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slideLayouts/slideLayout39.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slideMasters/slideMaster8.xml" ContentType="application/vnd.openxmlformats-officedocument.presentationml.slideMaster+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Default Extension="wdp" ContentType="image/vnd.ms-photo"/>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slides/slide49.xml" ContentType="application/vnd.openxmlformats-officedocument.presentationml.slide+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theme/theme4.xml" ContentType="application/vnd.openxmlformats-officedocument.theme+xml"/>
  <Override PartName="/ppt/slideLayouts/slideLayout38.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8" r:id="rId2"/>
    <p:sldMasterId id="2147483670" r:id="rId3"/>
    <p:sldMasterId id="2147483672" r:id="rId4"/>
    <p:sldMasterId id="2147483686" r:id="rId5"/>
    <p:sldMasterId id="2147483694" r:id="rId6"/>
    <p:sldMasterId id="2147483696" r:id="rId7"/>
    <p:sldMasterId id="2147483704" r:id="rId8"/>
    <p:sldMasterId id="2147483713" r:id="rId9"/>
  </p:sldMasterIdLst>
  <p:notesMasterIdLst>
    <p:notesMasterId r:id="rId70"/>
  </p:notesMasterIdLst>
  <p:sldIdLst>
    <p:sldId id="256" r:id="rId10"/>
    <p:sldId id="288" r:id="rId11"/>
    <p:sldId id="272" r:id="rId12"/>
    <p:sldId id="274" r:id="rId13"/>
    <p:sldId id="273" r:id="rId14"/>
    <p:sldId id="278" r:id="rId15"/>
    <p:sldId id="292" r:id="rId16"/>
    <p:sldId id="293" r:id="rId17"/>
    <p:sldId id="303" r:id="rId18"/>
    <p:sldId id="294" r:id="rId19"/>
    <p:sldId id="295" r:id="rId20"/>
    <p:sldId id="296" r:id="rId21"/>
    <p:sldId id="317" r:id="rId22"/>
    <p:sldId id="319" r:id="rId23"/>
    <p:sldId id="304" r:id="rId24"/>
    <p:sldId id="306" r:id="rId25"/>
    <p:sldId id="318" r:id="rId26"/>
    <p:sldId id="297" r:id="rId27"/>
    <p:sldId id="289" r:id="rId28"/>
    <p:sldId id="275" r:id="rId29"/>
    <p:sldId id="276" r:id="rId30"/>
    <p:sldId id="277" r:id="rId31"/>
    <p:sldId id="283" r:id="rId32"/>
    <p:sldId id="299" r:id="rId33"/>
    <p:sldId id="320" r:id="rId34"/>
    <p:sldId id="257" r:id="rId35"/>
    <p:sldId id="290" r:id="rId36"/>
    <p:sldId id="258" r:id="rId37"/>
    <p:sldId id="259" r:id="rId38"/>
    <p:sldId id="260" r:id="rId39"/>
    <p:sldId id="261" r:id="rId40"/>
    <p:sldId id="262" r:id="rId41"/>
    <p:sldId id="263" r:id="rId42"/>
    <p:sldId id="264" r:id="rId43"/>
    <p:sldId id="265" r:id="rId44"/>
    <p:sldId id="267" r:id="rId45"/>
    <p:sldId id="268" r:id="rId46"/>
    <p:sldId id="269" r:id="rId47"/>
    <p:sldId id="270" r:id="rId48"/>
    <p:sldId id="271" r:id="rId49"/>
    <p:sldId id="321" r:id="rId50"/>
    <p:sldId id="322" r:id="rId51"/>
    <p:sldId id="323" r:id="rId52"/>
    <p:sldId id="286" r:id="rId53"/>
    <p:sldId id="287" r:id="rId54"/>
    <p:sldId id="298" r:id="rId55"/>
    <p:sldId id="324" r:id="rId56"/>
    <p:sldId id="300" r:id="rId57"/>
    <p:sldId id="301" r:id="rId58"/>
    <p:sldId id="307" r:id="rId59"/>
    <p:sldId id="308" r:id="rId60"/>
    <p:sldId id="310" r:id="rId61"/>
    <p:sldId id="311" r:id="rId62"/>
    <p:sldId id="312" r:id="rId63"/>
    <p:sldId id="313" r:id="rId64"/>
    <p:sldId id="314" r:id="rId65"/>
    <p:sldId id="315" r:id="rId66"/>
    <p:sldId id="316" r:id="rId67"/>
    <p:sldId id="266" r:id="rId68"/>
    <p:sldId id="309" r:id="rId69"/>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511" autoAdjust="0"/>
    <p:restoredTop sz="84749" autoAdjust="0"/>
  </p:normalViewPr>
  <p:slideViewPr>
    <p:cSldViewPr>
      <p:cViewPr varScale="1">
        <p:scale>
          <a:sx n="150" d="100"/>
          <a:sy n="150" d="100"/>
        </p:scale>
        <p:origin x="-942" y="-8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slide" Target="slides/slide54.xml"/><Relationship Id="rId68" Type="http://schemas.openxmlformats.org/officeDocument/2006/relationships/slide" Target="slides/slide59.xml"/><Relationship Id="rId7" Type="http://schemas.openxmlformats.org/officeDocument/2006/relationships/slideMaster" Target="slideMasters/slideMaster7.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61" Type="http://schemas.openxmlformats.org/officeDocument/2006/relationships/slide" Target="slides/slide52.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F50F88-6C91-4E6E-8B5C-2C5DEC5A8F52}" type="datetimeFigureOut">
              <a:rPr lang="en-US" smtClean="0"/>
              <a:pPr/>
              <a:t>2/20/2014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A144F1-35A0-4EF1-B1F5-41B376B1792F}"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My name… arrive from CZ</a:t>
            </a:r>
            <a:r>
              <a:rPr lang="en-US" baseline="0" dirty="0" smtClean="0"/>
              <a:t> to introduce new powerful low-end graphic driver eGUI</a:t>
            </a:r>
            <a:endParaRPr lang="en-US" dirty="0" smtClean="0"/>
          </a:p>
          <a:p>
            <a:r>
              <a:rPr lang="en-US" dirty="0" smtClean="0"/>
              <a:t>I’m Freescale</a:t>
            </a:r>
            <a:r>
              <a:rPr lang="en-US" baseline="0" dirty="0" smtClean="0"/>
              <a:t> app engineer </a:t>
            </a:r>
            <a:endParaRPr lang="en-US" dirty="0"/>
          </a:p>
        </p:txBody>
      </p:sp>
      <p:sp>
        <p:nvSpPr>
          <p:cNvPr id="4" name="Slide Number Placeholder 3"/>
          <p:cNvSpPr>
            <a:spLocks noGrp="1"/>
          </p:cNvSpPr>
          <p:nvPr>
            <p:ph type="sldNum" sz="quarter" idx="10"/>
          </p:nvPr>
        </p:nvSpPr>
        <p:spPr/>
        <p:txBody>
          <a:bodyPr/>
          <a:lstStyle/>
          <a:p>
            <a:fld id="{BFA144F1-35A0-4EF1-B1F5-41B376B1792F}"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Universal</a:t>
            </a:r>
            <a:r>
              <a:rPr lang="en-US" baseline="0" dirty="0" smtClean="0"/>
              <a:t> low level that support both types of LCD driving methods</a:t>
            </a:r>
            <a:endParaRPr lang="en-US" dirty="0"/>
          </a:p>
        </p:txBody>
      </p:sp>
      <p:sp>
        <p:nvSpPr>
          <p:cNvPr id="4" name="Slide Number Placeholder 3"/>
          <p:cNvSpPr>
            <a:spLocks noGrp="1"/>
          </p:cNvSpPr>
          <p:nvPr>
            <p:ph type="sldNum" sz="quarter" idx="10"/>
          </p:nvPr>
        </p:nvSpPr>
        <p:spPr/>
        <p:txBody>
          <a:bodyPr/>
          <a:lstStyle/>
          <a:p>
            <a:fld id="{BFA144F1-35A0-4EF1-B1F5-41B376B1792F}"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Lots</a:t>
            </a:r>
            <a:r>
              <a:rPr lang="en-US" baseline="0" dirty="0" smtClean="0"/>
              <a:t> of examples</a:t>
            </a:r>
            <a:endParaRPr lang="en-US" dirty="0"/>
          </a:p>
        </p:txBody>
      </p:sp>
      <p:sp>
        <p:nvSpPr>
          <p:cNvPr id="4" name="Slide Number Placeholder 3"/>
          <p:cNvSpPr>
            <a:spLocks noGrp="1"/>
          </p:cNvSpPr>
          <p:nvPr>
            <p:ph type="sldNum" sz="quarter" idx="10"/>
          </p:nvPr>
        </p:nvSpPr>
        <p:spPr/>
        <p:txBody>
          <a:bodyPr/>
          <a:lstStyle/>
          <a:p>
            <a:fld id="{BFA144F1-35A0-4EF1-B1F5-41B376B1792F}"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Can be easily integrated with MQX.</a:t>
            </a:r>
            <a:r>
              <a:rPr lang="en-US" baseline="0" dirty="0" smtClean="0"/>
              <a:t> </a:t>
            </a:r>
          </a:p>
          <a:p>
            <a:r>
              <a:rPr lang="en-US" baseline="0" dirty="0" smtClean="0"/>
              <a:t>Examples available</a:t>
            </a:r>
            <a:endParaRPr lang="en-US" dirty="0"/>
          </a:p>
        </p:txBody>
      </p:sp>
      <p:sp>
        <p:nvSpPr>
          <p:cNvPr id="4" name="Slide Number Placeholder 3"/>
          <p:cNvSpPr>
            <a:spLocks noGrp="1"/>
          </p:cNvSpPr>
          <p:nvPr>
            <p:ph type="sldNum" sz="quarter" idx="10"/>
          </p:nvPr>
        </p:nvSpPr>
        <p:spPr/>
        <p:txBody>
          <a:bodyPr/>
          <a:lstStyle/>
          <a:p>
            <a:fld id="{BFA144F1-35A0-4EF1-B1F5-41B376B1792F}"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Processor expert helps to create all customization</a:t>
            </a:r>
            <a:endParaRPr lang="en-US" dirty="0"/>
          </a:p>
        </p:txBody>
      </p:sp>
      <p:sp>
        <p:nvSpPr>
          <p:cNvPr id="4" name="Slide Number Placeholder 3"/>
          <p:cNvSpPr>
            <a:spLocks noGrp="1"/>
          </p:cNvSpPr>
          <p:nvPr>
            <p:ph type="sldNum" sz="quarter" idx="10"/>
          </p:nvPr>
        </p:nvSpPr>
        <p:spPr/>
        <p:txBody>
          <a:bodyPr/>
          <a:lstStyle/>
          <a:p>
            <a:fld id="{BFA144F1-35A0-4EF1-B1F5-41B376B1792F}"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Easy migration to other</a:t>
            </a:r>
            <a:r>
              <a:rPr lang="en-US" baseline="0" dirty="0" smtClean="0"/>
              <a:t> MCU</a:t>
            </a:r>
          </a:p>
          <a:p>
            <a:endParaRPr lang="en-US" dirty="0"/>
          </a:p>
        </p:txBody>
      </p:sp>
      <p:sp>
        <p:nvSpPr>
          <p:cNvPr id="4" name="Slide Number Placeholder 3"/>
          <p:cNvSpPr>
            <a:spLocks noGrp="1"/>
          </p:cNvSpPr>
          <p:nvPr>
            <p:ph type="sldNum" sz="quarter" idx="10"/>
          </p:nvPr>
        </p:nvSpPr>
        <p:spPr/>
        <p:txBody>
          <a:bodyPr/>
          <a:lstStyle/>
          <a:p>
            <a:fld id="{BFA144F1-35A0-4EF1-B1F5-41B376B1792F}"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objects</a:t>
            </a:r>
            <a:r>
              <a:rPr lang="en-US" baseline="0" dirty="0" smtClean="0"/>
              <a:t> support natively round corners</a:t>
            </a:r>
          </a:p>
          <a:p>
            <a:r>
              <a:rPr lang="en-US" baseline="0" dirty="0" smtClean="0"/>
              <a:t>The helps achieve softer appearance of final application</a:t>
            </a:r>
            <a:endParaRPr lang="en-US" dirty="0"/>
          </a:p>
        </p:txBody>
      </p:sp>
      <p:sp>
        <p:nvSpPr>
          <p:cNvPr id="4" name="Slide Number Placeholder 3"/>
          <p:cNvSpPr>
            <a:spLocks noGrp="1"/>
          </p:cNvSpPr>
          <p:nvPr>
            <p:ph type="sldNum" sz="quarter" idx="10"/>
          </p:nvPr>
        </p:nvSpPr>
        <p:spPr/>
        <p:txBody>
          <a:bodyPr/>
          <a:lstStyle/>
          <a:p>
            <a:fld id="{BFA144F1-35A0-4EF1-B1F5-41B376B1792F}"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eGUI have two types of data storages</a:t>
            </a:r>
          </a:p>
          <a:p>
            <a:r>
              <a:rPr lang="en-US" dirty="0" smtClean="0"/>
              <a:t>Internal /</a:t>
            </a:r>
            <a:r>
              <a:rPr lang="en-US" baseline="0" dirty="0" smtClean="0"/>
              <a:t> </a:t>
            </a:r>
            <a:r>
              <a:rPr lang="en-US" dirty="0" smtClean="0"/>
              <a:t>external</a:t>
            </a:r>
            <a:endParaRPr lang="en-US" dirty="0"/>
          </a:p>
        </p:txBody>
      </p:sp>
      <p:sp>
        <p:nvSpPr>
          <p:cNvPr id="4" name="Slide Number Placeholder 3"/>
          <p:cNvSpPr>
            <a:spLocks noGrp="1"/>
          </p:cNvSpPr>
          <p:nvPr>
            <p:ph type="sldNum" sz="quarter" idx="10"/>
          </p:nvPr>
        </p:nvSpPr>
        <p:spPr/>
        <p:txBody>
          <a:bodyPr/>
          <a:lstStyle/>
          <a:p>
            <a:fld id="{BFA144F1-35A0-4EF1-B1F5-41B376B1792F}"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4</a:t>
            </a:r>
            <a:r>
              <a:rPr lang="en-US" baseline="0" dirty="0" smtClean="0"/>
              <a:t> base LCD controllers drivers</a:t>
            </a:r>
          </a:p>
          <a:p>
            <a:r>
              <a:rPr lang="en-US" baseline="0" dirty="0" smtClean="0"/>
              <a:t>Lot of HW communications driver</a:t>
            </a:r>
          </a:p>
          <a:p>
            <a:r>
              <a:rPr lang="en-US" baseline="0" dirty="0" smtClean="0"/>
              <a:t>Basic resistive touch screen driver</a:t>
            </a:r>
          </a:p>
          <a:p>
            <a:r>
              <a:rPr lang="en-US" baseline="0" dirty="0" smtClean="0"/>
              <a:t>It can also use native MQX drivers</a:t>
            </a:r>
            <a:endParaRPr lang="en-US" dirty="0"/>
          </a:p>
        </p:txBody>
      </p:sp>
      <p:sp>
        <p:nvSpPr>
          <p:cNvPr id="4" name="Slide Number Placeholder 3"/>
          <p:cNvSpPr>
            <a:spLocks noGrp="1"/>
          </p:cNvSpPr>
          <p:nvPr>
            <p:ph type="sldNum" sz="quarter" idx="10"/>
          </p:nvPr>
        </p:nvSpPr>
        <p:spPr/>
        <p:txBody>
          <a:bodyPr/>
          <a:lstStyle/>
          <a:p>
            <a:fld id="{BFA144F1-35A0-4EF1-B1F5-41B376B1792F}"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information what you need to start with eGUI you can find and download www.freescale.com/egui</a:t>
            </a:r>
            <a:endParaRPr lang="en-US" dirty="0"/>
          </a:p>
        </p:txBody>
      </p:sp>
      <p:sp>
        <p:nvSpPr>
          <p:cNvPr id="4" name="Slide Number Placeholder 3"/>
          <p:cNvSpPr>
            <a:spLocks noGrp="1"/>
          </p:cNvSpPr>
          <p:nvPr>
            <p:ph type="sldNum" sz="quarter" idx="10"/>
          </p:nvPr>
        </p:nvSpPr>
        <p:spPr/>
        <p:txBody>
          <a:bodyPr/>
          <a:lstStyle/>
          <a:p>
            <a:fld id="{BFA144F1-35A0-4EF1-B1F5-41B376B1792F}"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eGUI driver</a:t>
            </a:r>
            <a:r>
              <a:rPr lang="en-US" baseline="0" dirty="0" smtClean="0"/>
              <a:t> is divided on graphic stack and low level drivers(HW interaction)</a:t>
            </a:r>
            <a:endParaRPr lang="en-US" dirty="0"/>
          </a:p>
        </p:txBody>
      </p:sp>
      <p:sp>
        <p:nvSpPr>
          <p:cNvPr id="4" name="Slide Number Placeholder 3"/>
          <p:cNvSpPr>
            <a:spLocks noGrp="1"/>
          </p:cNvSpPr>
          <p:nvPr>
            <p:ph type="sldNum" sz="quarter" idx="10"/>
          </p:nvPr>
        </p:nvSpPr>
        <p:spPr/>
        <p:txBody>
          <a:bodyPr/>
          <a:lstStyle/>
          <a:p>
            <a:fld id="{BFA144F1-35A0-4EF1-B1F5-41B376B1792F}" type="slidenum">
              <a:rPr lang="en-US" smtClean="0"/>
              <a:pPr/>
              <a:t>20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Skip this</a:t>
            </a:r>
            <a:endParaRPr lang="en-US" dirty="0"/>
          </a:p>
        </p:txBody>
      </p:sp>
      <p:sp>
        <p:nvSpPr>
          <p:cNvPr id="4" name="Slide Number Placeholder 3"/>
          <p:cNvSpPr>
            <a:spLocks noGrp="1"/>
          </p:cNvSpPr>
          <p:nvPr>
            <p:ph type="sldNum" sz="quarter" idx="10"/>
          </p:nvPr>
        </p:nvSpPr>
        <p:spPr/>
        <p:txBody>
          <a:bodyPr/>
          <a:lstStyle/>
          <a:p>
            <a:fld id="{BFA144F1-35A0-4EF1-B1F5-41B376B1792F}"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Application layer subdivide</a:t>
            </a:r>
          </a:p>
          <a:p>
            <a:r>
              <a:rPr lang="en-US" dirty="0" smtClean="0"/>
              <a:t>eGUI base driver sub layer</a:t>
            </a:r>
          </a:p>
          <a:p>
            <a:r>
              <a:rPr lang="en-US" dirty="0" smtClean="0"/>
              <a:t>Low level interaction</a:t>
            </a:r>
            <a:r>
              <a:rPr lang="en-US" baseline="0" dirty="0" smtClean="0"/>
              <a:t> sub layer</a:t>
            </a:r>
            <a:endParaRPr lang="en-US" dirty="0"/>
          </a:p>
        </p:txBody>
      </p:sp>
      <p:sp>
        <p:nvSpPr>
          <p:cNvPr id="4" name="Slide Number Placeholder 3"/>
          <p:cNvSpPr>
            <a:spLocks noGrp="1"/>
          </p:cNvSpPr>
          <p:nvPr>
            <p:ph type="sldNum" sz="quarter" idx="10"/>
          </p:nvPr>
        </p:nvSpPr>
        <p:spPr/>
        <p:txBody>
          <a:bodyPr/>
          <a:lstStyle/>
          <a:p>
            <a:fld id="{BFA144F1-35A0-4EF1-B1F5-41B376B1792F}" type="slidenum">
              <a:rPr lang="en-US" smtClean="0"/>
              <a:pPr/>
              <a:t>21</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eGUI low level drivers</a:t>
            </a:r>
            <a:r>
              <a:rPr lang="en-US" baseline="0" dirty="0" smtClean="0"/>
              <a:t> structure allows any combination of LCD/touch screen type and their HW connections. It also fully support any other drivers like PE or MQX</a:t>
            </a:r>
            <a:endParaRPr lang="en-US" dirty="0"/>
          </a:p>
        </p:txBody>
      </p:sp>
      <p:sp>
        <p:nvSpPr>
          <p:cNvPr id="4" name="Slide Number Placeholder 3"/>
          <p:cNvSpPr>
            <a:spLocks noGrp="1"/>
          </p:cNvSpPr>
          <p:nvPr>
            <p:ph type="sldNum" sz="quarter" idx="10"/>
          </p:nvPr>
        </p:nvSpPr>
        <p:spPr/>
        <p:txBody>
          <a:bodyPr/>
          <a:lstStyle/>
          <a:p>
            <a:fld id="{BFA144F1-35A0-4EF1-B1F5-41B376B1792F}" type="slidenum">
              <a:rPr lang="en-US" smtClean="0"/>
              <a:pPr/>
              <a:t>22</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eGUI driver</a:t>
            </a:r>
            <a:r>
              <a:rPr lang="en-US" baseline="0" dirty="0" smtClean="0"/>
              <a:t> can be fully customized by configuration file.</a:t>
            </a:r>
          </a:p>
          <a:p>
            <a:r>
              <a:rPr lang="en-US" baseline="0" dirty="0" smtClean="0"/>
              <a:t>The file is part of application</a:t>
            </a:r>
            <a:endParaRPr lang="en-US" dirty="0"/>
          </a:p>
        </p:txBody>
      </p:sp>
      <p:sp>
        <p:nvSpPr>
          <p:cNvPr id="4" name="Slide Number Placeholder 3"/>
          <p:cNvSpPr>
            <a:spLocks noGrp="1"/>
          </p:cNvSpPr>
          <p:nvPr>
            <p:ph type="sldNum" sz="quarter" idx="10"/>
          </p:nvPr>
        </p:nvSpPr>
        <p:spPr/>
        <p:txBody>
          <a:bodyPr/>
          <a:lstStyle/>
          <a:p>
            <a:fld id="{BFA144F1-35A0-4EF1-B1F5-41B376B1792F}" type="slidenum">
              <a:rPr lang="en-US" smtClean="0"/>
              <a:pPr/>
              <a:t>23</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eGUI brings unique screen history buffer that help simplify the creating</a:t>
            </a:r>
            <a:r>
              <a:rPr lang="en-US" baseline="0" dirty="0" smtClean="0"/>
              <a:t> the control applications.</a:t>
            </a:r>
          </a:p>
          <a:p>
            <a:r>
              <a:rPr lang="en-US" baseline="0" dirty="0" smtClean="0"/>
              <a:t>Better support of escape screen (ESC key)</a:t>
            </a:r>
            <a:endParaRPr lang="en-US" dirty="0"/>
          </a:p>
        </p:txBody>
      </p:sp>
      <p:sp>
        <p:nvSpPr>
          <p:cNvPr id="4" name="Slide Number Placeholder 3"/>
          <p:cNvSpPr>
            <a:spLocks noGrp="1"/>
          </p:cNvSpPr>
          <p:nvPr>
            <p:ph type="sldNum" sz="quarter" idx="10"/>
          </p:nvPr>
        </p:nvSpPr>
        <p:spPr/>
        <p:txBody>
          <a:bodyPr/>
          <a:lstStyle/>
          <a:p>
            <a:fld id="{BFA144F1-35A0-4EF1-B1F5-41B376B1792F}" type="slidenum">
              <a:rPr lang="en-US" smtClean="0"/>
              <a:pPr/>
              <a:t>26</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Typical</a:t>
            </a:r>
            <a:r>
              <a:rPr lang="en-US" baseline="0" dirty="0" smtClean="0"/>
              <a:t> </a:t>
            </a:r>
            <a:r>
              <a:rPr lang="en-US" baseline="0" dirty="0" err="1" smtClean="0"/>
              <a:t>epresentant</a:t>
            </a:r>
            <a:endParaRPr lang="en-US" dirty="0"/>
          </a:p>
        </p:txBody>
      </p:sp>
      <p:sp>
        <p:nvSpPr>
          <p:cNvPr id="4" name="Slide Number Placeholder 3"/>
          <p:cNvSpPr>
            <a:spLocks noGrp="1"/>
          </p:cNvSpPr>
          <p:nvPr>
            <p:ph type="sldNum" sz="quarter" idx="10"/>
          </p:nvPr>
        </p:nvSpPr>
        <p:spPr/>
        <p:txBody>
          <a:bodyPr/>
          <a:lstStyle/>
          <a:p>
            <a:fld id="{BFA144F1-35A0-4EF1-B1F5-41B376B1792F}" type="slidenum">
              <a:rPr lang="en-US" smtClean="0"/>
              <a:pPr/>
              <a:t>28</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FA144F1-35A0-4EF1-B1F5-41B376B1792F}" type="slidenum">
              <a:rPr lang="en-US" smtClean="0"/>
              <a:pPr/>
              <a:t>33</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FA144F1-35A0-4EF1-B1F5-41B376B1792F}" type="slidenum">
              <a:rPr lang="en-US" smtClean="0"/>
              <a:pPr/>
              <a:t>34</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FA144F1-35A0-4EF1-B1F5-41B376B1792F}" type="slidenum">
              <a:rPr lang="en-US" smtClean="0"/>
              <a:pPr/>
              <a:t>35</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 a second picture with focus rectangle</a:t>
            </a:r>
            <a:r>
              <a:rPr lang="en-US" baseline="0" dirty="0" smtClean="0"/>
              <a:t> and round corners!</a:t>
            </a:r>
            <a:endParaRPr lang="en-US" dirty="0"/>
          </a:p>
        </p:txBody>
      </p:sp>
      <p:sp>
        <p:nvSpPr>
          <p:cNvPr id="4" name="Slide Number Placeholder 3"/>
          <p:cNvSpPr>
            <a:spLocks noGrp="1"/>
          </p:cNvSpPr>
          <p:nvPr>
            <p:ph type="sldNum" sz="quarter" idx="10"/>
          </p:nvPr>
        </p:nvSpPr>
        <p:spPr/>
        <p:txBody>
          <a:bodyPr/>
          <a:lstStyle/>
          <a:p>
            <a:fld id="{BFA144F1-35A0-4EF1-B1F5-41B376B1792F}" type="slidenum">
              <a:rPr lang="en-US" smtClean="0"/>
              <a:pPr/>
              <a:t>36</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 a second picture with focus rectangle</a:t>
            </a:r>
            <a:r>
              <a:rPr lang="en-US" baseline="0" dirty="0" smtClean="0"/>
              <a:t> and round corners!</a:t>
            </a:r>
            <a:endParaRPr lang="en-US" dirty="0"/>
          </a:p>
        </p:txBody>
      </p:sp>
      <p:sp>
        <p:nvSpPr>
          <p:cNvPr id="4" name="Slide Number Placeholder 3"/>
          <p:cNvSpPr>
            <a:spLocks noGrp="1"/>
          </p:cNvSpPr>
          <p:nvPr>
            <p:ph type="sldNum" sz="quarter" idx="10"/>
          </p:nvPr>
        </p:nvSpPr>
        <p:spPr/>
        <p:txBody>
          <a:bodyPr/>
          <a:lstStyle/>
          <a:p>
            <a:fld id="{BFA144F1-35A0-4EF1-B1F5-41B376B1792F}" type="slidenum">
              <a:rPr lang="en-US" smtClean="0"/>
              <a:pPr/>
              <a:t>37</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eGUI is targeted to low-end</a:t>
            </a:r>
            <a:r>
              <a:rPr lang="en-US" baseline="0" dirty="0" smtClean="0"/>
              <a:t> </a:t>
            </a:r>
            <a:r>
              <a:rPr lang="en-US" dirty="0" smtClean="0"/>
              <a:t>Freescale</a:t>
            </a:r>
            <a:r>
              <a:rPr lang="en-US" baseline="0" dirty="0" smtClean="0"/>
              <a:t> micro roadmap</a:t>
            </a:r>
          </a:p>
          <a:p>
            <a:r>
              <a:rPr lang="en-US" baseline="0" dirty="0" smtClean="0"/>
              <a:t>Slide also is showing it with PEG graphic sw</a:t>
            </a:r>
          </a:p>
          <a:p>
            <a:r>
              <a:rPr lang="en-US" baseline="0" dirty="0" smtClean="0"/>
              <a:t>Its free</a:t>
            </a:r>
            <a:endParaRPr lang="en-US" dirty="0"/>
          </a:p>
        </p:txBody>
      </p:sp>
      <p:sp>
        <p:nvSpPr>
          <p:cNvPr id="4" name="Slide Number Placeholder 3"/>
          <p:cNvSpPr>
            <a:spLocks noGrp="1"/>
          </p:cNvSpPr>
          <p:nvPr>
            <p:ph type="sldNum" sz="quarter" idx="10"/>
          </p:nvPr>
        </p:nvSpPr>
        <p:spPr/>
        <p:txBody>
          <a:bodyPr/>
          <a:lstStyle/>
          <a:p>
            <a:fld id="{BFA144F1-35A0-4EF1-B1F5-41B376B1792F}"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FA144F1-35A0-4EF1-B1F5-41B376B1792F}" type="slidenum">
              <a:rPr lang="en-US" smtClean="0"/>
              <a:pPr/>
              <a:t>38</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FA144F1-35A0-4EF1-B1F5-41B376B1792F}" type="slidenum">
              <a:rPr lang="en-US" smtClean="0"/>
              <a:pPr/>
              <a:t>39</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FA144F1-35A0-4EF1-B1F5-41B376B1792F}" type="slidenum">
              <a:rPr lang="en-US" smtClean="0"/>
              <a:pPr/>
              <a:t>40</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FA144F1-35A0-4EF1-B1F5-41B376B1792F}" type="slidenum">
              <a:rPr lang="en-US" smtClean="0"/>
              <a:pPr/>
              <a:t>41</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FA144F1-35A0-4EF1-B1F5-41B376B1792F}" type="slidenum">
              <a:rPr lang="en-US" smtClean="0"/>
              <a:pPr/>
              <a:t>42</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FA144F1-35A0-4EF1-B1F5-41B376B1792F}" type="slidenum">
              <a:rPr lang="en-US" smtClean="0"/>
              <a:pPr/>
              <a:t>43</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FA144F1-35A0-4EF1-B1F5-41B376B1792F}" type="slidenum">
              <a:rPr lang="en-US" smtClean="0"/>
              <a:pPr/>
              <a:t>53</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FA144F1-35A0-4EF1-B1F5-41B376B1792F}" type="slidenum">
              <a:rPr lang="en-US" smtClean="0"/>
              <a:pPr/>
              <a:t>54</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FA144F1-35A0-4EF1-B1F5-41B376B1792F}" type="slidenum">
              <a:rPr lang="en-US" smtClean="0"/>
              <a:pPr/>
              <a:t>55</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FA144F1-35A0-4EF1-B1F5-41B376B1792F}" type="slidenum">
              <a:rPr lang="en-US" smtClean="0"/>
              <a:pPr/>
              <a:t>56</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Rephrase last sentence</a:t>
            </a:r>
            <a:endParaRPr lang="en-US" dirty="0"/>
          </a:p>
        </p:txBody>
      </p:sp>
      <p:sp>
        <p:nvSpPr>
          <p:cNvPr id="4" name="Slide Number Placeholder 3"/>
          <p:cNvSpPr>
            <a:spLocks noGrp="1"/>
          </p:cNvSpPr>
          <p:nvPr>
            <p:ph type="sldNum" sz="quarter" idx="10"/>
          </p:nvPr>
        </p:nvSpPr>
        <p:spPr/>
        <p:txBody>
          <a:bodyPr/>
          <a:lstStyle/>
          <a:p>
            <a:fld id="{BFA144F1-35A0-4EF1-B1F5-41B376B1792F}"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FA144F1-35A0-4EF1-B1F5-41B376B1792F}" type="slidenum">
              <a:rPr lang="en-US" smtClean="0"/>
              <a:pPr/>
              <a:t>57</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FA144F1-35A0-4EF1-B1F5-41B376B1792F}" type="slidenum">
              <a:rPr lang="en-US" smtClean="0"/>
              <a:pPr/>
              <a:t>58</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color LCD</a:t>
            </a:r>
          </a:p>
          <a:p>
            <a:r>
              <a:rPr lang="en-US" dirty="0" smtClean="0"/>
              <a:t>Easy porting</a:t>
            </a:r>
          </a:p>
          <a:p>
            <a:r>
              <a:rPr lang="en-US" dirty="0" smtClean="0"/>
              <a:t>Contains basic</a:t>
            </a:r>
            <a:r>
              <a:rPr lang="en-US" baseline="0" dirty="0" smtClean="0"/>
              <a:t> widgets – will be more</a:t>
            </a:r>
          </a:p>
          <a:p>
            <a:r>
              <a:rPr lang="en-US" baseline="0" dirty="0" smtClean="0"/>
              <a:t>Touch / round corners</a:t>
            </a:r>
          </a:p>
          <a:p>
            <a:r>
              <a:rPr lang="en-US" baseline="0" dirty="0" smtClean="0"/>
              <a:t>Fonts</a:t>
            </a:r>
          </a:p>
          <a:p>
            <a:r>
              <a:rPr lang="en-US" baseline="0" dirty="0" smtClean="0"/>
              <a:t>Keyboard handling</a:t>
            </a:r>
          </a:p>
          <a:p>
            <a:r>
              <a:rPr lang="en-US" baseline="0" dirty="0" smtClean="0"/>
              <a:t>MQX integration</a:t>
            </a:r>
            <a:endParaRPr lang="en-US" dirty="0"/>
          </a:p>
        </p:txBody>
      </p:sp>
      <p:sp>
        <p:nvSpPr>
          <p:cNvPr id="4" name="Slide Number Placeholder 3"/>
          <p:cNvSpPr>
            <a:spLocks noGrp="1"/>
          </p:cNvSpPr>
          <p:nvPr>
            <p:ph type="sldNum" sz="quarter" idx="10"/>
          </p:nvPr>
        </p:nvSpPr>
        <p:spPr/>
        <p:txBody>
          <a:bodyPr/>
          <a:lstStyle/>
          <a:p>
            <a:fld id="{BFA144F1-35A0-4EF1-B1F5-41B376B1792F}"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List of widgets</a:t>
            </a:r>
            <a:endParaRPr lang="en-US" dirty="0"/>
          </a:p>
        </p:txBody>
      </p:sp>
      <p:sp>
        <p:nvSpPr>
          <p:cNvPr id="4" name="Slide Number Placeholder 3"/>
          <p:cNvSpPr>
            <a:spLocks noGrp="1"/>
          </p:cNvSpPr>
          <p:nvPr>
            <p:ph type="sldNum" sz="quarter" idx="10"/>
          </p:nvPr>
        </p:nvSpPr>
        <p:spPr/>
        <p:txBody>
          <a:bodyPr/>
          <a:lstStyle/>
          <a:p>
            <a:fld id="{BFA144F1-35A0-4EF1-B1F5-41B376B1792F}"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New version</a:t>
            </a:r>
            <a:endParaRPr lang="en-US" dirty="0"/>
          </a:p>
        </p:txBody>
      </p:sp>
      <p:sp>
        <p:nvSpPr>
          <p:cNvPr id="4" name="Slide Number Placeholder 3"/>
          <p:cNvSpPr>
            <a:spLocks noGrp="1"/>
          </p:cNvSpPr>
          <p:nvPr>
            <p:ph type="sldNum" sz="quarter" idx="10"/>
          </p:nvPr>
        </p:nvSpPr>
        <p:spPr/>
        <p:txBody>
          <a:bodyPr/>
          <a:lstStyle/>
          <a:p>
            <a:fld id="{BFA144F1-35A0-4EF1-B1F5-41B376B1792F}"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very small memory footprint</a:t>
            </a:r>
            <a:endParaRPr lang="en-US" dirty="0"/>
          </a:p>
        </p:txBody>
      </p:sp>
      <p:sp>
        <p:nvSpPr>
          <p:cNvPr id="4" name="Slide Number Placeholder 3"/>
          <p:cNvSpPr>
            <a:spLocks noGrp="1"/>
          </p:cNvSpPr>
          <p:nvPr>
            <p:ph type="sldNum" sz="quarter" idx="10"/>
          </p:nvPr>
        </p:nvSpPr>
        <p:spPr/>
        <p:txBody>
          <a:bodyPr/>
          <a:lstStyle/>
          <a:p>
            <a:fld id="{BFA144F1-35A0-4EF1-B1F5-41B376B1792F}"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showing us that eGUI is mostly using the ROM to save RAM. 90%</a:t>
            </a:r>
            <a:endParaRPr lang="en-US" dirty="0"/>
          </a:p>
        </p:txBody>
      </p:sp>
      <p:sp>
        <p:nvSpPr>
          <p:cNvPr id="4" name="Slide Number Placeholder 3"/>
          <p:cNvSpPr>
            <a:spLocks noGrp="1"/>
          </p:cNvSpPr>
          <p:nvPr>
            <p:ph type="sldNum" sz="quarter" idx="10"/>
          </p:nvPr>
        </p:nvSpPr>
        <p:spPr/>
        <p:txBody>
          <a:bodyPr/>
          <a:lstStyle/>
          <a:p>
            <a:fld id="{BFA144F1-35A0-4EF1-B1F5-41B376B1792F}"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4.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www.freescale.com/FTF" TargetMode="External"/><Relationship Id="rId2" Type="http://schemas.openxmlformats.org/officeDocument/2006/relationships/image" Target="../media/image8.png"/><Relationship Id="rId1" Type="http://schemas.openxmlformats.org/officeDocument/2006/relationships/slideMaster" Target="../slideMasters/slideMaster4.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7.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2.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pic>
        <p:nvPicPr>
          <p:cNvPr id="83" name="Picture 181" descr="Dmd_CHIP_72dpi_5"/>
          <p:cNvPicPr>
            <a:picLocks noChangeAspect="1" noChangeArrowheads="1"/>
          </p:cNvPicPr>
          <p:nvPr userDrawn="1"/>
        </p:nvPicPr>
        <p:blipFill>
          <a:blip r:embed="rId2" cstate="print"/>
          <a:srcRect/>
          <a:stretch>
            <a:fillRect/>
          </a:stretch>
        </p:blipFill>
        <p:spPr bwMode="auto">
          <a:xfrm>
            <a:off x="7522369" y="3231732"/>
            <a:ext cx="962025" cy="966787"/>
          </a:xfrm>
          <a:prstGeom prst="rect">
            <a:avLst/>
          </a:prstGeom>
          <a:noFill/>
        </p:spPr>
      </p:pic>
      <p:sp>
        <p:nvSpPr>
          <p:cNvPr id="36887" name="Freeform 23"/>
          <p:cNvSpPr>
            <a:spLocks/>
          </p:cNvSpPr>
          <p:nvPr/>
        </p:nvSpPr>
        <p:spPr bwMode="white">
          <a:xfrm>
            <a:off x="0" y="0"/>
            <a:ext cx="1376363" cy="650081"/>
          </a:xfrm>
          <a:custGeom>
            <a:avLst/>
            <a:gdLst/>
            <a:ahLst/>
            <a:cxnLst>
              <a:cxn ang="0">
                <a:pos x="0" y="0"/>
              </a:cxn>
              <a:cxn ang="0">
                <a:pos x="867" y="0"/>
              </a:cxn>
              <a:cxn ang="0">
                <a:pos x="0" y="546"/>
              </a:cxn>
              <a:cxn ang="0">
                <a:pos x="0" y="0"/>
              </a:cxn>
            </a:cxnLst>
            <a:rect l="0" t="0" r="r" b="b"/>
            <a:pathLst>
              <a:path w="867" h="546">
                <a:moveTo>
                  <a:pt x="0" y="0"/>
                </a:moveTo>
                <a:lnTo>
                  <a:pt x="867" y="0"/>
                </a:lnTo>
                <a:lnTo>
                  <a:pt x="0" y="546"/>
                </a:lnTo>
                <a:lnTo>
                  <a:pt x="0" y="0"/>
                </a:lnTo>
                <a:close/>
              </a:path>
            </a:pathLst>
          </a:custGeom>
          <a:solidFill>
            <a:schemeClr val="bg1"/>
          </a:solidFill>
          <a:ln w="9525">
            <a:noFill/>
            <a:round/>
            <a:headEnd/>
            <a:tailEnd/>
          </a:ln>
          <a:effectLst/>
        </p:spPr>
        <p:txBody>
          <a:bodyPr/>
          <a:lstStyle/>
          <a:p>
            <a:endParaRPr lang="en-US" dirty="0"/>
          </a:p>
        </p:txBody>
      </p:sp>
      <p:sp>
        <p:nvSpPr>
          <p:cNvPr id="37046" name="Rectangle 182"/>
          <p:cNvSpPr>
            <a:spLocks noGrp="1" noChangeArrowheads="1"/>
          </p:cNvSpPr>
          <p:nvPr>
            <p:ph type="ctrTitle"/>
          </p:nvPr>
        </p:nvSpPr>
        <p:spPr bwMode="blackWhite">
          <a:xfrm>
            <a:off x="190501" y="3471862"/>
            <a:ext cx="6353175" cy="425054"/>
          </a:xfrm>
          <a:ln w="25400"/>
        </p:spPr>
        <p:txBody>
          <a:bodyPr tIns="91440" bIns="91440" anchor="b"/>
          <a:lstStyle>
            <a:lvl1pPr algn="l">
              <a:spcBef>
                <a:spcPct val="25000"/>
              </a:spcBef>
              <a:defRPr sz="2700"/>
            </a:lvl1pPr>
          </a:lstStyle>
          <a:p>
            <a:r>
              <a:rPr lang="cs-CZ" smtClean="0"/>
              <a:t>Klepnutím lze upravit styl předlohy nadpisů.</a:t>
            </a:r>
            <a:endParaRPr lang="en-US"/>
          </a:p>
        </p:txBody>
      </p:sp>
      <p:sp>
        <p:nvSpPr>
          <p:cNvPr id="37047" name="Rectangle 183"/>
          <p:cNvSpPr>
            <a:spLocks noGrp="1" noChangeArrowheads="1"/>
          </p:cNvSpPr>
          <p:nvPr>
            <p:ph type="subTitle" idx="1"/>
          </p:nvPr>
        </p:nvSpPr>
        <p:spPr bwMode="blackWhite">
          <a:xfrm>
            <a:off x="190501" y="3890963"/>
            <a:ext cx="6353175" cy="335756"/>
          </a:xfrm>
          <a:ln w="25400" algn="ctr"/>
        </p:spPr>
        <p:txBody>
          <a:bodyPr tIns="0" bIns="91440"/>
          <a:lstStyle>
            <a:lvl1pPr marL="0" indent="0">
              <a:spcBef>
                <a:spcPct val="0"/>
              </a:spcBef>
              <a:buClrTx/>
              <a:buFont typeface="Arial" charset="0"/>
              <a:buNone/>
              <a:defRPr sz="2300">
                <a:solidFill>
                  <a:schemeClr val="tx1"/>
                </a:solidFill>
              </a:defRPr>
            </a:lvl1pPr>
          </a:lstStyle>
          <a:p>
            <a:r>
              <a:rPr lang="cs-CZ" smtClean="0"/>
              <a:t>Klepnutím lze upravit styl předlohy podnadpisů.</a:t>
            </a:r>
            <a:endParaRPr lang="en-US"/>
          </a:p>
        </p:txBody>
      </p:sp>
      <p:sp>
        <p:nvSpPr>
          <p:cNvPr id="37069" name="Text Box 205"/>
          <p:cNvSpPr txBox="1">
            <a:spLocks noChangeArrowheads="1"/>
          </p:cNvSpPr>
          <p:nvPr/>
        </p:nvSpPr>
        <p:spPr bwMode="black">
          <a:xfrm>
            <a:off x="285750" y="4869656"/>
            <a:ext cx="5438775" cy="184666"/>
          </a:xfrm>
          <a:prstGeom prst="rect">
            <a:avLst/>
          </a:prstGeom>
          <a:noFill/>
          <a:ln w="25400">
            <a:noFill/>
            <a:miter lim="800000"/>
            <a:headEnd/>
            <a:tailEnd type="none" w="lg" len="sm"/>
          </a:ln>
          <a:effectLst/>
        </p:spPr>
        <p:txBody>
          <a:bodyPr lIns="0" tIns="0" rIns="0" bIns="0">
            <a:spAutoFit/>
          </a:bodyPr>
          <a:lstStyle/>
          <a:p>
            <a:pPr eaLnBrk="0" hangingPunct="0"/>
            <a:r>
              <a:rPr lang="en-US" sz="600" dirty="0"/>
              <a:t>Freescale Semiconductor Confidential and Proprietary Information. Freescale™ and the Freescale logo are trademarks </a:t>
            </a:r>
            <a:br>
              <a:rPr lang="en-US" sz="600" dirty="0"/>
            </a:br>
            <a:r>
              <a:rPr lang="en-US" sz="600" dirty="0"/>
              <a:t>of Freescale Semiconductor, Inc. All other product or service names are the property of their respective owners. © Freescale Semiconductor, Inc. </a:t>
            </a:r>
            <a:r>
              <a:rPr lang="en-US" sz="600" dirty="0" smtClean="0"/>
              <a:t>20</a:t>
            </a:r>
            <a:r>
              <a:rPr lang="cs-CZ" sz="600" dirty="0" smtClean="0"/>
              <a:t>11</a:t>
            </a:r>
            <a:r>
              <a:rPr lang="en-US" sz="600" dirty="0" smtClean="0"/>
              <a:t>.</a:t>
            </a:r>
            <a:endParaRPr lang="en-US" sz="600" dirty="0"/>
          </a:p>
        </p:txBody>
      </p:sp>
      <p:sp>
        <p:nvSpPr>
          <p:cNvPr id="37072" name="Line 208"/>
          <p:cNvSpPr>
            <a:spLocks noChangeShapeType="1"/>
          </p:cNvSpPr>
          <p:nvPr/>
        </p:nvSpPr>
        <p:spPr bwMode="auto">
          <a:xfrm>
            <a:off x="295275" y="4299942"/>
            <a:ext cx="8655050" cy="0"/>
          </a:xfrm>
          <a:prstGeom prst="line">
            <a:avLst/>
          </a:prstGeom>
          <a:noFill/>
          <a:ln w="9525">
            <a:solidFill>
              <a:srgbClr val="4E6172"/>
            </a:solidFill>
            <a:round/>
            <a:headEnd/>
            <a:tailEnd/>
          </a:ln>
          <a:effectLst/>
        </p:spPr>
        <p:txBody>
          <a:bodyPr/>
          <a:lstStyle/>
          <a:p>
            <a:endParaRPr lang="en-US" dirty="0"/>
          </a:p>
        </p:txBody>
      </p:sp>
      <p:sp>
        <p:nvSpPr>
          <p:cNvPr id="37073" name="Rectangle 209"/>
          <p:cNvSpPr>
            <a:spLocks noGrp="1" noChangeArrowheads="1"/>
          </p:cNvSpPr>
          <p:nvPr>
            <p:ph type="sldNum" sz="quarter" idx="4"/>
          </p:nvPr>
        </p:nvSpPr>
        <p:spPr/>
        <p:txBody>
          <a:bodyPr/>
          <a:lstStyle>
            <a:lvl1pPr>
              <a:defRPr/>
            </a:lvl1pPr>
          </a:lstStyle>
          <a:p>
            <a:fld id="{320FAD40-C98F-4685-A8A7-30F187ECC71C}" type="slidenum">
              <a:rPr lang="cs-CZ" smtClean="0"/>
              <a:pPr/>
              <a:t>‹#›</a:t>
            </a:fld>
            <a:endParaRPr lang="cs-CZ"/>
          </a:p>
        </p:txBody>
      </p:sp>
      <p:grpSp>
        <p:nvGrpSpPr>
          <p:cNvPr id="51" name="Group 317"/>
          <p:cNvGrpSpPr>
            <a:grpSpLocks/>
          </p:cNvGrpSpPr>
          <p:nvPr/>
        </p:nvGrpSpPr>
        <p:grpSpPr bwMode="auto">
          <a:xfrm>
            <a:off x="7408778" y="4521201"/>
            <a:ext cx="1582836" cy="426814"/>
            <a:chOff x="4696" y="3903"/>
            <a:chExt cx="1005" cy="271"/>
          </a:xfrm>
        </p:grpSpPr>
        <p:sp>
          <p:nvSpPr>
            <p:cNvPr id="52" name="Text Box 271"/>
            <p:cNvSpPr txBox="1">
              <a:spLocks noChangeAspect="1" noChangeArrowheads="1"/>
            </p:cNvSpPr>
            <p:nvPr/>
          </p:nvSpPr>
          <p:spPr bwMode="black">
            <a:xfrm>
              <a:off x="5525" y="4009"/>
              <a:ext cx="176" cy="96"/>
            </a:xfrm>
            <a:prstGeom prst="rect">
              <a:avLst/>
            </a:prstGeom>
            <a:noFill/>
            <a:ln w="9525">
              <a:noFill/>
              <a:miter lim="800000"/>
              <a:headEnd/>
              <a:tailEnd/>
            </a:ln>
            <a:effectLst/>
          </p:spPr>
          <p:txBody>
            <a:bodyPr>
              <a:spAutoFit/>
            </a:bodyPr>
            <a:lstStyle/>
            <a:p>
              <a:r>
                <a:rPr lang="en-US" sz="400" b="1" dirty="0"/>
                <a:t>TM</a:t>
              </a:r>
            </a:p>
          </p:txBody>
        </p:sp>
        <p:sp>
          <p:nvSpPr>
            <p:cNvPr id="53" name="Freeform 272"/>
            <p:cNvSpPr>
              <a:spLocks noChangeAspect="1"/>
            </p:cNvSpPr>
            <p:nvPr/>
          </p:nvSpPr>
          <p:spPr bwMode="black">
            <a:xfrm>
              <a:off x="5166" y="4145"/>
              <a:ext cx="28" cy="29"/>
            </a:xfrm>
            <a:custGeom>
              <a:avLst/>
              <a:gdLst/>
              <a:ahLst/>
              <a:cxnLst>
                <a:cxn ang="0">
                  <a:pos x="7" y="19"/>
                </a:cxn>
                <a:cxn ang="0">
                  <a:pos x="14" y="26"/>
                </a:cxn>
                <a:cxn ang="0">
                  <a:pos x="21" y="21"/>
                </a:cxn>
                <a:cxn ang="0">
                  <a:pos x="5" y="8"/>
                </a:cxn>
                <a:cxn ang="0">
                  <a:pos x="17" y="0"/>
                </a:cxn>
                <a:cxn ang="0">
                  <a:pos x="28" y="9"/>
                </a:cxn>
                <a:cxn ang="0">
                  <a:pos x="23" y="10"/>
                </a:cxn>
                <a:cxn ang="0">
                  <a:pos x="17" y="4"/>
                </a:cxn>
                <a:cxn ang="0">
                  <a:pos x="10" y="8"/>
                </a:cxn>
                <a:cxn ang="0">
                  <a:pos x="26" y="21"/>
                </a:cxn>
                <a:cxn ang="0">
                  <a:pos x="12" y="30"/>
                </a:cxn>
                <a:cxn ang="0">
                  <a:pos x="1" y="20"/>
                </a:cxn>
                <a:cxn ang="0">
                  <a:pos x="7" y="19"/>
                </a:cxn>
              </a:cxnLst>
              <a:rect l="0" t="0" r="r" b="b"/>
              <a:pathLst>
                <a:path w="29" h="30">
                  <a:moveTo>
                    <a:pt x="7" y="19"/>
                  </a:moveTo>
                  <a:cubicBezTo>
                    <a:pt x="6" y="25"/>
                    <a:pt x="10" y="26"/>
                    <a:pt x="14" y="26"/>
                  </a:cubicBezTo>
                  <a:cubicBezTo>
                    <a:pt x="16" y="26"/>
                    <a:pt x="20" y="26"/>
                    <a:pt x="21" y="21"/>
                  </a:cubicBezTo>
                  <a:cubicBezTo>
                    <a:pt x="22" y="14"/>
                    <a:pt x="2" y="20"/>
                    <a:pt x="5" y="8"/>
                  </a:cubicBezTo>
                  <a:cubicBezTo>
                    <a:pt x="6" y="2"/>
                    <a:pt x="12" y="0"/>
                    <a:pt x="17" y="0"/>
                  </a:cubicBezTo>
                  <a:cubicBezTo>
                    <a:pt x="21" y="0"/>
                    <a:pt x="29" y="2"/>
                    <a:pt x="28" y="9"/>
                  </a:cubicBezTo>
                  <a:cubicBezTo>
                    <a:pt x="23" y="10"/>
                    <a:pt x="23" y="10"/>
                    <a:pt x="23" y="10"/>
                  </a:cubicBezTo>
                  <a:cubicBezTo>
                    <a:pt x="23" y="6"/>
                    <a:pt x="20" y="4"/>
                    <a:pt x="17" y="4"/>
                  </a:cubicBezTo>
                  <a:cubicBezTo>
                    <a:pt x="14" y="4"/>
                    <a:pt x="10" y="4"/>
                    <a:pt x="10" y="8"/>
                  </a:cubicBezTo>
                  <a:cubicBezTo>
                    <a:pt x="8" y="15"/>
                    <a:pt x="28" y="10"/>
                    <a:pt x="26" y="21"/>
                  </a:cubicBezTo>
                  <a:cubicBezTo>
                    <a:pt x="25" y="27"/>
                    <a:pt x="18" y="30"/>
                    <a:pt x="12" y="30"/>
                  </a:cubicBezTo>
                  <a:cubicBezTo>
                    <a:pt x="6" y="30"/>
                    <a:pt x="0" y="27"/>
                    <a:pt x="1" y="20"/>
                  </a:cubicBezTo>
                  <a:lnTo>
                    <a:pt x="7" y="19"/>
                  </a:lnTo>
                  <a:close/>
                </a:path>
              </a:pathLst>
            </a:custGeom>
            <a:solidFill>
              <a:schemeClr val="tx1"/>
            </a:solidFill>
            <a:ln w="9525">
              <a:noFill/>
              <a:round/>
              <a:headEnd/>
              <a:tailEnd/>
            </a:ln>
          </p:spPr>
          <p:txBody>
            <a:bodyPr/>
            <a:lstStyle/>
            <a:p>
              <a:endParaRPr lang="en-US" dirty="0"/>
            </a:p>
          </p:txBody>
        </p:sp>
        <p:sp>
          <p:nvSpPr>
            <p:cNvPr id="54" name="Freeform 273"/>
            <p:cNvSpPr>
              <a:spLocks noChangeAspect="1" noEditPoints="1"/>
            </p:cNvSpPr>
            <p:nvPr/>
          </p:nvSpPr>
          <p:spPr bwMode="black">
            <a:xfrm>
              <a:off x="5196" y="4145"/>
              <a:ext cx="29" cy="29"/>
            </a:xfrm>
            <a:custGeom>
              <a:avLst/>
              <a:gdLst/>
              <a:ahLst/>
              <a:cxnLst>
                <a:cxn ang="0">
                  <a:pos x="7" y="16"/>
                </a:cxn>
                <a:cxn ang="0">
                  <a:pos x="13" y="26"/>
                </a:cxn>
                <a:cxn ang="0">
                  <a:pos x="23" y="20"/>
                </a:cxn>
                <a:cxn ang="0">
                  <a:pos x="27" y="20"/>
                </a:cxn>
                <a:cxn ang="0">
                  <a:pos x="12" y="30"/>
                </a:cxn>
                <a:cxn ang="0">
                  <a:pos x="1" y="15"/>
                </a:cxn>
                <a:cxn ang="0">
                  <a:pos x="18" y="0"/>
                </a:cxn>
                <a:cxn ang="0">
                  <a:pos x="29" y="15"/>
                </a:cxn>
                <a:cxn ang="0">
                  <a:pos x="28" y="16"/>
                </a:cxn>
                <a:cxn ang="0">
                  <a:pos x="7" y="16"/>
                </a:cxn>
                <a:cxn ang="0">
                  <a:pos x="24" y="12"/>
                </a:cxn>
                <a:cxn ang="0">
                  <a:pos x="17" y="4"/>
                </a:cxn>
                <a:cxn ang="0">
                  <a:pos x="7" y="12"/>
                </a:cxn>
                <a:cxn ang="0">
                  <a:pos x="24" y="12"/>
                </a:cxn>
              </a:cxnLst>
              <a:rect l="0" t="0" r="r" b="b"/>
              <a:pathLst>
                <a:path w="30" h="30">
                  <a:moveTo>
                    <a:pt x="7" y="16"/>
                  </a:moveTo>
                  <a:cubicBezTo>
                    <a:pt x="5" y="22"/>
                    <a:pt x="8" y="26"/>
                    <a:pt x="13" y="26"/>
                  </a:cubicBezTo>
                  <a:cubicBezTo>
                    <a:pt x="18" y="26"/>
                    <a:pt x="21" y="24"/>
                    <a:pt x="23" y="20"/>
                  </a:cubicBezTo>
                  <a:cubicBezTo>
                    <a:pt x="27" y="20"/>
                    <a:pt x="27" y="20"/>
                    <a:pt x="27" y="20"/>
                  </a:cubicBezTo>
                  <a:cubicBezTo>
                    <a:pt x="24" y="27"/>
                    <a:pt x="19" y="30"/>
                    <a:pt x="12" y="30"/>
                  </a:cubicBezTo>
                  <a:cubicBezTo>
                    <a:pt x="3" y="30"/>
                    <a:pt x="0" y="23"/>
                    <a:pt x="1" y="15"/>
                  </a:cubicBezTo>
                  <a:cubicBezTo>
                    <a:pt x="3" y="6"/>
                    <a:pt x="9" y="0"/>
                    <a:pt x="18" y="0"/>
                  </a:cubicBezTo>
                  <a:cubicBezTo>
                    <a:pt x="27" y="0"/>
                    <a:pt x="30" y="6"/>
                    <a:pt x="29" y="15"/>
                  </a:cubicBezTo>
                  <a:cubicBezTo>
                    <a:pt x="28" y="16"/>
                    <a:pt x="28" y="16"/>
                    <a:pt x="28" y="16"/>
                  </a:cubicBezTo>
                  <a:lnTo>
                    <a:pt x="7" y="16"/>
                  </a:lnTo>
                  <a:close/>
                  <a:moveTo>
                    <a:pt x="24" y="12"/>
                  </a:moveTo>
                  <a:cubicBezTo>
                    <a:pt x="24" y="8"/>
                    <a:pt x="22" y="4"/>
                    <a:pt x="17" y="4"/>
                  </a:cubicBezTo>
                  <a:cubicBezTo>
                    <a:pt x="12" y="4"/>
                    <a:pt x="8" y="8"/>
                    <a:pt x="7" y="12"/>
                  </a:cubicBezTo>
                  <a:lnTo>
                    <a:pt x="24" y="12"/>
                  </a:lnTo>
                  <a:close/>
                </a:path>
              </a:pathLst>
            </a:custGeom>
            <a:solidFill>
              <a:schemeClr val="tx1"/>
            </a:solidFill>
            <a:ln w="9525">
              <a:noFill/>
              <a:round/>
              <a:headEnd/>
              <a:tailEnd/>
            </a:ln>
          </p:spPr>
          <p:txBody>
            <a:bodyPr/>
            <a:lstStyle/>
            <a:p>
              <a:endParaRPr lang="en-US" dirty="0"/>
            </a:p>
          </p:txBody>
        </p:sp>
        <p:sp>
          <p:nvSpPr>
            <p:cNvPr id="55" name="Freeform 274"/>
            <p:cNvSpPr>
              <a:spLocks noChangeAspect="1"/>
            </p:cNvSpPr>
            <p:nvPr/>
          </p:nvSpPr>
          <p:spPr bwMode="black">
            <a:xfrm>
              <a:off x="5227" y="4145"/>
              <a:ext cx="44" cy="28"/>
            </a:xfrm>
            <a:custGeom>
              <a:avLst/>
              <a:gdLst/>
              <a:ahLst/>
              <a:cxnLst>
                <a:cxn ang="0">
                  <a:pos x="5" y="1"/>
                </a:cxn>
                <a:cxn ang="0">
                  <a:pos x="10" y="1"/>
                </a:cxn>
                <a:cxn ang="0">
                  <a:pos x="9" y="4"/>
                </a:cxn>
                <a:cxn ang="0">
                  <a:pos x="9" y="4"/>
                </a:cxn>
                <a:cxn ang="0">
                  <a:pos x="18" y="0"/>
                </a:cxn>
                <a:cxn ang="0">
                  <a:pos x="26" y="5"/>
                </a:cxn>
                <a:cxn ang="0">
                  <a:pos x="35" y="0"/>
                </a:cxn>
                <a:cxn ang="0">
                  <a:pos x="43" y="10"/>
                </a:cxn>
                <a:cxn ang="0">
                  <a:pos x="39" y="29"/>
                </a:cxn>
                <a:cxn ang="0">
                  <a:pos x="34" y="29"/>
                </a:cxn>
                <a:cxn ang="0">
                  <a:pos x="38" y="10"/>
                </a:cxn>
                <a:cxn ang="0">
                  <a:pos x="34" y="4"/>
                </a:cxn>
                <a:cxn ang="0">
                  <a:pos x="26" y="10"/>
                </a:cxn>
                <a:cxn ang="0">
                  <a:pos x="22" y="29"/>
                </a:cxn>
                <a:cxn ang="0">
                  <a:pos x="17" y="29"/>
                </a:cxn>
                <a:cxn ang="0">
                  <a:pos x="21" y="10"/>
                </a:cxn>
                <a:cxn ang="0">
                  <a:pos x="17" y="4"/>
                </a:cxn>
                <a:cxn ang="0">
                  <a:pos x="8" y="10"/>
                </a:cxn>
                <a:cxn ang="0">
                  <a:pos x="5" y="29"/>
                </a:cxn>
                <a:cxn ang="0">
                  <a:pos x="0" y="29"/>
                </a:cxn>
                <a:cxn ang="0">
                  <a:pos x="5" y="1"/>
                </a:cxn>
              </a:cxnLst>
              <a:rect l="0" t="0" r="r" b="b"/>
              <a:pathLst>
                <a:path w="44" h="29">
                  <a:moveTo>
                    <a:pt x="5" y="1"/>
                  </a:moveTo>
                  <a:cubicBezTo>
                    <a:pt x="10" y="1"/>
                    <a:pt x="10" y="1"/>
                    <a:pt x="10" y="1"/>
                  </a:cubicBezTo>
                  <a:cubicBezTo>
                    <a:pt x="9" y="4"/>
                    <a:pt x="9" y="4"/>
                    <a:pt x="9" y="4"/>
                  </a:cubicBezTo>
                  <a:cubicBezTo>
                    <a:pt x="9" y="4"/>
                    <a:pt x="9" y="4"/>
                    <a:pt x="9" y="4"/>
                  </a:cubicBezTo>
                  <a:cubicBezTo>
                    <a:pt x="12" y="2"/>
                    <a:pt x="15" y="0"/>
                    <a:pt x="18" y="0"/>
                  </a:cubicBezTo>
                  <a:cubicBezTo>
                    <a:pt x="21" y="0"/>
                    <a:pt x="25" y="1"/>
                    <a:pt x="26" y="5"/>
                  </a:cubicBezTo>
                  <a:cubicBezTo>
                    <a:pt x="28" y="2"/>
                    <a:pt x="32" y="0"/>
                    <a:pt x="35" y="0"/>
                  </a:cubicBezTo>
                  <a:cubicBezTo>
                    <a:pt x="40" y="0"/>
                    <a:pt x="44" y="2"/>
                    <a:pt x="43" y="10"/>
                  </a:cubicBezTo>
                  <a:cubicBezTo>
                    <a:pt x="39" y="29"/>
                    <a:pt x="39" y="29"/>
                    <a:pt x="39" y="29"/>
                  </a:cubicBezTo>
                  <a:cubicBezTo>
                    <a:pt x="34" y="29"/>
                    <a:pt x="34" y="29"/>
                    <a:pt x="34" y="29"/>
                  </a:cubicBezTo>
                  <a:cubicBezTo>
                    <a:pt x="38" y="10"/>
                    <a:pt x="38" y="10"/>
                    <a:pt x="38" y="10"/>
                  </a:cubicBezTo>
                  <a:cubicBezTo>
                    <a:pt x="39" y="7"/>
                    <a:pt x="37" y="4"/>
                    <a:pt x="34" y="4"/>
                  </a:cubicBezTo>
                  <a:cubicBezTo>
                    <a:pt x="31" y="4"/>
                    <a:pt x="26" y="6"/>
                    <a:pt x="26" y="10"/>
                  </a:cubicBezTo>
                  <a:cubicBezTo>
                    <a:pt x="22" y="29"/>
                    <a:pt x="22" y="29"/>
                    <a:pt x="22" y="29"/>
                  </a:cubicBezTo>
                  <a:cubicBezTo>
                    <a:pt x="17" y="29"/>
                    <a:pt x="17" y="29"/>
                    <a:pt x="17" y="29"/>
                  </a:cubicBezTo>
                  <a:cubicBezTo>
                    <a:pt x="21" y="10"/>
                    <a:pt x="21" y="10"/>
                    <a:pt x="21" y="10"/>
                  </a:cubicBezTo>
                  <a:cubicBezTo>
                    <a:pt x="21" y="7"/>
                    <a:pt x="20" y="4"/>
                    <a:pt x="17" y="4"/>
                  </a:cubicBezTo>
                  <a:cubicBezTo>
                    <a:pt x="14" y="4"/>
                    <a:pt x="9" y="6"/>
                    <a:pt x="8" y="10"/>
                  </a:cubicBezTo>
                  <a:cubicBezTo>
                    <a:pt x="5" y="29"/>
                    <a:pt x="5" y="29"/>
                    <a:pt x="5" y="29"/>
                  </a:cubicBezTo>
                  <a:cubicBezTo>
                    <a:pt x="0" y="29"/>
                    <a:pt x="0" y="29"/>
                    <a:pt x="0" y="29"/>
                  </a:cubicBezTo>
                  <a:lnTo>
                    <a:pt x="5" y="1"/>
                  </a:lnTo>
                  <a:close/>
                </a:path>
              </a:pathLst>
            </a:custGeom>
            <a:solidFill>
              <a:schemeClr val="tx1"/>
            </a:solidFill>
            <a:ln w="9525">
              <a:noFill/>
              <a:round/>
              <a:headEnd/>
              <a:tailEnd/>
            </a:ln>
          </p:spPr>
          <p:txBody>
            <a:bodyPr/>
            <a:lstStyle/>
            <a:p>
              <a:endParaRPr lang="en-US" dirty="0"/>
            </a:p>
          </p:txBody>
        </p:sp>
        <p:sp>
          <p:nvSpPr>
            <p:cNvPr id="56" name="Freeform 275"/>
            <p:cNvSpPr>
              <a:spLocks noChangeAspect="1" noEditPoints="1"/>
            </p:cNvSpPr>
            <p:nvPr/>
          </p:nvSpPr>
          <p:spPr bwMode="black">
            <a:xfrm>
              <a:off x="5273" y="4131"/>
              <a:ext cx="13" cy="42"/>
            </a:xfrm>
            <a:custGeom>
              <a:avLst/>
              <a:gdLst/>
              <a:ahLst/>
              <a:cxnLst>
                <a:cxn ang="0">
                  <a:pos x="10" y="30"/>
                </a:cxn>
                <a:cxn ang="0">
                  <a:pos x="20" y="30"/>
                </a:cxn>
                <a:cxn ang="0">
                  <a:pos x="8" y="86"/>
                </a:cxn>
                <a:cxn ang="0">
                  <a:pos x="0" y="86"/>
                </a:cxn>
                <a:cxn ang="0">
                  <a:pos x="10" y="30"/>
                </a:cxn>
                <a:cxn ang="0">
                  <a:pos x="16" y="0"/>
                </a:cxn>
                <a:cxn ang="0">
                  <a:pos x="26" y="0"/>
                </a:cxn>
                <a:cxn ang="0">
                  <a:pos x="24" y="12"/>
                </a:cxn>
                <a:cxn ang="0">
                  <a:pos x="14" y="12"/>
                </a:cxn>
                <a:cxn ang="0">
                  <a:pos x="16" y="0"/>
                </a:cxn>
              </a:cxnLst>
              <a:rect l="0" t="0" r="r" b="b"/>
              <a:pathLst>
                <a:path w="26" h="86">
                  <a:moveTo>
                    <a:pt x="10" y="30"/>
                  </a:moveTo>
                  <a:lnTo>
                    <a:pt x="20" y="30"/>
                  </a:lnTo>
                  <a:lnTo>
                    <a:pt x="8" y="86"/>
                  </a:lnTo>
                  <a:lnTo>
                    <a:pt x="0" y="86"/>
                  </a:lnTo>
                  <a:lnTo>
                    <a:pt x="10" y="30"/>
                  </a:lnTo>
                  <a:close/>
                  <a:moveTo>
                    <a:pt x="16" y="0"/>
                  </a:moveTo>
                  <a:lnTo>
                    <a:pt x="26" y="0"/>
                  </a:lnTo>
                  <a:lnTo>
                    <a:pt x="24" y="12"/>
                  </a:lnTo>
                  <a:lnTo>
                    <a:pt x="14" y="12"/>
                  </a:lnTo>
                  <a:lnTo>
                    <a:pt x="16" y="0"/>
                  </a:lnTo>
                  <a:close/>
                </a:path>
              </a:pathLst>
            </a:custGeom>
            <a:solidFill>
              <a:schemeClr val="tx1"/>
            </a:solidFill>
            <a:ln w="9525">
              <a:noFill/>
              <a:round/>
              <a:headEnd/>
              <a:tailEnd/>
            </a:ln>
          </p:spPr>
          <p:txBody>
            <a:bodyPr/>
            <a:lstStyle/>
            <a:p>
              <a:endParaRPr lang="en-US" dirty="0"/>
            </a:p>
          </p:txBody>
        </p:sp>
        <p:sp>
          <p:nvSpPr>
            <p:cNvPr id="57" name="Freeform 276"/>
            <p:cNvSpPr>
              <a:spLocks noChangeAspect="1"/>
            </p:cNvSpPr>
            <p:nvPr/>
          </p:nvSpPr>
          <p:spPr bwMode="black">
            <a:xfrm>
              <a:off x="5284" y="4145"/>
              <a:ext cx="30" cy="29"/>
            </a:xfrm>
            <a:custGeom>
              <a:avLst/>
              <a:gdLst/>
              <a:ahLst/>
              <a:cxnLst>
                <a:cxn ang="0">
                  <a:pos x="25" y="10"/>
                </a:cxn>
                <a:cxn ang="0">
                  <a:pos x="19" y="4"/>
                </a:cxn>
                <a:cxn ang="0">
                  <a:pos x="7" y="15"/>
                </a:cxn>
                <a:cxn ang="0">
                  <a:pos x="14" y="26"/>
                </a:cxn>
                <a:cxn ang="0">
                  <a:pos x="24" y="19"/>
                </a:cxn>
                <a:cxn ang="0">
                  <a:pos x="29" y="19"/>
                </a:cxn>
                <a:cxn ang="0">
                  <a:pos x="13" y="30"/>
                </a:cxn>
                <a:cxn ang="0">
                  <a:pos x="2" y="15"/>
                </a:cxn>
                <a:cxn ang="0">
                  <a:pos x="19" y="0"/>
                </a:cxn>
                <a:cxn ang="0">
                  <a:pos x="30" y="10"/>
                </a:cxn>
                <a:cxn ang="0">
                  <a:pos x="25" y="10"/>
                </a:cxn>
              </a:cxnLst>
              <a:rect l="0" t="0" r="r" b="b"/>
              <a:pathLst>
                <a:path w="30" h="30">
                  <a:moveTo>
                    <a:pt x="25" y="10"/>
                  </a:moveTo>
                  <a:cubicBezTo>
                    <a:pt x="25" y="6"/>
                    <a:pt x="22" y="4"/>
                    <a:pt x="19" y="4"/>
                  </a:cubicBezTo>
                  <a:cubicBezTo>
                    <a:pt x="12" y="4"/>
                    <a:pt x="8" y="10"/>
                    <a:pt x="7" y="15"/>
                  </a:cubicBezTo>
                  <a:cubicBezTo>
                    <a:pt x="6" y="21"/>
                    <a:pt x="8" y="26"/>
                    <a:pt x="14" y="26"/>
                  </a:cubicBezTo>
                  <a:cubicBezTo>
                    <a:pt x="19" y="26"/>
                    <a:pt x="23" y="23"/>
                    <a:pt x="24" y="19"/>
                  </a:cubicBezTo>
                  <a:cubicBezTo>
                    <a:pt x="29" y="19"/>
                    <a:pt x="29" y="19"/>
                    <a:pt x="29" y="19"/>
                  </a:cubicBezTo>
                  <a:cubicBezTo>
                    <a:pt x="27" y="26"/>
                    <a:pt x="21" y="30"/>
                    <a:pt x="13" y="30"/>
                  </a:cubicBezTo>
                  <a:cubicBezTo>
                    <a:pt x="4" y="30"/>
                    <a:pt x="0" y="24"/>
                    <a:pt x="2" y="15"/>
                  </a:cubicBezTo>
                  <a:cubicBezTo>
                    <a:pt x="4" y="6"/>
                    <a:pt x="10" y="0"/>
                    <a:pt x="19" y="0"/>
                  </a:cubicBezTo>
                  <a:cubicBezTo>
                    <a:pt x="25" y="0"/>
                    <a:pt x="30" y="3"/>
                    <a:pt x="30" y="10"/>
                  </a:cubicBezTo>
                  <a:lnTo>
                    <a:pt x="25" y="10"/>
                  </a:lnTo>
                  <a:close/>
                </a:path>
              </a:pathLst>
            </a:custGeom>
            <a:solidFill>
              <a:schemeClr val="tx1"/>
            </a:solidFill>
            <a:ln w="9525">
              <a:noFill/>
              <a:round/>
              <a:headEnd/>
              <a:tailEnd/>
            </a:ln>
          </p:spPr>
          <p:txBody>
            <a:bodyPr/>
            <a:lstStyle/>
            <a:p>
              <a:endParaRPr lang="en-US" dirty="0"/>
            </a:p>
          </p:txBody>
        </p:sp>
        <p:sp>
          <p:nvSpPr>
            <p:cNvPr id="58" name="Freeform 277"/>
            <p:cNvSpPr>
              <a:spLocks noChangeAspect="1" noEditPoints="1"/>
            </p:cNvSpPr>
            <p:nvPr/>
          </p:nvSpPr>
          <p:spPr bwMode="black">
            <a:xfrm>
              <a:off x="5316" y="4145"/>
              <a:ext cx="31" cy="29"/>
            </a:xfrm>
            <a:custGeom>
              <a:avLst/>
              <a:gdLst/>
              <a:ahLst/>
              <a:cxnLst>
                <a:cxn ang="0">
                  <a:pos x="18" y="0"/>
                </a:cxn>
                <a:cxn ang="0">
                  <a:pos x="30" y="15"/>
                </a:cxn>
                <a:cxn ang="0">
                  <a:pos x="13" y="30"/>
                </a:cxn>
                <a:cxn ang="0">
                  <a:pos x="1" y="15"/>
                </a:cxn>
                <a:cxn ang="0">
                  <a:pos x="18" y="0"/>
                </a:cxn>
                <a:cxn ang="0">
                  <a:pos x="13" y="26"/>
                </a:cxn>
                <a:cxn ang="0">
                  <a:pos x="24" y="15"/>
                </a:cxn>
                <a:cxn ang="0">
                  <a:pos x="18" y="4"/>
                </a:cxn>
                <a:cxn ang="0">
                  <a:pos x="7" y="15"/>
                </a:cxn>
                <a:cxn ang="0">
                  <a:pos x="13" y="26"/>
                </a:cxn>
              </a:cxnLst>
              <a:rect l="0" t="0" r="r" b="b"/>
              <a:pathLst>
                <a:path w="31" h="30">
                  <a:moveTo>
                    <a:pt x="18" y="0"/>
                  </a:moveTo>
                  <a:cubicBezTo>
                    <a:pt x="27" y="0"/>
                    <a:pt x="31" y="6"/>
                    <a:pt x="30" y="15"/>
                  </a:cubicBezTo>
                  <a:cubicBezTo>
                    <a:pt x="28" y="24"/>
                    <a:pt x="21" y="30"/>
                    <a:pt x="13" y="30"/>
                  </a:cubicBezTo>
                  <a:cubicBezTo>
                    <a:pt x="4" y="30"/>
                    <a:pt x="0" y="24"/>
                    <a:pt x="1" y="15"/>
                  </a:cubicBezTo>
                  <a:cubicBezTo>
                    <a:pt x="3" y="6"/>
                    <a:pt x="10" y="0"/>
                    <a:pt x="18" y="0"/>
                  </a:cubicBezTo>
                  <a:close/>
                  <a:moveTo>
                    <a:pt x="13" y="26"/>
                  </a:moveTo>
                  <a:cubicBezTo>
                    <a:pt x="20" y="26"/>
                    <a:pt x="23" y="20"/>
                    <a:pt x="24" y="15"/>
                  </a:cubicBezTo>
                  <a:cubicBezTo>
                    <a:pt x="25" y="10"/>
                    <a:pt x="25" y="4"/>
                    <a:pt x="18" y="4"/>
                  </a:cubicBezTo>
                  <a:cubicBezTo>
                    <a:pt x="11" y="4"/>
                    <a:pt x="8" y="10"/>
                    <a:pt x="7" y="15"/>
                  </a:cubicBezTo>
                  <a:cubicBezTo>
                    <a:pt x="6" y="20"/>
                    <a:pt x="6" y="26"/>
                    <a:pt x="13" y="26"/>
                  </a:cubicBezTo>
                  <a:close/>
                </a:path>
              </a:pathLst>
            </a:custGeom>
            <a:solidFill>
              <a:schemeClr val="tx1"/>
            </a:solidFill>
            <a:ln w="9525">
              <a:noFill/>
              <a:round/>
              <a:headEnd/>
              <a:tailEnd/>
            </a:ln>
          </p:spPr>
          <p:txBody>
            <a:bodyPr/>
            <a:lstStyle/>
            <a:p>
              <a:endParaRPr lang="en-US" dirty="0"/>
            </a:p>
          </p:txBody>
        </p:sp>
        <p:sp>
          <p:nvSpPr>
            <p:cNvPr id="59" name="Freeform 278"/>
            <p:cNvSpPr>
              <a:spLocks noChangeAspect="1"/>
            </p:cNvSpPr>
            <p:nvPr/>
          </p:nvSpPr>
          <p:spPr bwMode="black">
            <a:xfrm>
              <a:off x="5348" y="4145"/>
              <a:ext cx="29" cy="28"/>
            </a:xfrm>
            <a:custGeom>
              <a:avLst/>
              <a:gdLst/>
              <a:ahLst/>
              <a:cxnLst>
                <a:cxn ang="0">
                  <a:pos x="5" y="1"/>
                </a:cxn>
                <a:cxn ang="0">
                  <a:pos x="10" y="1"/>
                </a:cxn>
                <a:cxn ang="0">
                  <a:pos x="9" y="4"/>
                </a:cxn>
                <a:cxn ang="0">
                  <a:pos x="10" y="4"/>
                </a:cxn>
                <a:cxn ang="0">
                  <a:pos x="19" y="0"/>
                </a:cxn>
                <a:cxn ang="0">
                  <a:pos x="27" y="10"/>
                </a:cxn>
                <a:cxn ang="0">
                  <a:pos x="23" y="29"/>
                </a:cxn>
                <a:cxn ang="0">
                  <a:pos x="18" y="29"/>
                </a:cxn>
                <a:cxn ang="0">
                  <a:pos x="22" y="11"/>
                </a:cxn>
                <a:cxn ang="0">
                  <a:pos x="17" y="4"/>
                </a:cxn>
                <a:cxn ang="0">
                  <a:pos x="8" y="12"/>
                </a:cxn>
                <a:cxn ang="0">
                  <a:pos x="5" y="29"/>
                </a:cxn>
                <a:cxn ang="0">
                  <a:pos x="0" y="29"/>
                </a:cxn>
                <a:cxn ang="0">
                  <a:pos x="5" y="1"/>
                </a:cxn>
              </a:cxnLst>
              <a:rect l="0" t="0" r="r" b="b"/>
              <a:pathLst>
                <a:path w="29" h="29">
                  <a:moveTo>
                    <a:pt x="5" y="1"/>
                  </a:moveTo>
                  <a:cubicBezTo>
                    <a:pt x="10" y="1"/>
                    <a:pt x="10" y="1"/>
                    <a:pt x="10" y="1"/>
                  </a:cubicBezTo>
                  <a:cubicBezTo>
                    <a:pt x="9" y="4"/>
                    <a:pt x="9" y="4"/>
                    <a:pt x="9" y="4"/>
                  </a:cubicBezTo>
                  <a:cubicBezTo>
                    <a:pt x="10" y="4"/>
                    <a:pt x="10" y="4"/>
                    <a:pt x="10" y="4"/>
                  </a:cubicBezTo>
                  <a:cubicBezTo>
                    <a:pt x="12" y="2"/>
                    <a:pt x="15" y="0"/>
                    <a:pt x="19" y="0"/>
                  </a:cubicBezTo>
                  <a:cubicBezTo>
                    <a:pt x="25" y="0"/>
                    <a:pt x="29" y="2"/>
                    <a:pt x="27" y="10"/>
                  </a:cubicBezTo>
                  <a:cubicBezTo>
                    <a:pt x="23" y="29"/>
                    <a:pt x="23" y="29"/>
                    <a:pt x="23" y="29"/>
                  </a:cubicBezTo>
                  <a:cubicBezTo>
                    <a:pt x="18" y="29"/>
                    <a:pt x="18" y="29"/>
                    <a:pt x="18" y="29"/>
                  </a:cubicBezTo>
                  <a:cubicBezTo>
                    <a:pt x="22" y="11"/>
                    <a:pt x="22" y="11"/>
                    <a:pt x="22" y="11"/>
                  </a:cubicBezTo>
                  <a:cubicBezTo>
                    <a:pt x="23" y="6"/>
                    <a:pt x="21" y="4"/>
                    <a:pt x="17" y="4"/>
                  </a:cubicBezTo>
                  <a:cubicBezTo>
                    <a:pt x="13" y="4"/>
                    <a:pt x="9" y="7"/>
                    <a:pt x="8" y="12"/>
                  </a:cubicBezTo>
                  <a:cubicBezTo>
                    <a:pt x="5" y="29"/>
                    <a:pt x="5" y="29"/>
                    <a:pt x="5" y="29"/>
                  </a:cubicBezTo>
                  <a:cubicBezTo>
                    <a:pt x="0" y="29"/>
                    <a:pt x="0" y="29"/>
                    <a:pt x="0" y="29"/>
                  </a:cubicBezTo>
                  <a:lnTo>
                    <a:pt x="5" y="1"/>
                  </a:lnTo>
                  <a:close/>
                </a:path>
              </a:pathLst>
            </a:custGeom>
            <a:solidFill>
              <a:schemeClr val="tx1"/>
            </a:solidFill>
            <a:ln w="9525">
              <a:noFill/>
              <a:round/>
              <a:headEnd/>
              <a:tailEnd/>
            </a:ln>
          </p:spPr>
          <p:txBody>
            <a:bodyPr/>
            <a:lstStyle/>
            <a:p>
              <a:endParaRPr lang="en-US" dirty="0"/>
            </a:p>
          </p:txBody>
        </p:sp>
        <p:sp>
          <p:nvSpPr>
            <p:cNvPr id="60" name="Freeform 279"/>
            <p:cNvSpPr>
              <a:spLocks noChangeAspect="1" noEditPoints="1"/>
            </p:cNvSpPr>
            <p:nvPr/>
          </p:nvSpPr>
          <p:spPr bwMode="black">
            <a:xfrm>
              <a:off x="5378" y="4131"/>
              <a:ext cx="34" cy="43"/>
            </a:xfrm>
            <a:custGeom>
              <a:avLst/>
              <a:gdLst/>
              <a:ahLst/>
              <a:cxnLst>
                <a:cxn ang="0">
                  <a:pos x="26" y="43"/>
                </a:cxn>
                <a:cxn ang="0">
                  <a:pos x="21" y="43"/>
                </a:cxn>
                <a:cxn ang="0">
                  <a:pos x="22" y="40"/>
                </a:cxn>
                <a:cxn ang="0">
                  <a:pos x="22" y="40"/>
                </a:cxn>
                <a:cxn ang="0">
                  <a:pos x="22" y="40"/>
                </a:cxn>
                <a:cxn ang="0">
                  <a:pos x="12" y="44"/>
                </a:cxn>
                <a:cxn ang="0">
                  <a:pos x="1" y="29"/>
                </a:cxn>
                <a:cxn ang="0">
                  <a:pos x="18" y="14"/>
                </a:cxn>
                <a:cxn ang="0">
                  <a:pos x="26" y="18"/>
                </a:cxn>
                <a:cxn ang="0">
                  <a:pos x="26" y="18"/>
                </a:cxn>
                <a:cxn ang="0">
                  <a:pos x="30" y="0"/>
                </a:cxn>
                <a:cxn ang="0">
                  <a:pos x="35" y="0"/>
                </a:cxn>
                <a:cxn ang="0">
                  <a:pos x="26" y="43"/>
                </a:cxn>
                <a:cxn ang="0">
                  <a:pos x="13" y="40"/>
                </a:cxn>
                <a:cxn ang="0">
                  <a:pos x="24" y="29"/>
                </a:cxn>
                <a:cxn ang="0">
                  <a:pos x="17" y="18"/>
                </a:cxn>
                <a:cxn ang="0">
                  <a:pos x="6" y="29"/>
                </a:cxn>
                <a:cxn ang="0">
                  <a:pos x="13" y="40"/>
                </a:cxn>
              </a:cxnLst>
              <a:rect l="0" t="0" r="r" b="b"/>
              <a:pathLst>
                <a:path w="35" h="44">
                  <a:moveTo>
                    <a:pt x="26" y="43"/>
                  </a:moveTo>
                  <a:cubicBezTo>
                    <a:pt x="21" y="43"/>
                    <a:pt x="21" y="43"/>
                    <a:pt x="21" y="43"/>
                  </a:cubicBezTo>
                  <a:cubicBezTo>
                    <a:pt x="22" y="40"/>
                    <a:pt x="22" y="40"/>
                    <a:pt x="22" y="40"/>
                  </a:cubicBezTo>
                  <a:cubicBezTo>
                    <a:pt x="22" y="40"/>
                    <a:pt x="22" y="40"/>
                    <a:pt x="22" y="40"/>
                  </a:cubicBezTo>
                  <a:cubicBezTo>
                    <a:pt x="22" y="40"/>
                    <a:pt x="22" y="40"/>
                    <a:pt x="22" y="40"/>
                  </a:cubicBezTo>
                  <a:cubicBezTo>
                    <a:pt x="19" y="43"/>
                    <a:pt x="16" y="44"/>
                    <a:pt x="12" y="44"/>
                  </a:cubicBezTo>
                  <a:cubicBezTo>
                    <a:pt x="2" y="44"/>
                    <a:pt x="0" y="37"/>
                    <a:pt x="1" y="29"/>
                  </a:cubicBezTo>
                  <a:cubicBezTo>
                    <a:pt x="3" y="21"/>
                    <a:pt x="8" y="14"/>
                    <a:pt x="18" y="14"/>
                  </a:cubicBezTo>
                  <a:cubicBezTo>
                    <a:pt x="22" y="14"/>
                    <a:pt x="25" y="15"/>
                    <a:pt x="26" y="18"/>
                  </a:cubicBezTo>
                  <a:cubicBezTo>
                    <a:pt x="26" y="18"/>
                    <a:pt x="26" y="18"/>
                    <a:pt x="26" y="18"/>
                  </a:cubicBezTo>
                  <a:cubicBezTo>
                    <a:pt x="30" y="0"/>
                    <a:pt x="30" y="0"/>
                    <a:pt x="30" y="0"/>
                  </a:cubicBezTo>
                  <a:cubicBezTo>
                    <a:pt x="35" y="0"/>
                    <a:pt x="35" y="0"/>
                    <a:pt x="35" y="0"/>
                  </a:cubicBezTo>
                  <a:lnTo>
                    <a:pt x="26" y="43"/>
                  </a:lnTo>
                  <a:close/>
                  <a:moveTo>
                    <a:pt x="13" y="40"/>
                  </a:moveTo>
                  <a:cubicBezTo>
                    <a:pt x="20" y="40"/>
                    <a:pt x="23" y="35"/>
                    <a:pt x="24" y="29"/>
                  </a:cubicBezTo>
                  <a:cubicBezTo>
                    <a:pt x="25" y="23"/>
                    <a:pt x="23" y="18"/>
                    <a:pt x="17" y="18"/>
                  </a:cubicBezTo>
                  <a:cubicBezTo>
                    <a:pt x="11" y="18"/>
                    <a:pt x="7" y="23"/>
                    <a:pt x="6" y="29"/>
                  </a:cubicBezTo>
                  <a:cubicBezTo>
                    <a:pt x="5" y="35"/>
                    <a:pt x="7" y="40"/>
                    <a:pt x="13" y="40"/>
                  </a:cubicBezTo>
                  <a:close/>
                </a:path>
              </a:pathLst>
            </a:custGeom>
            <a:solidFill>
              <a:schemeClr val="tx1"/>
            </a:solidFill>
            <a:ln w="9525">
              <a:noFill/>
              <a:round/>
              <a:headEnd/>
              <a:tailEnd/>
            </a:ln>
          </p:spPr>
          <p:txBody>
            <a:bodyPr/>
            <a:lstStyle/>
            <a:p>
              <a:endParaRPr lang="en-US" dirty="0"/>
            </a:p>
          </p:txBody>
        </p:sp>
        <p:sp>
          <p:nvSpPr>
            <p:cNvPr id="61" name="Freeform 280"/>
            <p:cNvSpPr>
              <a:spLocks noChangeAspect="1"/>
            </p:cNvSpPr>
            <p:nvPr/>
          </p:nvSpPr>
          <p:spPr bwMode="black">
            <a:xfrm>
              <a:off x="5412" y="4145"/>
              <a:ext cx="28" cy="29"/>
            </a:xfrm>
            <a:custGeom>
              <a:avLst/>
              <a:gdLst/>
              <a:ahLst/>
              <a:cxnLst>
                <a:cxn ang="0">
                  <a:pos x="23" y="28"/>
                </a:cxn>
                <a:cxn ang="0">
                  <a:pos x="18" y="28"/>
                </a:cxn>
                <a:cxn ang="0">
                  <a:pos x="19" y="25"/>
                </a:cxn>
                <a:cxn ang="0">
                  <a:pos x="19" y="25"/>
                </a:cxn>
                <a:cxn ang="0">
                  <a:pos x="10" y="29"/>
                </a:cxn>
                <a:cxn ang="0">
                  <a:pos x="1" y="19"/>
                </a:cxn>
                <a:cxn ang="0">
                  <a:pos x="5" y="0"/>
                </a:cxn>
                <a:cxn ang="0">
                  <a:pos x="10" y="0"/>
                </a:cxn>
                <a:cxn ang="0">
                  <a:pos x="6" y="19"/>
                </a:cxn>
                <a:cxn ang="0">
                  <a:pos x="11" y="25"/>
                </a:cxn>
                <a:cxn ang="0">
                  <a:pos x="21" y="17"/>
                </a:cxn>
                <a:cxn ang="0">
                  <a:pos x="24" y="0"/>
                </a:cxn>
                <a:cxn ang="0">
                  <a:pos x="29" y="0"/>
                </a:cxn>
                <a:cxn ang="0">
                  <a:pos x="23" y="28"/>
                </a:cxn>
              </a:cxnLst>
              <a:rect l="0" t="0" r="r" b="b"/>
              <a:pathLst>
                <a:path w="29" h="29">
                  <a:moveTo>
                    <a:pt x="23" y="28"/>
                  </a:moveTo>
                  <a:cubicBezTo>
                    <a:pt x="18" y="28"/>
                    <a:pt x="18" y="28"/>
                    <a:pt x="18" y="28"/>
                  </a:cubicBezTo>
                  <a:cubicBezTo>
                    <a:pt x="19" y="25"/>
                    <a:pt x="19" y="25"/>
                    <a:pt x="19" y="25"/>
                  </a:cubicBezTo>
                  <a:cubicBezTo>
                    <a:pt x="19" y="25"/>
                    <a:pt x="19" y="25"/>
                    <a:pt x="19" y="25"/>
                  </a:cubicBezTo>
                  <a:cubicBezTo>
                    <a:pt x="17" y="27"/>
                    <a:pt x="13" y="29"/>
                    <a:pt x="10" y="29"/>
                  </a:cubicBezTo>
                  <a:cubicBezTo>
                    <a:pt x="4" y="29"/>
                    <a:pt x="0" y="27"/>
                    <a:pt x="1" y="19"/>
                  </a:cubicBezTo>
                  <a:cubicBezTo>
                    <a:pt x="5" y="0"/>
                    <a:pt x="5" y="0"/>
                    <a:pt x="5" y="0"/>
                  </a:cubicBezTo>
                  <a:cubicBezTo>
                    <a:pt x="10" y="0"/>
                    <a:pt x="10" y="0"/>
                    <a:pt x="10" y="0"/>
                  </a:cubicBezTo>
                  <a:cubicBezTo>
                    <a:pt x="6" y="19"/>
                    <a:pt x="6" y="19"/>
                    <a:pt x="6" y="19"/>
                  </a:cubicBezTo>
                  <a:cubicBezTo>
                    <a:pt x="6" y="23"/>
                    <a:pt x="8" y="25"/>
                    <a:pt x="11" y="25"/>
                  </a:cubicBezTo>
                  <a:cubicBezTo>
                    <a:pt x="16" y="25"/>
                    <a:pt x="20" y="22"/>
                    <a:pt x="21" y="17"/>
                  </a:cubicBezTo>
                  <a:cubicBezTo>
                    <a:pt x="24" y="0"/>
                    <a:pt x="24" y="0"/>
                    <a:pt x="24" y="0"/>
                  </a:cubicBezTo>
                  <a:cubicBezTo>
                    <a:pt x="29" y="0"/>
                    <a:pt x="29" y="0"/>
                    <a:pt x="29" y="0"/>
                  </a:cubicBezTo>
                  <a:lnTo>
                    <a:pt x="23" y="28"/>
                  </a:lnTo>
                  <a:close/>
                </a:path>
              </a:pathLst>
            </a:custGeom>
            <a:solidFill>
              <a:schemeClr val="tx1"/>
            </a:solidFill>
            <a:ln w="9525">
              <a:noFill/>
              <a:round/>
              <a:headEnd/>
              <a:tailEnd/>
            </a:ln>
          </p:spPr>
          <p:txBody>
            <a:bodyPr/>
            <a:lstStyle/>
            <a:p>
              <a:endParaRPr lang="en-US" dirty="0"/>
            </a:p>
          </p:txBody>
        </p:sp>
        <p:sp>
          <p:nvSpPr>
            <p:cNvPr id="62" name="Freeform 281"/>
            <p:cNvSpPr>
              <a:spLocks noChangeAspect="1"/>
            </p:cNvSpPr>
            <p:nvPr/>
          </p:nvSpPr>
          <p:spPr bwMode="black">
            <a:xfrm>
              <a:off x="5441" y="4145"/>
              <a:ext cx="30" cy="29"/>
            </a:xfrm>
            <a:custGeom>
              <a:avLst/>
              <a:gdLst/>
              <a:ahLst/>
              <a:cxnLst>
                <a:cxn ang="0">
                  <a:pos x="25" y="10"/>
                </a:cxn>
                <a:cxn ang="0">
                  <a:pos x="18" y="4"/>
                </a:cxn>
                <a:cxn ang="0">
                  <a:pos x="7" y="15"/>
                </a:cxn>
                <a:cxn ang="0">
                  <a:pos x="14" y="26"/>
                </a:cxn>
                <a:cxn ang="0">
                  <a:pos x="24" y="19"/>
                </a:cxn>
                <a:cxn ang="0">
                  <a:pos x="29" y="19"/>
                </a:cxn>
                <a:cxn ang="0">
                  <a:pos x="13" y="30"/>
                </a:cxn>
                <a:cxn ang="0">
                  <a:pos x="2" y="15"/>
                </a:cxn>
                <a:cxn ang="0">
                  <a:pos x="19" y="0"/>
                </a:cxn>
                <a:cxn ang="0">
                  <a:pos x="30" y="10"/>
                </a:cxn>
                <a:cxn ang="0">
                  <a:pos x="25" y="10"/>
                </a:cxn>
              </a:cxnLst>
              <a:rect l="0" t="0" r="r" b="b"/>
              <a:pathLst>
                <a:path w="30" h="30">
                  <a:moveTo>
                    <a:pt x="25" y="10"/>
                  </a:moveTo>
                  <a:cubicBezTo>
                    <a:pt x="25" y="6"/>
                    <a:pt x="22" y="4"/>
                    <a:pt x="18" y="4"/>
                  </a:cubicBezTo>
                  <a:cubicBezTo>
                    <a:pt x="11" y="4"/>
                    <a:pt x="8" y="10"/>
                    <a:pt x="7" y="15"/>
                  </a:cubicBezTo>
                  <a:cubicBezTo>
                    <a:pt x="6" y="21"/>
                    <a:pt x="7" y="26"/>
                    <a:pt x="14" y="26"/>
                  </a:cubicBezTo>
                  <a:cubicBezTo>
                    <a:pt x="19" y="26"/>
                    <a:pt x="23" y="23"/>
                    <a:pt x="24" y="19"/>
                  </a:cubicBezTo>
                  <a:cubicBezTo>
                    <a:pt x="29" y="19"/>
                    <a:pt x="29" y="19"/>
                    <a:pt x="29" y="19"/>
                  </a:cubicBezTo>
                  <a:cubicBezTo>
                    <a:pt x="27" y="26"/>
                    <a:pt x="21" y="30"/>
                    <a:pt x="13" y="30"/>
                  </a:cubicBezTo>
                  <a:cubicBezTo>
                    <a:pt x="4" y="30"/>
                    <a:pt x="0" y="24"/>
                    <a:pt x="2" y="15"/>
                  </a:cubicBezTo>
                  <a:cubicBezTo>
                    <a:pt x="4" y="6"/>
                    <a:pt x="10" y="0"/>
                    <a:pt x="19" y="0"/>
                  </a:cubicBezTo>
                  <a:cubicBezTo>
                    <a:pt x="25" y="0"/>
                    <a:pt x="30" y="3"/>
                    <a:pt x="30" y="10"/>
                  </a:cubicBezTo>
                  <a:lnTo>
                    <a:pt x="25" y="10"/>
                  </a:lnTo>
                  <a:close/>
                </a:path>
              </a:pathLst>
            </a:custGeom>
            <a:solidFill>
              <a:schemeClr val="tx1"/>
            </a:solidFill>
            <a:ln w="9525">
              <a:noFill/>
              <a:round/>
              <a:headEnd/>
              <a:tailEnd/>
            </a:ln>
          </p:spPr>
          <p:txBody>
            <a:bodyPr/>
            <a:lstStyle/>
            <a:p>
              <a:endParaRPr lang="en-US" dirty="0"/>
            </a:p>
          </p:txBody>
        </p:sp>
        <p:sp>
          <p:nvSpPr>
            <p:cNvPr id="63" name="Freeform 282"/>
            <p:cNvSpPr>
              <a:spLocks noChangeAspect="1"/>
            </p:cNvSpPr>
            <p:nvPr/>
          </p:nvSpPr>
          <p:spPr bwMode="black">
            <a:xfrm>
              <a:off x="5473" y="4137"/>
              <a:ext cx="18" cy="37"/>
            </a:xfrm>
            <a:custGeom>
              <a:avLst/>
              <a:gdLst/>
              <a:ahLst/>
              <a:cxnLst>
                <a:cxn ang="0">
                  <a:pos x="1" y="9"/>
                </a:cxn>
                <a:cxn ang="0">
                  <a:pos x="6" y="9"/>
                </a:cxn>
                <a:cxn ang="0">
                  <a:pos x="8" y="0"/>
                </a:cxn>
                <a:cxn ang="0">
                  <a:pos x="13" y="0"/>
                </a:cxn>
                <a:cxn ang="0">
                  <a:pos x="11" y="9"/>
                </a:cxn>
                <a:cxn ang="0">
                  <a:pos x="17" y="9"/>
                </a:cxn>
                <a:cxn ang="0">
                  <a:pos x="16" y="13"/>
                </a:cxn>
                <a:cxn ang="0">
                  <a:pos x="10" y="13"/>
                </a:cxn>
                <a:cxn ang="0">
                  <a:pos x="7" y="31"/>
                </a:cxn>
                <a:cxn ang="0">
                  <a:pos x="8" y="34"/>
                </a:cxn>
                <a:cxn ang="0">
                  <a:pos x="11" y="33"/>
                </a:cxn>
                <a:cxn ang="0">
                  <a:pos x="11" y="38"/>
                </a:cxn>
                <a:cxn ang="0">
                  <a:pos x="6" y="38"/>
                </a:cxn>
                <a:cxn ang="0">
                  <a:pos x="2" y="32"/>
                </a:cxn>
                <a:cxn ang="0">
                  <a:pos x="5" y="13"/>
                </a:cxn>
                <a:cxn ang="0">
                  <a:pos x="1" y="13"/>
                </a:cxn>
                <a:cxn ang="0">
                  <a:pos x="1" y="9"/>
                </a:cxn>
              </a:cxnLst>
              <a:rect l="0" t="0" r="r" b="b"/>
              <a:pathLst>
                <a:path w="17" h="38">
                  <a:moveTo>
                    <a:pt x="1" y="9"/>
                  </a:moveTo>
                  <a:cubicBezTo>
                    <a:pt x="6" y="9"/>
                    <a:pt x="6" y="9"/>
                    <a:pt x="6" y="9"/>
                  </a:cubicBezTo>
                  <a:cubicBezTo>
                    <a:pt x="8" y="0"/>
                    <a:pt x="8" y="0"/>
                    <a:pt x="8" y="0"/>
                  </a:cubicBezTo>
                  <a:cubicBezTo>
                    <a:pt x="13" y="0"/>
                    <a:pt x="13" y="0"/>
                    <a:pt x="13" y="0"/>
                  </a:cubicBezTo>
                  <a:cubicBezTo>
                    <a:pt x="11" y="9"/>
                    <a:pt x="11" y="9"/>
                    <a:pt x="11" y="9"/>
                  </a:cubicBezTo>
                  <a:cubicBezTo>
                    <a:pt x="17" y="9"/>
                    <a:pt x="17" y="9"/>
                    <a:pt x="17" y="9"/>
                  </a:cubicBezTo>
                  <a:cubicBezTo>
                    <a:pt x="16" y="13"/>
                    <a:pt x="16" y="13"/>
                    <a:pt x="16" y="13"/>
                  </a:cubicBezTo>
                  <a:cubicBezTo>
                    <a:pt x="10" y="13"/>
                    <a:pt x="10" y="13"/>
                    <a:pt x="10" y="13"/>
                  </a:cubicBezTo>
                  <a:cubicBezTo>
                    <a:pt x="7" y="31"/>
                    <a:pt x="7" y="31"/>
                    <a:pt x="7" y="31"/>
                  </a:cubicBezTo>
                  <a:cubicBezTo>
                    <a:pt x="7" y="33"/>
                    <a:pt x="6" y="34"/>
                    <a:pt x="8" y="34"/>
                  </a:cubicBezTo>
                  <a:cubicBezTo>
                    <a:pt x="9" y="34"/>
                    <a:pt x="10" y="34"/>
                    <a:pt x="11" y="33"/>
                  </a:cubicBezTo>
                  <a:cubicBezTo>
                    <a:pt x="11" y="38"/>
                    <a:pt x="11" y="38"/>
                    <a:pt x="11" y="38"/>
                  </a:cubicBezTo>
                  <a:cubicBezTo>
                    <a:pt x="9" y="38"/>
                    <a:pt x="7" y="38"/>
                    <a:pt x="6" y="38"/>
                  </a:cubicBezTo>
                  <a:cubicBezTo>
                    <a:pt x="0" y="38"/>
                    <a:pt x="1" y="36"/>
                    <a:pt x="2" y="32"/>
                  </a:cubicBezTo>
                  <a:cubicBezTo>
                    <a:pt x="5" y="13"/>
                    <a:pt x="5" y="13"/>
                    <a:pt x="5" y="13"/>
                  </a:cubicBezTo>
                  <a:cubicBezTo>
                    <a:pt x="1" y="13"/>
                    <a:pt x="1" y="13"/>
                    <a:pt x="1" y="13"/>
                  </a:cubicBezTo>
                  <a:lnTo>
                    <a:pt x="1" y="9"/>
                  </a:lnTo>
                  <a:close/>
                </a:path>
              </a:pathLst>
            </a:custGeom>
            <a:solidFill>
              <a:schemeClr val="tx1"/>
            </a:solidFill>
            <a:ln w="9525">
              <a:noFill/>
              <a:round/>
              <a:headEnd/>
              <a:tailEnd/>
            </a:ln>
          </p:spPr>
          <p:txBody>
            <a:bodyPr/>
            <a:lstStyle/>
            <a:p>
              <a:endParaRPr lang="en-US" dirty="0"/>
            </a:p>
          </p:txBody>
        </p:sp>
        <p:sp>
          <p:nvSpPr>
            <p:cNvPr id="64" name="Freeform 283"/>
            <p:cNvSpPr>
              <a:spLocks noChangeAspect="1" noEditPoints="1"/>
            </p:cNvSpPr>
            <p:nvPr/>
          </p:nvSpPr>
          <p:spPr bwMode="black">
            <a:xfrm>
              <a:off x="5488" y="4145"/>
              <a:ext cx="31" cy="29"/>
            </a:xfrm>
            <a:custGeom>
              <a:avLst/>
              <a:gdLst/>
              <a:ahLst/>
              <a:cxnLst>
                <a:cxn ang="0">
                  <a:pos x="19" y="0"/>
                </a:cxn>
                <a:cxn ang="0">
                  <a:pos x="30" y="15"/>
                </a:cxn>
                <a:cxn ang="0">
                  <a:pos x="13" y="30"/>
                </a:cxn>
                <a:cxn ang="0">
                  <a:pos x="2" y="15"/>
                </a:cxn>
                <a:cxn ang="0">
                  <a:pos x="19" y="0"/>
                </a:cxn>
                <a:cxn ang="0">
                  <a:pos x="14" y="26"/>
                </a:cxn>
                <a:cxn ang="0">
                  <a:pos x="25" y="15"/>
                </a:cxn>
                <a:cxn ang="0">
                  <a:pos x="18" y="4"/>
                </a:cxn>
                <a:cxn ang="0">
                  <a:pos x="7" y="15"/>
                </a:cxn>
                <a:cxn ang="0">
                  <a:pos x="14" y="26"/>
                </a:cxn>
              </a:cxnLst>
              <a:rect l="0" t="0" r="r" b="b"/>
              <a:pathLst>
                <a:path w="32" h="30">
                  <a:moveTo>
                    <a:pt x="19" y="0"/>
                  </a:moveTo>
                  <a:cubicBezTo>
                    <a:pt x="28" y="0"/>
                    <a:pt x="32" y="6"/>
                    <a:pt x="30" y="15"/>
                  </a:cubicBezTo>
                  <a:cubicBezTo>
                    <a:pt x="29" y="24"/>
                    <a:pt x="22" y="30"/>
                    <a:pt x="13" y="30"/>
                  </a:cubicBezTo>
                  <a:cubicBezTo>
                    <a:pt x="4" y="30"/>
                    <a:pt x="0" y="24"/>
                    <a:pt x="2" y="15"/>
                  </a:cubicBezTo>
                  <a:cubicBezTo>
                    <a:pt x="4" y="6"/>
                    <a:pt x="10" y="0"/>
                    <a:pt x="19" y="0"/>
                  </a:cubicBezTo>
                  <a:close/>
                  <a:moveTo>
                    <a:pt x="14" y="26"/>
                  </a:moveTo>
                  <a:cubicBezTo>
                    <a:pt x="21" y="26"/>
                    <a:pt x="24" y="20"/>
                    <a:pt x="25" y="15"/>
                  </a:cubicBezTo>
                  <a:cubicBezTo>
                    <a:pt x="26" y="10"/>
                    <a:pt x="25" y="4"/>
                    <a:pt x="18" y="4"/>
                  </a:cubicBezTo>
                  <a:cubicBezTo>
                    <a:pt x="11" y="4"/>
                    <a:pt x="8" y="10"/>
                    <a:pt x="7" y="15"/>
                  </a:cubicBezTo>
                  <a:cubicBezTo>
                    <a:pt x="6" y="20"/>
                    <a:pt x="7" y="26"/>
                    <a:pt x="14" y="26"/>
                  </a:cubicBezTo>
                  <a:close/>
                </a:path>
              </a:pathLst>
            </a:custGeom>
            <a:solidFill>
              <a:schemeClr val="tx1"/>
            </a:solidFill>
            <a:ln w="9525">
              <a:noFill/>
              <a:round/>
              <a:headEnd/>
              <a:tailEnd/>
            </a:ln>
          </p:spPr>
          <p:txBody>
            <a:bodyPr/>
            <a:lstStyle/>
            <a:p>
              <a:endParaRPr lang="en-US" dirty="0"/>
            </a:p>
          </p:txBody>
        </p:sp>
        <p:sp>
          <p:nvSpPr>
            <p:cNvPr id="65" name="Freeform 284"/>
            <p:cNvSpPr>
              <a:spLocks noChangeAspect="1"/>
            </p:cNvSpPr>
            <p:nvPr/>
          </p:nvSpPr>
          <p:spPr bwMode="black">
            <a:xfrm>
              <a:off x="5521" y="4145"/>
              <a:ext cx="20" cy="28"/>
            </a:xfrm>
            <a:custGeom>
              <a:avLst/>
              <a:gdLst/>
              <a:ahLst/>
              <a:cxnLst>
                <a:cxn ang="0">
                  <a:pos x="6" y="1"/>
                </a:cxn>
                <a:cxn ang="0">
                  <a:pos x="11" y="1"/>
                </a:cxn>
                <a:cxn ang="0">
                  <a:pos x="10" y="6"/>
                </a:cxn>
                <a:cxn ang="0">
                  <a:pos x="10" y="6"/>
                </a:cxn>
                <a:cxn ang="0">
                  <a:pos x="21" y="0"/>
                </a:cxn>
                <a:cxn ang="0">
                  <a:pos x="20" y="6"/>
                </a:cxn>
                <a:cxn ang="0">
                  <a:pos x="17" y="6"/>
                </a:cxn>
                <a:cxn ang="0">
                  <a:pos x="8" y="13"/>
                </a:cxn>
                <a:cxn ang="0">
                  <a:pos x="5" y="29"/>
                </a:cxn>
                <a:cxn ang="0">
                  <a:pos x="0" y="29"/>
                </a:cxn>
                <a:cxn ang="0">
                  <a:pos x="6" y="1"/>
                </a:cxn>
              </a:cxnLst>
              <a:rect l="0" t="0" r="r" b="b"/>
              <a:pathLst>
                <a:path w="21" h="29">
                  <a:moveTo>
                    <a:pt x="6" y="1"/>
                  </a:moveTo>
                  <a:cubicBezTo>
                    <a:pt x="11" y="1"/>
                    <a:pt x="11" y="1"/>
                    <a:pt x="11" y="1"/>
                  </a:cubicBezTo>
                  <a:cubicBezTo>
                    <a:pt x="10" y="6"/>
                    <a:pt x="10" y="6"/>
                    <a:pt x="10" y="6"/>
                  </a:cubicBezTo>
                  <a:cubicBezTo>
                    <a:pt x="10" y="6"/>
                    <a:pt x="10" y="6"/>
                    <a:pt x="10" y="6"/>
                  </a:cubicBezTo>
                  <a:cubicBezTo>
                    <a:pt x="13" y="2"/>
                    <a:pt x="16" y="0"/>
                    <a:pt x="21" y="0"/>
                  </a:cubicBezTo>
                  <a:cubicBezTo>
                    <a:pt x="20" y="6"/>
                    <a:pt x="20" y="6"/>
                    <a:pt x="20" y="6"/>
                  </a:cubicBezTo>
                  <a:cubicBezTo>
                    <a:pt x="19" y="6"/>
                    <a:pt x="18" y="6"/>
                    <a:pt x="17" y="6"/>
                  </a:cubicBezTo>
                  <a:cubicBezTo>
                    <a:pt x="12" y="6"/>
                    <a:pt x="9" y="10"/>
                    <a:pt x="8" y="13"/>
                  </a:cubicBezTo>
                  <a:cubicBezTo>
                    <a:pt x="5" y="29"/>
                    <a:pt x="5" y="29"/>
                    <a:pt x="5" y="29"/>
                  </a:cubicBezTo>
                  <a:cubicBezTo>
                    <a:pt x="0" y="29"/>
                    <a:pt x="0" y="29"/>
                    <a:pt x="0" y="29"/>
                  </a:cubicBezTo>
                  <a:lnTo>
                    <a:pt x="6" y="1"/>
                  </a:lnTo>
                  <a:close/>
                </a:path>
              </a:pathLst>
            </a:custGeom>
            <a:solidFill>
              <a:schemeClr val="tx1"/>
            </a:solidFill>
            <a:ln w="9525">
              <a:noFill/>
              <a:round/>
              <a:headEnd/>
              <a:tailEnd/>
            </a:ln>
          </p:spPr>
          <p:txBody>
            <a:bodyPr/>
            <a:lstStyle/>
            <a:p>
              <a:endParaRPr lang="en-US" dirty="0"/>
            </a:p>
          </p:txBody>
        </p:sp>
        <p:sp>
          <p:nvSpPr>
            <p:cNvPr id="66" name="Freeform 285"/>
            <p:cNvSpPr>
              <a:spLocks noChangeAspect="1"/>
            </p:cNvSpPr>
            <p:nvPr/>
          </p:nvSpPr>
          <p:spPr bwMode="black">
            <a:xfrm>
              <a:off x="4757" y="3903"/>
              <a:ext cx="72" cy="39"/>
            </a:xfrm>
            <a:custGeom>
              <a:avLst/>
              <a:gdLst/>
              <a:ahLst/>
              <a:cxnLst>
                <a:cxn ang="0">
                  <a:pos x="56" y="82"/>
                </a:cxn>
                <a:cxn ang="0">
                  <a:pos x="146" y="28"/>
                </a:cxn>
                <a:cxn ang="0">
                  <a:pos x="90" y="0"/>
                </a:cxn>
                <a:cxn ang="0">
                  <a:pos x="0" y="54"/>
                </a:cxn>
                <a:cxn ang="0">
                  <a:pos x="56" y="82"/>
                </a:cxn>
              </a:cxnLst>
              <a:rect l="0" t="0" r="r" b="b"/>
              <a:pathLst>
                <a:path w="146" h="82">
                  <a:moveTo>
                    <a:pt x="56" y="82"/>
                  </a:moveTo>
                  <a:lnTo>
                    <a:pt x="146" y="28"/>
                  </a:lnTo>
                  <a:lnTo>
                    <a:pt x="90" y="0"/>
                  </a:lnTo>
                  <a:lnTo>
                    <a:pt x="0" y="54"/>
                  </a:lnTo>
                  <a:lnTo>
                    <a:pt x="56" y="82"/>
                  </a:lnTo>
                  <a:close/>
                </a:path>
              </a:pathLst>
            </a:custGeom>
            <a:solidFill>
              <a:srgbClr val="F26522"/>
            </a:solidFill>
            <a:ln w="9525" cap="flat" cmpd="sng">
              <a:noFill/>
              <a:prstDash val="solid"/>
              <a:round/>
              <a:headEnd type="none" w="med" len="med"/>
              <a:tailEnd type="none" w="med" len="med"/>
            </a:ln>
            <a:effectLst/>
          </p:spPr>
          <p:txBody>
            <a:bodyPr/>
            <a:lstStyle/>
            <a:p>
              <a:endParaRPr lang="en-US" dirty="0"/>
            </a:p>
          </p:txBody>
        </p:sp>
        <p:sp>
          <p:nvSpPr>
            <p:cNvPr id="67" name="Freeform 286"/>
            <p:cNvSpPr>
              <a:spLocks noChangeAspect="1"/>
            </p:cNvSpPr>
            <p:nvPr/>
          </p:nvSpPr>
          <p:spPr bwMode="black">
            <a:xfrm>
              <a:off x="4798" y="3924"/>
              <a:ext cx="71" cy="40"/>
            </a:xfrm>
            <a:custGeom>
              <a:avLst/>
              <a:gdLst/>
              <a:ahLst/>
              <a:cxnLst>
                <a:cxn ang="0">
                  <a:pos x="54" y="84"/>
                </a:cxn>
                <a:cxn ang="0">
                  <a:pos x="144" y="30"/>
                </a:cxn>
                <a:cxn ang="0">
                  <a:pos x="90" y="0"/>
                </a:cxn>
                <a:cxn ang="0">
                  <a:pos x="0" y="54"/>
                </a:cxn>
                <a:cxn ang="0">
                  <a:pos x="54" y="84"/>
                </a:cxn>
              </a:cxnLst>
              <a:rect l="0" t="0" r="r" b="b"/>
              <a:pathLst>
                <a:path w="144" h="84">
                  <a:moveTo>
                    <a:pt x="54" y="84"/>
                  </a:moveTo>
                  <a:lnTo>
                    <a:pt x="144" y="30"/>
                  </a:lnTo>
                  <a:lnTo>
                    <a:pt x="90" y="0"/>
                  </a:lnTo>
                  <a:lnTo>
                    <a:pt x="0" y="54"/>
                  </a:lnTo>
                  <a:lnTo>
                    <a:pt x="54" y="84"/>
                  </a:lnTo>
                  <a:close/>
                </a:path>
              </a:pathLst>
            </a:custGeom>
            <a:solidFill>
              <a:srgbClr val="FFD400"/>
            </a:solidFill>
            <a:ln w="9525" cap="flat" cmpd="sng">
              <a:noFill/>
              <a:prstDash val="solid"/>
              <a:round/>
              <a:headEnd type="none" w="med" len="med"/>
              <a:tailEnd type="none" w="med" len="med"/>
            </a:ln>
            <a:effectLst/>
          </p:spPr>
          <p:txBody>
            <a:bodyPr/>
            <a:lstStyle/>
            <a:p>
              <a:endParaRPr lang="en-US" dirty="0"/>
            </a:p>
          </p:txBody>
        </p:sp>
        <p:sp>
          <p:nvSpPr>
            <p:cNvPr id="68" name="Freeform 287"/>
            <p:cNvSpPr>
              <a:spLocks noChangeAspect="1"/>
            </p:cNvSpPr>
            <p:nvPr/>
          </p:nvSpPr>
          <p:spPr bwMode="black">
            <a:xfrm>
              <a:off x="4838" y="3945"/>
              <a:ext cx="72" cy="41"/>
            </a:xfrm>
            <a:custGeom>
              <a:avLst/>
              <a:gdLst/>
              <a:ahLst/>
              <a:cxnLst>
                <a:cxn ang="0">
                  <a:pos x="56" y="82"/>
                </a:cxn>
                <a:cxn ang="0">
                  <a:pos x="146" y="28"/>
                </a:cxn>
                <a:cxn ang="0">
                  <a:pos x="90" y="0"/>
                </a:cxn>
                <a:cxn ang="0">
                  <a:pos x="0" y="54"/>
                </a:cxn>
                <a:cxn ang="0">
                  <a:pos x="56" y="82"/>
                </a:cxn>
              </a:cxnLst>
              <a:rect l="0" t="0" r="r" b="b"/>
              <a:pathLst>
                <a:path w="146" h="82">
                  <a:moveTo>
                    <a:pt x="56" y="82"/>
                  </a:moveTo>
                  <a:lnTo>
                    <a:pt x="146" y="28"/>
                  </a:lnTo>
                  <a:lnTo>
                    <a:pt x="90" y="0"/>
                  </a:lnTo>
                  <a:lnTo>
                    <a:pt x="0" y="54"/>
                  </a:lnTo>
                  <a:lnTo>
                    <a:pt x="56" y="82"/>
                  </a:lnTo>
                  <a:close/>
                </a:path>
              </a:pathLst>
            </a:custGeom>
            <a:solidFill>
              <a:srgbClr val="F26522"/>
            </a:solidFill>
            <a:ln w="9525" cap="flat" cmpd="sng">
              <a:noFill/>
              <a:prstDash val="solid"/>
              <a:round/>
              <a:headEnd type="none" w="med" len="med"/>
              <a:tailEnd type="none" w="med" len="med"/>
            </a:ln>
            <a:effectLst/>
          </p:spPr>
          <p:txBody>
            <a:bodyPr/>
            <a:lstStyle/>
            <a:p>
              <a:endParaRPr lang="en-US" dirty="0"/>
            </a:p>
          </p:txBody>
        </p:sp>
        <p:sp>
          <p:nvSpPr>
            <p:cNvPr id="69" name="Freeform 288"/>
            <p:cNvSpPr>
              <a:spLocks noChangeAspect="1"/>
            </p:cNvSpPr>
            <p:nvPr/>
          </p:nvSpPr>
          <p:spPr bwMode="black">
            <a:xfrm>
              <a:off x="4777" y="3982"/>
              <a:ext cx="72" cy="41"/>
            </a:xfrm>
            <a:custGeom>
              <a:avLst/>
              <a:gdLst/>
              <a:ahLst/>
              <a:cxnLst>
                <a:cxn ang="0">
                  <a:pos x="56" y="84"/>
                </a:cxn>
                <a:cxn ang="0">
                  <a:pos x="146" y="30"/>
                </a:cxn>
                <a:cxn ang="0">
                  <a:pos x="90" y="0"/>
                </a:cxn>
                <a:cxn ang="0">
                  <a:pos x="0" y="54"/>
                </a:cxn>
                <a:cxn ang="0">
                  <a:pos x="56" y="84"/>
                </a:cxn>
              </a:cxnLst>
              <a:rect l="0" t="0" r="r" b="b"/>
              <a:pathLst>
                <a:path w="146" h="84">
                  <a:moveTo>
                    <a:pt x="56" y="84"/>
                  </a:moveTo>
                  <a:lnTo>
                    <a:pt x="146" y="30"/>
                  </a:lnTo>
                  <a:lnTo>
                    <a:pt x="90" y="0"/>
                  </a:lnTo>
                  <a:lnTo>
                    <a:pt x="0" y="54"/>
                  </a:lnTo>
                  <a:lnTo>
                    <a:pt x="56" y="84"/>
                  </a:lnTo>
                  <a:close/>
                </a:path>
              </a:pathLst>
            </a:custGeom>
            <a:solidFill>
              <a:srgbClr val="FFD400"/>
            </a:solidFill>
            <a:ln w="9525" cap="flat" cmpd="sng">
              <a:noFill/>
              <a:prstDash val="solid"/>
              <a:round/>
              <a:headEnd type="none" w="med" len="med"/>
              <a:tailEnd type="none" w="med" len="med"/>
            </a:ln>
            <a:effectLst/>
          </p:spPr>
          <p:txBody>
            <a:bodyPr/>
            <a:lstStyle/>
            <a:p>
              <a:endParaRPr lang="en-US" dirty="0"/>
            </a:p>
          </p:txBody>
        </p:sp>
        <p:sp>
          <p:nvSpPr>
            <p:cNvPr id="70" name="Freeform 289"/>
            <p:cNvSpPr>
              <a:spLocks noChangeAspect="1"/>
            </p:cNvSpPr>
            <p:nvPr/>
          </p:nvSpPr>
          <p:spPr bwMode="black">
            <a:xfrm>
              <a:off x="4818" y="4004"/>
              <a:ext cx="71" cy="39"/>
            </a:xfrm>
            <a:custGeom>
              <a:avLst/>
              <a:gdLst/>
              <a:ahLst/>
              <a:cxnLst>
                <a:cxn ang="0">
                  <a:pos x="56" y="82"/>
                </a:cxn>
                <a:cxn ang="0">
                  <a:pos x="146" y="28"/>
                </a:cxn>
                <a:cxn ang="0">
                  <a:pos x="90" y="0"/>
                </a:cxn>
                <a:cxn ang="0">
                  <a:pos x="0" y="54"/>
                </a:cxn>
                <a:cxn ang="0">
                  <a:pos x="56" y="82"/>
                </a:cxn>
              </a:cxnLst>
              <a:rect l="0" t="0" r="r" b="b"/>
              <a:pathLst>
                <a:path w="146" h="82">
                  <a:moveTo>
                    <a:pt x="56" y="82"/>
                  </a:moveTo>
                  <a:lnTo>
                    <a:pt x="146" y="28"/>
                  </a:lnTo>
                  <a:lnTo>
                    <a:pt x="90" y="0"/>
                  </a:lnTo>
                  <a:lnTo>
                    <a:pt x="0" y="54"/>
                  </a:lnTo>
                  <a:lnTo>
                    <a:pt x="56" y="82"/>
                  </a:lnTo>
                  <a:close/>
                </a:path>
              </a:pathLst>
            </a:custGeom>
            <a:solidFill>
              <a:srgbClr val="F26522"/>
            </a:solidFill>
            <a:ln w="9525" cap="flat" cmpd="sng">
              <a:noFill/>
              <a:prstDash val="solid"/>
              <a:round/>
              <a:headEnd type="none" w="med" len="med"/>
              <a:tailEnd type="none" w="med" len="med"/>
            </a:ln>
            <a:effectLst/>
          </p:spPr>
          <p:txBody>
            <a:bodyPr/>
            <a:lstStyle/>
            <a:p>
              <a:endParaRPr lang="en-US" dirty="0"/>
            </a:p>
          </p:txBody>
        </p:sp>
        <p:sp>
          <p:nvSpPr>
            <p:cNvPr id="71" name="Freeform 290"/>
            <p:cNvSpPr>
              <a:spLocks noChangeAspect="1"/>
            </p:cNvSpPr>
            <p:nvPr/>
          </p:nvSpPr>
          <p:spPr bwMode="black">
            <a:xfrm>
              <a:off x="4717" y="4018"/>
              <a:ext cx="71" cy="41"/>
            </a:xfrm>
            <a:custGeom>
              <a:avLst/>
              <a:gdLst/>
              <a:ahLst/>
              <a:cxnLst>
                <a:cxn ang="0">
                  <a:pos x="56" y="84"/>
                </a:cxn>
                <a:cxn ang="0">
                  <a:pos x="146" y="30"/>
                </a:cxn>
                <a:cxn ang="0">
                  <a:pos x="90" y="0"/>
                </a:cxn>
                <a:cxn ang="0">
                  <a:pos x="0" y="56"/>
                </a:cxn>
                <a:cxn ang="0">
                  <a:pos x="56" y="84"/>
                </a:cxn>
              </a:cxnLst>
              <a:rect l="0" t="0" r="r" b="b"/>
              <a:pathLst>
                <a:path w="146" h="84">
                  <a:moveTo>
                    <a:pt x="56" y="84"/>
                  </a:moveTo>
                  <a:lnTo>
                    <a:pt x="146" y="30"/>
                  </a:lnTo>
                  <a:lnTo>
                    <a:pt x="90" y="0"/>
                  </a:lnTo>
                  <a:lnTo>
                    <a:pt x="0" y="56"/>
                  </a:lnTo>
                  <a:lnTo>
                    <a:pt x="56" y="84"/>
                  </a:lnTo>
                  <a:close/>
                </a:path>
              </a:pathLst>
            </a:custGeom>
            <a:solidFill>
              <a:srgbClr val="F26522"/>
            </a:solidFill>
            <a:ln w="9525" cap="flat" cmpd="sng">
              <a:noFill/>
              <a:prstDash val="solid"/>
              <a:round/>
              <a:headEnd type="none" w="med" len="med"/>
              <a:tailEnd type="none" w="med" len="med"/>
            </a:ln>
            <a:effectLst/>
          </p:spPr>
          <p:txBody>
            <a:bodyPr/>
            <a:lstStyle/>
            <a:p>
              <a:endParaRPr lang="en-US" dirty="0"/>
            </a:p>
          </p:txBody>
        </p:sp>
        <p:sp>
          <p:nvSpPr>
            <p:cNvPr id="72" name="Freeform 291"/>
            <p:cNvSpPr>
              <a:spLocks noChangeAspect="1"/>
            </p:cNvSpPr>
            <p:nvPr/>
          </p:nvSpPr>
          <p:spPr bwMode="black">
            <a:xfrm>
              <a:off x="4757" y="4039"/>
              <a:ext cx="72" cy="41"/>
            </a:xfrm>
            <a:custGeom>
              <a:avLst/>
              <a:gdLst/>
              <a:ahLst/>
              <a:cxnLst>
                <a:cxn ang="0">
                  <a:pos x="56" y="82"/>
                </a:cxn>
                <a:cxn ang="0">
                  <a:pos x="146" y="28"/>
                </a:cxn>
                <a:cxn ang="0">
                  <a:pos x="90" y="0"/>
                </a:cxn>
                <a:cxn ang="0">
                  <a:pos x="0" y="54"/>
                </a:cxn>
                <a:cxn ang="0">
                  <a:pos x="56" y="82"/>
                </a:cxn>
              </a:cxnLst>
              <a:rect l="0" t="0" r="r" b="b"/>
              <a:pathLst>
                <a:path w="146" h="82">
                  <a:moveTo>
                    <a:pt x="56" y="82"/>
                  </a:moveTo>
                  <a:lnTo>
                    <a:pt x="146" y="28"/>
                  </a:lnTo>
                  <a:lnTo>
                    <a:pt x="90" y="0"/>
                  </a:lnTo>
                  <a:lnTo>
                    <a:pt x="0" y="54"/>
                  </a:lnTo>
                  <a:lnTo>
                    <a:pt x="56" y="82"/>
                  </a:lnTo>
                  <a:close/>
                </a:path>
              </a:pathLst>
            </a:custGeom>
            <a:solidFill>
              <a:srgbClr val="FFD400"/>
            </a:solidFill>
            <a:ln w="9525" cap="flat" cmpd="sng">
              <a:noFill/>
              <a:prstDash val="solid"/>
              <a:round/>
              <a:headEnd type="none" w="med" len="med"/>
              <a:tailEnd type="none" w="med" len="med"/>
            </a:ln>
            <a:effectLst/>
          </p:spPr>
          <p:txBody>
            <a:bodyPr/>
            <a:lstStyle/>
            <a:p>
              <a:endParaRPr lang="en-US" dirty="0"/>
            </a:p>
          </p:txBody>
        </p:sp>
        <p:sp>
          <p:nvSpPr>
            <p:cNvPr id="73" name="Freeform 292"/>
            <p:cNvSpPr>
              <a:spLocks noChangeAspect="1"/>
            </p:cNvSpPr>
            <p:nvPr/>
          </p:nvSpPr>
          <p:spPr bwMode="black">
            <a:xfrm>
              <a:off x="4696" y="4077"/>
              <a:ext cx="72" cy="41"/>
            </a:xfrm>
            <a:custGeom>
              <a:avLst/>
              <a:gdLst/>
              <a:ahLst/>
              <a:cxnLst>
                <a:cxn ang="0">
                  <a:pos x="56" y="84"/>
                </a:cxn>
                <a:cxn ang="0">
                  <a:pos x="146" y="30"/>
                </a:cxn>
                <a:cxn ang="0">
                  <a:pos x="90" y="0"/>
                </a:cxn>
                <a:cxn ang="0">
                  <a:pos x="0" y="54"/>
                </a:cxn>
                <a:cxn ang="0">
                  <a:pos x="56" y="84"/>
                </a:cxn>
              </a:cxnLst>
              <a:rect l="0" t="0" r="r" b="b"/>
              <a:pathLst>
                <a:path w="146" h="84">
                  <a:moveTo>
                    <a:pt x="56" y="84"/>
                  </a:moveTo>
                  <a:lnTo>
                    <a:pt x="146" y="30"/>
                  </a:lnTo>
                  <a:lnTo>
                    <a:pt x="90" y="0"/>
                  </a:lnTo>
                  <a:lnTo>
                    <a:pt x="0" y="54"/>
                  </a:lnTo>
                  <a:lnTo>
                    <a:pt x="56" y="84"/>
                  </a:lnTo>
                  <a:close/>
                </a:path>
              </a:pathLst>
            </a:custGeom>
            <a:solidFill>
              <a:srgbClr val="F26522"/>
            </a:solidFill>
            <a:ln w="9525" cap="flat" cmpd="sng">
              <a:noFill/>
              <a:prstDash val="solid"/>
              <a:round/>
              <a:headEnd type="none" w="med" len="med"/>
              <a:tailEnd type="none" w="med" len="med"/>
            </a:ln>
            <a:effectLst/>
          </p:spPr>
          <p:txBody>
            <a:bodyPr/>
            <a:lstStyle/>
            <a:p>
              <a:endParaRPr lang="en-US" dirty="0"/>
            </a:p>
          </p:txBody>
        </p:sp>
        <p:sp>
          <p:nvSpPr>
            <p:cNvPr id="74" name="Freeform 293"/>
            <p:cNvSpPr>
              <a:spLocks noChangeAspect="1"/>
            </p:cNvSpPr>
            <p:nvPr/>
          </p:nvSpPr>
          <p:spPr bwMode="black">
            <a:xfrm>
              <a:off x="4910" y="4009"/>
              <a:ext cx="58" cy="109"/>
            </a:xfrm>
            <a:custGeom>
              <a:avLst/>
              <a:gdLst/>
              <a:ahLst/>
              <a:cxnLst>
                <a:cxn ang="0">
                  <a:pos x="12" y="45"/>
                </a:cxn>
                <a:cxn ang="0">
                  <a:pos x="0" y="45"/>
                </a:cxn>
                <a:cxn ang="0">
                  <a:pos x="3" y="30"/>
                </a:cxn>
                <a:cxn ang="0">
                  <a:pos x="15" y="30"/>
                </a:cxn>
                <a:cxn ang="0">
                  <a:pos x="17" y="22"/>
                </a:cxn>
                <a:cxn ang="0">
                  <a:pos x="44" y="0"/>
                </a:cxn>
                <a:cxn ang="0">
                  <a:pos x="59" y="1"/>
                </a:cxn>
                <a:cxn ang="0">
                  <a:pos x="56" y="19"/>
                </a:cxn>
                <a:cxn ang="0">
                  <a:pos x="49" y="19"/>
                </a:cxn>
                <a:cxn ang="0">
                  <a:pos x="40" y="25"/>
                </a:cxn>
                <a:cxn ang="0">
                  <a:pos x="39" y="30"/>
                </a:cxn>
                <a:cxn ang="0">
                  <a:pos x="54" y="30"/>
                </a:cxn>
                <a:cxn ang="0">
                  <a:pos x="51" y="45"/>
                </a:cxn>
                <a:cxn ang="0">
                  <a:pos x="36" y="45"/>
                </a:cxn>
                <a:cxn ang="0">
                  <a:pos x="23" y="110"/>
                </a:cxn>
                <a:cxn ang="0">
                  <a:pos x="0" y="110"/>
                </a:cxn>
                <a:cxn ang="0">
                  <a:pos x="12" y="45"/>
                </a:cxn>
              </a:cxnLst>
              <a:rect l="0" t="0" r="r" b="b"/>
              <a:pathLst>
                <a:path w="59" h="110">
                  <a:moveTo>
                    <a:pt x="12" y="45"/>
                  </a:moveTo>
                  <a:cubicBezTo>
                    <a:pt x="0" y="45"/>
                    <a:pt x="0" y="45"/>
                    <a:pt x="0" y="45"/>
                  </a:cubicBezTo>
                  <a:cubicBezTo>
                    <a:pt x="3" y="30"/>
                    <a:pt x="3" y="30"/>
                    <a:pt x="3" y="30"/>
                  </a:cubicBezTo>
                  <a:cubicBezTo>
                    <a:pt x="15" y="30"/>
                    <a:pt x="15" y="30"/>
                    <a:pt x="15" y="30"/>
                  </a:cubicBezTo>
                  <a:cubicBezTo>
                    <a:pt x="17" y="22"/>
                    <a:pt x="17" y="22"/>
                    <a:pt x="17" y="22"/>
                  </a:cubicBezTo>
                  <a:cubicBezTo>
                    <a:pt x="18" y="13"/>
                    <a:pt x="24" y="0"/>
                    <a:pt x="44" y="0"/>
                  </a:cubicBezTo>
                  <a:cubicBezTo>
                    <a:pt x="49" y="0"/>
                    <a:pt x="57" y="0"/>
                    <a:pt x="59" y="1"/>
                  </a:cubicBezTo>
                  <a:cubicBezTo>
                    <a:pt x="56" y="19"/>
                    <a:pt x="56" y="19"/>
                    <a:pt x="56" y="19"/>
                  </a:cubicBezTo>
                  <a:cubicBezTo>
                    <a:pt x="49" y="19"/>
                    <a:pt x="49" y="19"/>
                    <a:pt x="49" y="19"/>
                  </a:cubicBezTo>
                  <a:cubicBezTo>
                    <a:pt x="45" y="19"/>
                    <a:pt x="41" y="20"/>
                    <a:pt x="40" y="25"/>
                  </a:cubicBezTo>
                  <a:cubicBezTo>
                    <a:pt x="39" y="30"/>
                    <a:pt x="39" y="30"/>
                    <a:pt x="39" y="30"/>
                  </a:cubicBezTo>
                  <a:cubicBezTo>
                    <a:pt x="54" y="30"/>
                    <a:pt x="54" y="30"/>
                    <a:pt x="54" y="30"/>
                  </a:cubicBezTo>
                  <a:cubicBezTo>
                    <a:pt x="51" y="45"/>
                    <a:pt x="51" y="45"/>
                    <a:pt x="51" y="45"/>
                  </a:cubicBezTo>
                  <a:cubicBezTo>
                    <a:pt x="36" y="45"/>
                    <a:pt x="36" y="45"/>
                    <a:pt x="36" y="45"/>
                  </a:cubicBezTo>
                  <a:cubicBezTo>
                    <a:pt x="23" y="110"/>
                    <a:pt x="23" y="110"/>
                    <a:pt x="23" y="110"/>
                  </a:cubicBezTo>
                  <a:cubicBezTo>
                    <a:pt x="0" y="110"/>
                    <a:pt x="0" y="110"/>
                    <a:pt x="0" y="110"/>
                  </a:cubicBezTo>
                  <a:lnTo>
                    <a:pt x="12" y="45"/>
                  </a:lnTo>
                  <a:close/>
                </a:path>
              </a:pathLst>
            </a:custGeom>
            <a:solidFill>
              <a:schemeClr val="tx1"/>
            </a:solidFill>
            <a:ln w="9525">
              <a:noFill/>
              <a:round/>
              <a:headEnd/>
              <a:tailEnd/>
            </a:ln>
          </p:spPr>
          <p:txBody>
            <a:bodyPr/>
            <a:lstStyle/>
            <a:p>
              <a:endParaRPr lang="en-US" dirty="0"/>
            </a:p>
          </p:txBody>
        </p:sp>
        <p:sp>
          <p:nvSpPr>
            <p:cNvPr id="75" name="Freeform 294"/>
            <p:cNvSpPr>
              <a:spLocks noChangeAspect="1"/>
            </p:cNvSpPr>
            <p:nvPr/>
          </p:nvSpPr>
          <p:spPr bwMode="black">
            <a:xfrm>
              <a:off x="4958" y="4036"/>
              <a:ext cx="61" cy="82"/>
            </a:xfrm>
            <a:custGeom>
              <a:avLst/>
              <a:gdLst/>
              <a:ahLst/>
              <a:cxnLst>
                <a:cxn ang="0">
                  <a:pos x="16" y="0"/>
                </a:cxn>
                <a:cxn ang="0">
                  <a:pos x="39" y="0"/>
                </a:cxn>
                <a:cxn ang="0">
                  <a:pos x="38" y="9"/>
                </a:cxn>
                <a:cxn ang="0">
                  <a:pos x="62" y="0"/>
                </a:cxn>
                <a:cxn ang="0">
                  <a:pos x="58" y="21"/>
                </a:cxn>
                <a:cxn ang="0">
                  <a:pos x="55" y="21"/>
                </a:cxn>
                <a:cxn ang="0">
                  <a:pos x="33" y="35"/>
                </a:cxn>
                <a:cxn ang="0">
                  <a:pos x="24" y="82"/>
                </a:cxn>
                <a:cxn ang="0">
                  <a:pos x="0" y="82"/>
                </a:cxn>
                <a:cxn ang="0">
                  <a:pos x="16" y="0"/>
                </a:cxn>
              </a:cxnLst>
              <a:rect l="0" t="0" r="r" b="b"/>
              <a:pathLst>
                <a:path w="62" h="82">
                  <a:moveTo>
                    <a:pt x="16" y="0"/>
                  </a:moveTo>
                  <a:cubicBezTo>
                    <a:pt x="39" y="0"/>
                    <a:pt x="39" y="0"/>
                    <a:pt x="39" y="0"/>
                  </a:cubicBezTo>
                  <a:cubicBezTo>
                    <a:pt x="38" y="9"/>
                    <a:pt x="38" y="9"/>
                    <a:pt x="38" y="9"/>
                  </a:cubicBezTo>
                  <a:cubicBezTo>
                    <a:pt x="44" y="4"/>
                    <a:pt x="53" y="1"/>
                    <a:pt x="62" y="0"/>
                  </a:cubicBezTo>
                  <a:cubicBezTo>
                    <a:pt x="58" y="21"/>
                    <a:pt x="58" y="21"/>
                    <a:pt x="58" y="21"/>
                  </a:cubicBezTo>
                  <a:cubicBezTo>
                    <a:pt x="55" y="21"/>
                    <a:pt x="55" y="21"/>
                    <a:pt x="55" y="21"/>
                  </a:cubicBezTo>
                  <a:cubicBezTo>
                    <a:pt x="41" y="23"/>
                    <a:pt x="35" y="26"/>
                    <a:pt x="33" y="35"/>
                  </a:cubicBezTo>
                  <a:cubicBezTo>
                    <a:pt x="24" y="82"/>
                    <a:pt x="24" y="82"/>
                    <a:pt x="24" y="82"/>
                  </a:cubicBezTo>
                  <a:cubicBezTo>
                    <a:pt x="0" y="82"/>
                    <a:pt x="0" y="82"/>
                    <a:pt x="0" y="82"/>
                  </a:cubicBezTo>
                  <a:lnTo>
                    <a:pt x="16" y="0"/>
                  </a:lnTo>
                  <a:close/>
                </a:path>
              </a:pathLst>
            </a:custGeom>
            <a:solidFill>
              <a:schemeClr val="tx1"/>
            </a:solidFill>
            <a:ln w="9525">
              <a:noFill/>
              <a:round/>
              <a:headEnd/>
              <a:tailEnd/>
            </a:ln>
          </p:spPr>
          <p:txBody>
            <a:bodyPr/>
            <a:lstStyle/>
            <a:p>
              <a:endParaRPr lang="en-US" dirty="0"/>
            </a:p>
          </p:txBody>
        </p:sp>
        <p:sp>
          <p:nvSpPr>
            <p:cNvPr id="76" name="Freeform 295"/>
            <p:cNvSpPr>
              <a:spLocks noChangeAspect="1" noEditPoints="1"/>
            </p:cNvSpPr>
            <p:nvPr/>
          </p:nvSpPr>
          <p:spPr bwMode="black">
            <a:xfrm>
              <a:off x="5347" y="4035"/>
              <a:ext cx="85" cy="84"/>
            </a:xfrm>
            <a:custGeom>
              <a:avLst/>
              <a:gdLst/>
              <a:ahLst/>
              <a:cxnLst>
                <a:cxn ang="0">
                  <a:pos x="76" y="67"/>
                </a:cxn>
                <a:cxn ang="0">
                  <a:pos x="75" y="84"/>
                </a:cxn>
                <a:cxn ang="0">
                  <a:pos x="53" y="84"/>
                </a:cxn>
                <a:cxn ang="0">
                  <a:pos x="53" y="75"/>
                </a:cxn>
                <a:cxn ang="0">
                  <a:pos x="52" y="75"/>
                </a:cxn>
                <a:cxn ang="0">
                  <a:pos x="26" y="86"/>
                </a:cxn>
                <a:cxn ang="0">
                  <a:pos x="3" y="62"/>
                </a:cxn>
                <a:cxn ang="0">
                  <a:pos x="51" y="32"/>
                </a:cxn>
                <a:cxn ang="0">
                  <a:pos x="60" y="30"/>
                </a:cxn>
                <a:cxn ang="0">
                  <a:pos x="61" y="24"/>
                </a:cxn>
                <a:cxn ang="0">
                  <a:pos x="51" y="15"/>
                </a:cxn>
                <a:cxn ang="0">
                  <a:pos x="37" y="26"/>
                </a:cxn>
                <a:cxn ang="0">
                  <a:pos x="14" y="26"/>
                </a:cxn>
                <a:cxn ang="0">
                  <a:pos x="52" y="0"/>
                </a:cxn>
                <a:cxn ang="0">
                  <a:pos x="84" y="24"/>
                </a:cxn>
                <a:cxn ang="0">
                  <a:pos x="76" y="67"/>
                </a:cxn>
                <a:cxn ang="0">
                  <a:pos x="57" y="44"/>
                </a:cxn>
                <a:cxn ang="0">
                  <a:pos x="40" y="49"/>
                </a:cxn>
                <a:cxn ang="0">
                  <a:pos x="27" y="59"/>
                </a:cxn>
                <a:cxn ang="0">
                  <a:pos x="36" y="68"/>
                </a:cxn>
                <a:cxn ang="0">
                  <a:pos x="56" y="50"/>
                </a:cxn>
                <a:cxn ang="0">
                  <a:pos x="57" y="44"/>
                </a:cxn>
              </a:cxnLst>
              <a:rect l="0" t="0" r="r" b="b"/>
              <a:pathLst>
                <a:path w="87" h="86">
                  <a:moveTo>
                    <a:pt x="76" y="67"/>
                  </a:moveTo>
                  <a:cubicBezTo>
                    <a:pt x="75" y="72"/>
                    <a:pt x="74" y="79"/>
                    <a:pt x="75" y="84"/>
                  </a:cubicBezTo>
                  <a:cubicBezTo>
                    <a:pt x="53" y="84"/>
                    <a:pt x="53" y="84"/>
                    <a:pt x="53" y="84"/>
                  </a:cubicBezTo>
                  <a:cubicBezTo>
                    <a:pt x="52" y="81"/>
                    <a:pt x="52" y="78"/>
                    <a:pt x="53" y="75"/>
                  </a:cubicBezTo>
                  <a:cubicBezTo>
                    <a:pt x="52" y="75"/>
                    <a:pt x="52" y="75"/>
                    <a:pt x="52" y="75"/>
                  </a:cubicBezTo>
                  <a:cubicBezTo>
                    <a:pt x="47" y="82"/>
                    <a:pt x="34" y="86"/>
                    <a:pt x="26" y="86"/>
                  </a:cubicBezTo>
                  <a:cubicBezTo>
                    <a:pt x="10" y="86"/>
                    <a:pt x="0" y="77"/>
                    <a:pt x="3" y="62"/>
                  </a:cubicBezTo>
                  <a:cubicBezTo>
                    <a:pt x="7" y="42"/>
                    <a:pt x="24" y="35"/>
                    <a:pt x="51" y="32"/>
                  </a:cubicBezTo>
                  <a:cubicBezTo>
                    <a:pt x="60" y="30"/>
                    <a:pt x="60" y="30"/>
                    <a:pt x="60" y="30"/>
                  </a:cubicBezTo>
                  <a:cubicBezTo>
                    <a:pt x="61" y="24"/>
                    <a:pt x="61" y="24"/>
                    <a:pt x="61" y="24"/>
                  </a:cubicBezTo>
                  <a:cubicBezTo>
                    <a:pt x="62" y="17"/>
                    <a:pt x="58" y="15"/>
                    <a:pt x="51" y="15"/>
                  </a:cubicBezTo>
                  <a:cubicBezTo>
                    <a:pt x="44" y="15"/>
                    <a:pt x="40" y="18"/>
                    <a:pt x="37" y="26"/>
                  </a:cubicBezTo>
                  <a:cubicBezTo>
                    <a:pt x="14" y="26"/>
                    <a:pt x="14" y="26"/>
                    <a:pt x="14" y="26"/>
                  </a:cubicBezTo>
                  <a:cubicBezTo>
                    <a:pt x="19" y="2"/>
                    <a:pt x="41" y="0"/>
                    <a:pt x="52" y="0"/>
                  </a:cubicBezTo>
                  <a:cubicBezTo>
                    <a:pt x="75" y="0"/>
                    <a:pt x="87" y="5"/>
                    <a:pt x="84" y="24"/>
                  </a:cubicBezTo>
                  <a:lnTo>
                    <a:pt x="76" y="67"/>
                  </a:lnTo>
                  <a:close/>
                  <a:moveTo>
                    <a:pt x="57" y="44"/>
                  </a:moveTo>
                  <a:cubicBezTo>
                    <a:pt x="40" y="49"/>
                    <a:pt x="40" y="49"/>
                    <a:pt x="40" y="49"/>
                  </a:cubicBezTo>
                  <a:cubicBezTo>
                    <a:pt x="34" y="50"/>
                    <a:pt x="28" y="53"/>
                    <a:pt x="27" y="59"/>
                  </a:cubicBezTo>
                  <a:cubicBezTo>
                    <a:pt x="25" y="66"/>
                    <a:pt x="30" y="68"/>
                    <a:pt x="36" y="68"/>
                  </a:cubicBezTo>
                  <a:cubicBezTo>
                    <a:pt x="45" y="68"/>
                    <a:pt x="54" y="62"/>
                    <a:pt x="56" y="50"/>
                  </a:cubicBezTo>
                  <a:lnTo>
                    <a:pt x="57" y="44"/>
                  </a:lnTo>
                  <a:close/>
                </a:path>
              </a:pathLst>
            </a:custGeom>
            <a:solidFill>
              <a:schemeClr val="tx1"/>
            </a:solidFill>
            <a:ln w="9525">
              <a:noFill/>
              <a:round/>
              <a:headEnd/>
              <a:tailEnd/>
            </a:ln>
          </p:spPr>
          <p:txBody>
            <a:bodyPr/>
            <a:lstStyle/>
            <a:p>
              <a:endParaRPr lang="en-US" dirty="0"/>
            </a:p>
          </p:txBody>
        </p:sp>
        <p:sp>
          <p:nvSpPr>
            <p:cNvPr id="77" name="Freeform 296"/>
            <p:cNvSpPr>
              <a:spLocks noChangeAspect="1"/>
            </p:cNvSpPr>
            <p:nvPr/>
          </p:nvSpPr>
          <p:spPr bwMode="black">
            <a:xfrm>
              <a:off x="5434" y="4010"/>
              <a:ext cx="44" cy="108"/>
            </a:xfrm>
            <a:custGeom>
              <a:avLst/>
              <a:gdLst/>
              <a:ahLst/>
              <a:cxnLst>
                <a:cxn ang="0">
                  <a:pos x="0" y="218"/>
                </a:cxn>
                <a:cxn ang="0">
                  <a:pos x="42" y="0"/>
                </a:cxn>
                <a:cxn ang="0">
                  <a:pos x="90" y="0"/>
                </a:cxn>
                <a:cxn ang="0">
                  <a:pos x="48" y="218"/>
                </a:cxn>
                <a:cxn ang="0">
                  <a:pos x="0" y="218"/>
                </a:cxn>
              </a:cxnLst>
              <a:rect l="0" t="0" r="r" b="b"/>
              <a:pathLst>
                <a:path w="90" h="218">
                  <a:moveTo>
                    <a:pt x="0" y="218"/>
                  </a:moveTo>
                  <a:lnTo>
                    <a:pt x="42" y="0"/>
                  </a:lnTo>
                  <a:lnTo>
                    <a:pt x="90" y="0"/>
                  </a:lnTo>
                  <a:lnTo>
                    <a:pt x="48" y="218"/>
                  </a:lnTo>
                  <a:lnTo>
                    <a:pt x="0" y="218"/>
                  </a:lnTo>
                  <a:close/>
                </a:path>
              </a:pathLst>
            </a:custGeom>
            <a:solidFill>
              <a:schemeClr val="tx1"/>
            </a:solidFill>
            <a:ln w="9525">
              <a:noFill/>
              <a:round/>
              <a:headEnd/>
              <a:tailEnd/>
            </a:ln>
          </p:spPr>
          <p:txBody>
            <a:bodyPr/>
            <a:lstStyle/>
            <a:p>
              <a:endParaRPr lang="en-US" dirty="0"/>
            </a:p>
          </p:txBody>
        </p:sp>
        <p:sp>
          <p:nvSpPr>
            <p:cNvPr id="78" name="Freeform 297"/>
            <p:cNvSpPr>
              <a:spLocks noChangeAspect="1" noEditPoints="1"/>
            </p:cNvSpPr>
            <p:nvPr/>
          </p:nvSpPr>
          <p:spPr bwMode="black">
            <a:xfrm>
              <a:off x="5012" y="4035"/>
              <a:ext cx="87" cy="84"/>
            </a:xfrm>
            <a:custGeom>
              <a:avLst/>
              <a:gdLst/>
              <a:ahLst/>
              <a:cxnLst>
                <a:cxn ang="0">
                  <a:pos x="42" y="68"/>
                </a:cxn>
                <a:cxn ang="0">
                  <a:pos x="28" y="48"/>
                </a:cxn>
                <a:cxn ang="0">
                  <a:pos x="84" y="48"/>
                </a:cxn>
                <a:cxn ang="0">
                  <a:pos x="53" y="0"/>
                </a:cxn>
                <a:cxn ang="0">
                  <a:pos x="4" y="45"/>
                </a:cxn>
                <a:cxn ang="0">
                  <a:pos x="37" y="86"/>
                </a:cxn>
                <a:cxn ang="0">
                  <a:pos x="80" y="63"/>
                </a:cxn>
                <a:cxn ang="0">
                  <a:pos x="64" y="55"/>
                </a:cxn>
                <a:cxn ang="0">
                  <a:pos x="42" y="68"/>
                </a:cxn>
                <a:cxn ang="0">
                  <a:pos x="50" y="18"/>
                </a:cxn>
                <a:cxn ang="0">
                  <a:pos x="63" y="33"/>
                </a:cxn>
                <a:cxn ang="0">
                  <a:pos x="30" y="33"/>
                </a:cxn>
                <a:cxn ang="0">
                  <a:pos x="50" y="18"/>
                </a:cxn>
              </a:cxnLst>
              <a:rect l="0" t="0" r="r" b="b"/>
              <a:pathLst>
                <a:path w="89" h="86">
                  <a:moveTo>
                    <a:pt x="42" y="68"/>
                  </a:moveTo>
                  <a:cubicBezTo>
                    <a:pt x="34" y="68"/>
                    <a:pt x="25" y="63"/>
                    <a:pt x="28" y="48"/>
                  </a:cubicBezTo>
                  <a:cubicBezTo>
                    <a:pt x="84" y="48"/>
                    <a:pt x="84" y="48"/>
                    <a:pt x="84" y="48"/>
                  </a:cubicBezTo>
                  <a:cubicBezTo>
                    <a:pt x="89" y="23"/>
                    <a:pt x="83" y="0"/>
                    <a:pt x="53" y="0"/>
                  </a:cubicBezTo>
                  <a:cubicBezTo>
                    <a:pt x="28" y="0"/>
                    <a:pt x="10" y="17"/>
                    <a:pt x="4" y="45"/>
                  </a:cubicBezTo>
                  <a:cubicBezTo>
                    <a:pt x="0" y="68"/>
                    <a:pt x="11" y="86"/>
                    <a:pt x="37" y="86"/>
                  </a:cubicBezTo>
                  <a:cubicBezTo>
                    <a:pt x="55" y="86"/>
                    <a:pt x="69" y="79"/>
                    <a:pt x="80" y="63"/>
                  </a:cubicBezTo>
                  <a:cubicBezTo>
                    <a:pt x="64" y="55"/>
                    <a:pt x="64" y="55"/>
                    <a:pt x="64" y="55"/>
                  </a:cubicBezTo>
                  <a:cubicBezTo>
                    <a:pt x="55" y="64"/>
                    <a:pt x="50" y="68"/>
                    <a:pt x="42" y="68"/>
                  </a:cubicBezTo>
                  <a:close/>
                  <a:moveTo>
                    <a:pt x="50" y="18"/>
                  </a:moveTo>
                  <a:cubicBezTo>
                    <a:pt x="56" y="18"/>
                    <a:pt x="64" y="21"/>
                    <a:pt x="63" y="33"/>
                  </a:cubicBezTo>
                  <a:cubicBezTo>
                    <a:pt x="30" y="33"/>
                    <a:pt x="30" y="33"/>
                    <a:pt x="30" y="33"/>
                  </a:cubicBezTo>
                  <a:cubicBezTo>
                    <a:pt x="34" y="22"/>
                    <a:pt x="43" y="18"/>
                    <a:pt x="50" y="18"/>
                  </a:cubicBezTo>
                  <a:close/>
                </a:path>
              </a:pathLst>
            </a:custGeom>
            <a:solidFill>
              <a:schemeClr val="tx1"/>
            </a:solidFill>
            <a:ln w="9525">
              <a:noFill/>
              <a:round/>
              <a:headEnd/>
              <a:tailEnd/>
            </a:ln>
          </p:spPr>
          <p:txBody>
            <a:bodyPr/>
            <a:lstStyle/>
            <a:p>
              <a:endParaRPr lang="en-US" dirty="0"/>
            </a:p>
          </p:txBody>
        </p:sp>
        <p:sp>
          <p:nvSpPr>
            <p:cNvPr id="79" name="Freeform 298"/>
            <p:cNvSpPr>
              <a:spLocks noChangeAspect="1" noEditPoints="1"/>
            </p:cNvSpPr>
            <p:nvPr/>
          </p:nvSpPr>
          <p:spPr bwMode="black">
            <a:xfrm>
              <a:off x="5099" y="4035"/>
              <a:ext cx="88" cy="84"/>
            </a:xfrm>
            <a:custGeom>
              <a:avLst/>
              <a:gdLst/>
              <a:ahLst/>
              <a:cxnLst>
                <a:cxn ang="0">
                  <a:pos x="42" y="68"/>
                </a:cxn>
                <a:cxn ang="0">
                  <a:pos x="28" y="48"/>
                </a:cxn>
                <a:cxn ang="0">
                  <a:pos x="84" y="48"/>
                </a:cxn>
                <a:cxn ang="0">
                  <a:pos x="53" y="0"/>
                </a:cxn>
                <a:cxn ang="0">
                  <a:pos x="5" y="45"/>
                </a:cxn>
                <a:cxn ang="0">
                  <a:pos x="37" y="86"/>
                </a:cxn>
                <a:cxn ang="0">
                  <a:pos x="81" y="63"/>
                </a:cxn>
                <a:cxn ang="0">
                  <a:pos x="64" y="55"/>
                </a:cxn>
                <a:cxn ang="0">
                  <a:pos x="42" y="68"/>
                </a:cxn>
                <a:cxn ang="0">
                  <a:pos x="50" y="18"/>
                </a:cxn>
                <a:cxn ang="0">
                  <a:pos x="63" y="33"/>
                </a:cxn>
                <a:cxn ang="0">
                  <a:pos x="31" y="33"/>
                </a:cxn>
                <a:cxn ang="0">
                  <a:pos x="50" y="18"/>
                </a:cxn>
              </a:cxnLst>
              <a:rect l="0" t="0" r="r" b="b"/>
              <a:pathLst>
                <a:path w="89" h="86">
                  <a:moveTo>
                    <a:pt x="42" y="68"/>
                  </a:moveTo>
                  <a:cubicBezTo>
                    <a:pt x="34" y="68"/>
                    <a:pt x="25" y="63"/>
                    <a:pt x="28" y="48"/>
                  </a:cubicBezTo>
                  <a:cubicBezTo>
                    <a:pt x="84" y="48"/>
                    <a:pt x="84" y="48"/>
                    <a:pt x="84" y="48"/>
                  </a:cubicBezTo>
                  <a:cubicBezTo>
                    <a:pt x="89" y="23"/>
                    <a:pt x="83" y="0"/>
                    <a:pt x="53" y="0"/>
                  </a:cubicBezTo>
                  <a:cubicBezTo>
                    <a:pt x="29" y="0"/>
                    <a:pt x="10" y="17"/>
                    <a:pt x="5" y="45"/>
                  </a:cubicBezTo>
                  <a:cubicBezTo>
                    <a:pt x="0" y="68"/>
                    <a:pt x="12" y="86"/>
                    <a:pt x="37" y="86"/>
                  </a:cubicBezTo>
                  <a:cubicBezTo>
                    <a:pt x="55" y="86"/>
                    <a:pt x="69" y="79"/>
                    <a:pt x="81" y="63"/>
                  </a:cubicBezTo>
                  <a:cubicBezTo>
                    <a:pt x="64" y="55"/>
                    <a:pt x="64" y="55"/>
                    <a:pt x="64" y="55"/>
                  </a:cubicBezTo>
                  <a:cubicBezTo>
                    <a:pt x="55" y="64"/>
                    <a:pt x="50" y="68"/>
                    <a:pt x="42" y="68"/>
                  </a:cubicBezTo>
                  <a:close/>
                  <a:moveTo>
                    <a:pt x="50" y="18"/>
                  </a:moveTo>
                  <a:cubicBezTo>
                    <a:pt x="57" y="18"/>
                    <a:pt x="65" y="21"/>
                    <a:pt x="63" y="33"/>
                  </a:cubicBezTo>
                  <a:cubicBezTo>
                    <a:pt x="31" y="33"/>
                    <a:pt x="31" y="33"/>
                    <a:pt x="31" y="33"/>
                  </a:cubicBezTo>
                  <a:cubicBezTo>
                    <a:pt x="34" y="22"/>
                    <a:pt x="43" y="18"/>
                    <a:pt x="50" y="18"/>
                  </a:cubicBezTo>
                  <a:close/>
                </a:path>
              </a:pathLst>
            </a:custGeom>
            <a:solidFill>
              <a:schemeClr val="tx1"/>
            </a:solidFill>
            <a:ln w="9525">
              <a:noFill/>
              <a:round/>
              <a:headEnd/>
              <a:tailEnd/>
            </a:ln>
          </p:spPr>
          <p:txBody>
            <a:bodyPr/>
            <a:lstStyle/>
            <a:p>
              <a:endParaRPr lang="en-US" dirty="0"/>
            </a:p>
          </p:txBody>
        </p:sp>
        <p:sp>
          <p:nvSpPr>
            <p:cNvPr id="80" name="Freeform 299"/>
            <p:cNvSpPr>
              <a:spLocks noChangeAspect="1" noEditPoints="1"/>
            </p:cNvSpPr>
            <p:nvPr/>
          </p:nvSpPr>
          <p:spPr bwMode="black">
            <a:xfrm>
              <a:off x="5472" y="4035"/>
              <a:ext cx="87" cy="84"/>
            </a:xfrm>
            <a:custGeom>
              <a:avLst/>
              <a:gdLst/>
              <a:ahLst/>
              <a:cxnLst>
                <a:cxn ang="0">
                  <a:pos x="41" y="68"/>
                </a:cxn>
                <a:cxn ang="0">
                  <a:pos x="28" y="48"/>
                </a:cxn>
                <a:cxn ang="0">
                  <a:pos x="84" y="48"/>
                </a:cxn>
                <a:cxn ang="0">
                  <a:pos x="53" y="0"/>
                </a:cxn>
                <a:cxn ang="0">
                  <a:pos x="4" y="45"/>
                </a:cxn>
                <a:cxn ang="0">
                  <a:pos x="36" y="86"/>
                </a:cxn>
                <a:cxn ang="0">
                  <a:pos x="80" y="63"/>
                </a:cxn>
                <a:cxn ang="0">
                  <a:pos x="63" y="55"/>
                </a:cxn>
                <a:cxn ang="0">
                  <a:pos x="41" y="68"/>
                </a:cxn>
                <a:cxn ang="0">
                  <a:pos x="49" y="18"/>
                </a:cxn>
                <a:cxn ang="0">
                  <a:pos x="63" y="33"/>
                </a:cxn>
                <a:cxn ang="0">
                  <a:pos x="30" y="33"/>
                </a:cxn>
                <a:cxn ang="0">
                  <a:pos x="49" y="18"/>
                </a:cxn>
              </a:cxnLst>
              <a:rect l="0" t="0" r="r" b="b"/>
              <a:pathLst>
                <a:path w="88" h="86">
                  <a:moveTo>
                    <a:pt x="41" y="68"/>
                  </a:moveTo>
                  <a:cubicBezTo>
                    <a:pt x="34" y="68"/>
                    <a:pt x="25" y="63"/>
                    <a:pt x="28" y="48"/>
                  </a:cubicBezTo>
                  <a:cubicBezTo>
                    <a:pt x="84" y="48"/>
                    <a:pt x="84" y="48"/>
                    <a:pt x="84" y="48"/>
                  </a:cubicBezTo>
                  <a:cubicBezTo>
                    <a:pt x="88" y="23"/>
                    <a:pt x="83" y="0"/>
                    <a:pt x="53" y="0"/>
                  </a:cubicBezTo>
                  <a:cubicBezTo>
                    <a:pt x="28" y="0"/>
                    <a:pt x="10" y="17"/>
                    <a:pt x="4" y="45"/>
                  </a:cubicBezTo>
                  <a:cubicBezTo>
                    <a:pt x="0" y="68"/>
                    <a:pt x="11" y="86"/>
                    <a:pt x="36" y="86"/>
                  </a:cubicBezTo>
                  <a:cubicBezTo>
                    <a:pt x="55" y="86"/>
                    <a:pt x="69" y="79"/>
                    <a:pt x="80" y="63"/>
                  </a:cubicBezTo>
                  <a:cubicBezTo>
                    <a:pt x="63" y="55"/>
                    <a:pt x="63" y="55"/>
                    <a:pt x="63" y="55"/>
                  </a:cubicBezTo>
                  <a:cubicBezTo>
                    <a:pt x="55" y="64"/>
                    <a:pt x="50" y="68"/>
                    <a:pt x="41" y="68"/>
                  </a:cubicBezTo>
                  <a:close/>
                  <a:moveTo>
                    <a:pt x="49" y="18"/>
                  </a:moveTo>
                  <a:cubicBezTo>
                    <a:pt x="56" y="18"/>
                    <a:pt x="64" y="21"/>
                    <a:pt x="63" y="33"/>
                  </a:cubicBezTo>
                  <a:cubicBezTo>
                    <a:pt x="30" y="33"/>
                    <a:pt x="30" y="33"/>
                    <a:pt x="30" y="33"/>
                  </a:cubicBezTo>
                  <a:cubicBezTo>
                    <a:pt x="33" y="22"/>
                    <a:pt x="42" y="18"/>
                    <a:pt x="49" y="18"/>
                  </a:cubicBezTo>
                  <a:close/>
                </a:path>
              </a:pathLst>
            </a:custGeom>
            <a:solidFill>
              <a:schemeClr val="tx1"/>
            </a:solidFill>
            <a:ln w="9525">
              <a:noFill/>
              <a:round/>
              <a:headEnd/>
              <a:tailEnd/>
            </a:ln>
          </p:spPr>
          <p:txBody>
            <a:bodyPr/>
            <a:lstStyle/>
            <a:p>
              <a:endParaRPr lang="en-US" dirty="0"/>
            </a:p>
          </p:txBody>
        </p:sp>
        <p:sp>
          <p:nvSpPr>
            <p:cNvPr id="81" name="Freeform 300"/>
            <p:cNvSpPr>
              <a:spLocks noChangeAspect="1"/>
            </p:cNvSpPr>
            <p:nvPr/>
          </p:nvSpPr>
          <p:spPr bwMode="black">
            <a:xfrm>
              <a:off x="5265" y="4035"/>
              <a:ext cx="84" cy="84"/>
            </a:xfrm>
            <a:custGeom>
              <a:avLst/>
              <a:gdLst/>
              <a:ahLst/>
              <a:cxnLst>
                <a:cxn ang="0">
                  <a:pos x="63" y="56"/>
                </a:cxn>
                <a:cxn ang="0">
                  <a:pos x="44" y="67"/>
                </a:cxn>
                <a:cxn ang="0">
                  <a:pos x="30" y="43"/>
                </a:cxn>
                <a:cxn ang="0">
                  <a:pos x="53" y="19"/>
                </a:cxn>
                <a:cxn ang="0">
                  <a:pos x="67" y="31"/>
                </a:cxn>
                <a:cxn ang="0">
                  <a:pos x="86" y="19"/>
                </a:cxn>
                <a:cxn ang="0">
                  <a:pos x="54" y="0"/>
                </a:cxn>
                <a:cxn ang="0">
                  <a:pos x="5" y="43"/>
                </a:cxn>
                <a:cxn ang="0">
                  <a:pos x="38" y="86"/>
                </a:cxn>
                <a:cxn ang="0">
                  <a:pos x="79" y="64"/>
                </a:cxn>
                <a:cxn ang="0">
                  <a:pos x="63" y="56"/>
                </a:cxn>
              </a:cxnLst>
              <a:rect l="0" t="0" r="r" b="b"/>
              <a:pathLst>
                <a:path w="86" h="86">
                  <a:moveTo>
                    <a:pt x="63" y="56"/>
                  </a:moveTo>
                  <a:cubicBezTo>
                    <a:pt x="57" y="65"/>
                    <a:pt x="51" y="67"/>
                    <a:pt x="44" y="67"/>
                  </a:cubicBezTo>
                  <a:cubicBezTo>
                    <a:pt x="31" y="67"/>
                    <a:pt x="27" y="57"/>
                    <a:pt x="30" y="43"/>
                  </a:cubicBezTo>
                  <a:cubicBezTo>
                    <a:pt x="33" y="29"/>
                    <a:pt x="40" y="19"/>
                    <a:pt x="53" y="19"/>
                  </a:cubicBezTo>
                  <a:cubicBezTo>
                    <a:pt x="57" y="19"/>
                    <a:pt x="65" y="21"/>
                    <a:pt x="67" y="31"/>
                  </a:cubicBezTo>
                  <a:cubicBezTo>
                    <a:pt x="86" y="19"/>
                    <a:pt x="86" y="19"/>
                    <a:pt x="86" y="19"/>
                  </a:cubicBezTo>
                  <a:cubicBezTo>
                    <a:pt x="81" y="6"/>
                    <a:pt x="69" y="0"/>
                    <a:pt x="54" y="0"/>
                  </a:cubicBezTo>
                  <a:cubicBezTo>
                    <a:pt x="31" y="0"/>
                    <a:pt x="10" y="16"/>
                    <a:pt x="5" y="43"/>
                  </a:cubicBezTo>
                  <a:cubicBezTo>
                    <a:pt x="0" y="70"/>
                    <a:pt x="14" y="86"/>
                    <a:pt x="38" y="86"/>
                  </a:cubicBezTo>
                  <a:cubicBezTo>
                    <a:pt x="54" y="86"/>
                    <a:pt x="69" y="77"/>
                    <a:pt x="79" y="64"/>
                  </a:cubicBezTo>
                  <a:lnTo>
                    <a:pt x="63" y="56"/>
                  </a:lnTo>
                  <a:close/>
                </a:path>
              </a:pathLst>
            </a:custGeom>
            <a:solidFill>
              <a:schemeClr val="tx1"/>
            </a:solidFill>
            <a:ln w="9525">
              <a:noFill/>
              <a:round/>
              <a:headEnd/>
              <a:tailEnd/>
            </a:ln>
          </p:spPr>
          <p:txBody>
            <a:bodyPr/>
            <a:lstStyle/>
            <a:p>
              <a:endParaRPr lang="en-US" dirty="0"/>
            </a:p>
          </p:txBody>
        </p:sp>
        <p:sp>
          <p:nvSpPr>
            <p:cNvPr id="82" name="Freeform 301"/>
            <p:cNvSpPr>
              <a:spLocks noChangeAspect="1"/>
            </p:cNvSpPr>
            <p:nvPr/>
          </p:nvSpPr>
          <p:spPr bwMode="black">
            <a:xfrm>
              <a:off x="5180" y="4035"/>
              <a:ext cx="90" cy="84"/>
            </a:xfrm>
            <a:custGeom>
              <a:avLst/>
              <a:gdLst/>
              <a:ahLst/>
              <a:cxnLst>
                <a:cxn ang="0">
                  <a:pos x="38" y="24"/>
                </a:cxn>
                <a:cxn ang="0">
                  <a:pos x="49" y="18"/>
                </a:cxn>
                <a:cxn ang="0">
                  <a:pos x="70" y="26"/>
                </a:cxn>
                <a:cxn ang="0">
                  <a:pos x="90" y="14"/>
                </a:cxn>
                <a:cxn ang="0">
                  <a:pos x="54" y="0"/>
                </a:cxn>
                <a:cxn ang="0">
                  <a:pos x="14" y="29"/>
                </a:cxn>
                <a:cxn ang="0">
                  <a:pos x="56" y="60"/>
                </a:cxn>
                <a:cxn ang="0">
                  <a:pos x="41" y="68"/>
                </a:cxn>
                <a:cxn ang="0">
                  <a:pos x="18" y="57"/>
                </a:cxn>
                <a:cxn ang="0">
                  <a:pos x="0" y="68"/>
                </a:cxn>
                <a:cxn ang="0">
                  <a:pos x="37" y="86"/>
                </a:cxn>
                <a:cxn ang="0">
                  <a:pos x="80" y="57"/>
                </a:cxn>
                <a:cxn ang="0">
                  <a:pos x="38" y="24"/>
                </a:cxn>
              </a:cxnLst>
              <a:rect l="0" t="0" r="r" b="b"/>
              <a:pathLst>
                <a:path w="90" h="86">
                  <a:moveTo>
                    <a:pt x="38" y="24"/>
                  </a:moveTo>
                  <a:cubicBezTo>
                    <a:pt x="39" y="20"/>
                    <a:pt x="43" y="18"/>
                    <a:pt x="49" y="18"/>
                  </a:cubicBezTo>
                  <a:cubicBezTo>
                    <a:pt x="57" y="18"/>
                    <a:pt x="66" y="21"/>
                    <a:pt x="70" y="26"/>
                  </a:cubicBezTo>
                  <a:cubicBezTo>
                    <a:pt x="90" y="14"/>
                    <a:pt x="90" y="14"/>
                    <a:pt x="90" y="14"/>
                  </a:cubicBezTo>
                  <a:cubicBezTo>
                    <a:pt x="79" y="4"/>
                    <a:pt x="66" y="0"/>
                    <a:pt x="54" y="0"/>
                  </a:cubicBezTo>
                  <a:cubicBezTo>
                    <a:pt x="37" y="0"/>
                    <a:pt x="18" y="8"/>
                    <a:pt x="14" y="29"/>
                  </a:cubicBezTo>
                  <a:cubicBezTo>
                    <a:pt x="8" y="58"/>
                    <a:pt x="59" y="47"/>
                    <a:pt x="56" y="60"/>
                  </a:cubicBezTo>
                  <a:cubicBezTo>
                    <a:pt x="55" y="67"/>
                    <a:pt x="45" y="68"/>
                    <a:pt x="41" y="68"/>
                  </a:cubicBezTo>
                  <a:cubicBezTo>
                    <a:pt x="31" y="68"/>
                    <a:pt x="24" y="64"/>
                    <a:pt x="18" y="57"/>
                  </a:cubicBezTo>
                  <a:cubicBezTo>
                    <a:pt x="0" y="68"/>
                    <a:pt x="0" y="68"/>
                    <a:pt x="0" y="68"/>
                  </a:cubicBezTo>
                  <a:cubicBezTo>
                    <a:pt x="9" y="81"/>
                    <a:pt x="20" y="86"/>
                    <a:pt x="37" y="86"/>
                  </a:cubicBezTo>
                  <a:cubicBezTo>
                    <a:pt x="55" y="86"/>
                    <a:pt x="76" y="78"/>
                    <a:pt x="80" y="57"/>
                  </a:cubicBezTo>
                  <a:cubicBezTo>
                    <a:pt x="86" y="26"/>
                    <a:pt x="35" y="38"/>
                    <a:pt x="38" y="24"/>
                  </a:cubicBezTo>
                  <a:close/>
                </a:path>
              </a:pathLst>
            </a:custGeom>
            <a:solidFill>
              <a:schemeClr val="tx1"/>
            </a:solidFill>
            <a:ln w="9525">
              <a:noFill/>
              <a:round/>
              <a:headEnd/>
              <a:tailEnd/>
            </a:ln>
          </p:spPr>
          <p:txBody>
            <a:bodyPr/>
            <a:lstStyle/>
            <a:p>
              <a:endParaRPr lang="en-US" dirty="0"/>
            </a:p>
          </p:txBody>
        </p:sp>
      </p:grpSp>
      <p:grpSp>
        <p:nvGrpSpPr>
          <p:cNvPr id="126" name="Skupina 125"/>
          <p:cNvGrpSpPr/>
          <p:nvPr userDrawn="1"/>
        </p:nvGrpSpPr>
        <p:grpSpPr>
          <a:xfrm>
            <a:off x="295275" y="186928"/>
            <a:ext cx="8672513" cy="2859882"/>
            <a:chOff x="295275" y="186928"/>
            <a:chExt cx="8672513" cy="2859882"/>
          </a:xfrm>
        </p:grpSpPr>
        <p:grpSp>
          <p:nvGrpSpPr>
            <p:cNvPr id="119" name="Skupina 118"/>
            <p:cNvGrpSpPr/>
            <p:nvPr userDrawn="1"/>
          </p:nvGrpSpPr>
          <p:grpSpPr>
            <a:xfrm>
              <a:off x="295275" y="2918773"/>
              <a:ext cx="8667750" cy="128037"/>
              <a:chOff x="295275" y="2918773"/>
              <a:chExt cx="8667750" cy="128037"/>
            </a:xfrm>
          </p:grpSpPr>
          <p:grpSp>
            <p:nvGrpSpPr>
              <p:cNvPr id="117" name="Skupina 116"/>
              <p:cNvGrpSpPr/>
              <p:nvPr userDrawn="1"/>
            </p:nvGrpSpPr>
            <p:grpSpPr>
              <a:xfrm>
                <a:off x="295275" y="2918773"/>
                <a:ext cx="8403429" cy="128037"/>
                <a:chOff x="295275" y="2666335"/>
                <a:chExt cx="8403429" cy="128037"/>
              </a:xfrm>
            </p:grpSpPr>
            <p:sp>
              <p:nvSpPr>
                <p:cNvPr id="105" name="Freeform 315"/>
                <p:cNvSpPr>
                  <a:spLocks/>
                </p:cNvSpPr>
                <p:nvPr userDrawn="1"/>
              </p:nvSpPr>
              <p:spPr bwMode="auto">
                <a:xfrm>
                  <a:off x="295275" y="2666335"/>
                  <a:ext cx="5544778" cy="128037"/>
                </a:xfrm>
                <a:custGeom>
                  <a:avLst/>
                  <a:gdLst/>
                  <a:ahLst/>
                  <a:cxnLst>
                    <a:cxn ang="0">
                      <a:pos x="0" y="0"/>
                    </a:cxn>
                    <a:cxn ang="0">
                      <a:pos x="0" y="111"/>
                    </a:cxn>
                    <a:cxn ang="0">
                      <a:pos x="4267" y="111"/>
                    </a:cxn>
                    <a:cxn ang="0">
                      <a:pos x="4334" y="44"/>
                    </a:cxn>
                    <a:cxn ang="0">
                      <a:pos x="4401" y="111"/>
                    </a:cxn>
                    <a:cxn ang="0">
                      <a:pos x="4945" y="111"/>
                    </a:cxn>
                    <a:cxn ang="0">
                      <a:pos x="4945" y="0"/>
                    </a:cxn>
                    <a:cxn ang="0">
                      <a:pos x="0" y="0"/>
                    </a:cxn>
                  </a:cxnLst>
                  <a:rect l="0" t="0" r="r" b="b"/>
                  <a:pathLst>
                    <a:path w="4945" h="111">
                      <a:moveTo>
                        <a:pt x="0" y="0"/>
                      </a:moveTo>
                      <a:lnTo>
                        <a:pt x="0" y="111"/>
                      </a:lnTo>
                      <a:lnTo>
                        <a:pt x="4267" y="111"/>
                      </a:lnTo>
                      <a:lnTo>
                        <a:pt x="4334" y="44"/>
                      </a:lnTo>
                      <a:lnTo>
                        <a:pt x="4401" y="111"/>
                      </a:lnTo>
                      <a:lnTo>
                        <a:pt x="4945" y="111"/>
                      </a:lnTo>
                      <a:lnTo>
                        <a:pt x="4945" y="0"/>
                      </a:lnTo>
                      <a:lnTo>
                        <a:pt x="0" y="0"/>
                      </a:lnTo>
                      <a:close/>
                    </a:path>
                  </a:pathLst>
                </a:custGeom>
                <a:solidFill>
                  <a:srgbClr val="CDD6D1"/>
                </a:solidFill>
                <a:ln w="9525" cap="flat" cmpd="sng">
                  <a:noFill/>
                  <a:prstDash val="solid"/>
                  <a:round/>
                  <a:headEnd/>
                  <a:tailEnd/>
                </a:ln>
                <a:effectLst/>
              </p:spPr>
              <p:txBody>
                <a:bodyPr wrap="none" anchor="ctr"/>
                <a:lstStyle/>
                <a:p>
                  <a:endParaRPr lang="en-US" dirty="0"/>
                </a:p>
              </p:txBody>
            </p:sp>
            <p:sp>
              <p:nvSpPr>
                <p:cNvPr id="106" name="Freeform 305"/>
                <p:cNvSpPr>
                  <a:spLocks/>
                </p:cNvSpPr>
                <p:nvPr/>
              </p:nvSpPr>
              <p:spPr bwMode="auto">
                <a:xfrm>
                  <a:off x="2994745" y="2666335"/>
                  <a:ext cx="5703959" cy="128037"/>
                </a:xfrm>
                <a:custGeom>
                  <a:avLst/>
                  <a:gdLst/>
                  <a:ahLst/>
                  <a:cxnLst>
                    <a:cxn ang="0">
                      <a:pos x="0" y="0"/>
                    </a:cxn>
                    <a:cxn ang="0">
                      <a:pos x="0" y="111"/>
                    </a:cxn>
                    <a:cxn ang="0">
                      <a:pos x="4267" y="111"/>
                    </a:cxn>
                    <a:cxn ang="0">
                      <a:pos x="4334" y="44"/>
                    </a:cxn>
                    <a:cxn ang="0">
                      <a:pos x="4401" y="111"/>
                    </a:cxn>
                    <a:cxn ang="0">
                      <a:pos x="4945" y="111"/>
                    </a:cxn>
                    <a:cxn ang="0">
                      <a:pos x="4945" y="0"/>
                    </a:cxn>
                    <a:cxn ang="0">
                      <a:pos x="0" y="0"/>
                    </a:cxn>
                  </a:cxnLst>
                  <a:rect l="0" t="0" r="r" b="b"/>
                  <a:pathLst>
                    <a:path w="4945" h="111">
                      <a:moveTo>
                        <a:pt x="0" y="0"/>
                      </a:moveTo>
                      <a:lnTo>
                        <a:pt x="0" y="111"/>
                      </a:lnTo>
                      <a:lnTo>
                        <a:pt x="4267" y="111"/>
                      </a:lnTo>
                      <a:lnTo>
                        <a:pt x="4334" y="44"/>
                      </a:lnTo>
                      <a:lnTo>
                        <a:pt x="4401" y="111"/>
                      </a:lnTo>
                      <a:lnTo>
                        <a:pt x="4945" y="111"/>
                      </a:lnTo>
                      <a:lnTo>
                        <a:pt x="4945" y="0"/>
                      </a:lnTo>
                      <a:lnTo>
                        <a:pt x="0" y="0"/>
                      </a:lnTo>
                      <a:close/>
                    </a:path>
                  </a:pathLst>
                </a:custGeom>
                <a:solidFill>
                  <a:srgbClr val="CDD6D1"/>
                </a:solidFill>
                <a:ln w="9525" cap="flat" cmpd="sng">
                  <a:noFill/>
                  <a:prstDash val="solid"/>
                  <a:round/>
                  <a:headEnd/>
                  <a:tailEnd/>
                </a:ln>
                <a:effectLst/>
              </p:spPr>
              <p:txBody>
                <a:bodyPr wrap="none" anchor="ctr"/>
                <a:lstStyle/>
                <a:p>
                  <a:endParaRPr lang="en-US" dirty="0"/>
                </a:p>
              </p:txBody>
            </p:sp>
          </p:grpSp>
          <p:sp>
            <p:nvSpPr>
              <p:cNvPr id="107" name="Freeform 315"/>
              <p:cNvSpPr>
                <a:spLocks/>
              </p:cNvSpPr>
              <p:nvPr userDrawn="1"/>
            </p:nvSpPr>
            <p:spPr bwMode="auto">
              <a:xfrm flipH="1">
                <a:off x="8127504" y="2918773"/>
                <a:ext cx="835521" cy="128037"/>
              </a:xfrm>
              <a:custGeom>
                <a:avLst/>
                <a:gdLst/>
                <a:ahLst/>
                <a:cxnLst>
                  <a:cxn ang="0">
                    <a:pos x="0" y="0"/>
                  </a:cxn>
                  <a:cxn ang="0">
                    <a:pos x="0" y="111"/>
                  </a:cxn>
                  <a:cxn ang="0">
                    <a:pos x="4267" y="111"/>
                  </a:cxn>
                  <a:cxn ang="0">
                    <a:pos x="4334" y="44"/>
                  </a:cxn>
                  <a:cxn ang="0">
                    <a:pos x="4401" y="111"/>
                  </a:cxn>
                  <a:cxn ang="0">
                    <a:pos x="4945" y="111"/>
                  </a:cxn>
                  <a:cxn ang="0">
                    <a:pos x="4945" y="0"/>
                  </a:cxn>
                  <a:cxn ang="0">
                    <a:pos x="0" y="0"/>
                  </a:cxn>
                </a:cxnLst>
                <a:rect l="0" t="0" r="r" b="b"/>
                <a:pathLst>
                  <a:path w="4945" h="111">
                    <a:moveTo>
                      <a:pt x="0" y="0"/>
                    </a:moveTo>
                    <a:lnTo>
                      <a:pt x="0" y="111"/>
                    </a:lnTo>
                    <a:lnTo>
                      <a:pt x="4267" y="111"/>
                    </a:lnTo>
                    <a:lnTo>
                      <a:pt x="4334" y="44"/>
                    </a:lnTo>
                    <a:lnTo>
                      <a:pt x="4401" y="111"/>
                    </a:lnTo>
                    <a:lnTo>
                      <a:pt x="4945" y="111"/>
                    </a:lnTo>
                    <a:lnTo>
                      <a:pt x="4945" y="0"/>
                    </a:lnTo>
                    <a:lnTo>
                      <a:pt x="0" y="0"/>
                    </a:lnTo>
                    <a:close/>
                  </a:path>
                </a:pathLst>
              </a:custGeom>
              <a:solidFill>
                <a:srgbClr val="CDD6D1"/>
              </a:solidFill>
              <a:ln w="9525" cap="flat" cmpd="sng">
                <a:noFill/>
                <a:prstDash val="solid"/>
                <a:round/>
                <a:headEnd/>
                <a:tailEnd/>
              </a:ln>
              <a:effectLst/>
            </p:spPr>
            <p:txBody>
              <a:bodyPr wrap="none" anchor="ctr"/>
              <a:lstStyle/>
              <a:p>
                <a:endParaRPr lang="en-US" dirty="0"/>
              </a:p>
            </p:txBody>
          </p:sp>
        </p:grpSp>
        <p:sp>
          <p:nvSpPr>
            <p:cNvPr id="37040" name="Rectangle 176"/>
            <p:cNvSpPr>
              <a:spLocks noChangeArrowheads="1"/>
            </p:cNvSpPr>
            <p:nvPr userDrawn="1"/>
          </p:nvSpPr>
          <p:spPr bwMode="auto">
            <a:xfrm>
              <a:off x="295275" y="354806"/>
              <a:ext cx="8667750" cy="2558654"/>
            </a:xfrm>
            <a:prstGeom prst="rect">
              <a:avLst/>
            </a:prstGeom>
            <a:solidFill>
              <a:srgbClr val="CDD6D1"/>
            </a:solidFill>
            <a:ln w="9525">
              <a:noFill/>
              <a:miter lim="800000"/>
              <a:headEnd/>
              <a:tailEnd/>
            </a:ln>
            <a:effectLst/>
          </p:spPr>
          <p:txBody>
            <a:bodyPr wrap="none" anchor="ctr"/>
            <a:lstStyle/>
            <a:p>
              <a:endParaRPr lang="en-US" dirty="0"/>
            </a:p>
          </p:txBody>
        </p:sp>
        <p:sp>
          <p:nvSpPr>
            <p:cNvPr id="37039" name="Rectangle 175"/>
            <p:cNvSpPr>
              <a:spLocks noChangeArrowheads="1"/>
            </p:cNvSpPr>
            <p:nvPr userDrawn="1"/>
          </p:nvSpPr>
          <p:spPr bwMode="auto">
            <a:xfrm>
              <a:off x="295275" y="2526507"/>
              <a:ext cx="8667750" cy="392906"/>
            </a:xfrm>
            <a:prstGeom prst="rect">
              <a:avLst/>
            </a:prstGeom>
            <a:solidFill>
              <a:srgbClr val="99A2A5"/>
            </a:solidFill>
            <a:ln w="9525">
              <a:noFill/>
              <a:miter lim="800000"/>
              <a:headEnd/>
              <a:tailEnd/>
            </a:ln>
            <a:effectLst/>
          </p:spPr>
          <p:txBody>
            <a:bodyPr wrap="none" anchor="ctr"/>
            <a:lstStyle/>
            <a:p>
              <a:endParaRPr lang="en-US" dirty="0"/>
            </a:p>
          </p:txBody>
        </p:sp>
        <p:grpSp>
          <p:nvGrpSpPr>
            <p:cNvPr id="125" name="Skupina 124"/>
            <p:cNvGrpSpPr/>
            <p:nvPr userDrawn="1"/>
          </p:nvGrpSpPr>
          <p:grpSpPr>
            <a:xfrm>
              <a:off x="295275" y="186928"/>
              <a:ext cx="8672513" cy="120526"/>
              <a:chOff x="295275" y="186928"/>
              <a:chExt cx="8672513" cy="120526"/>
            </a:xfrm>
          </p:grpSpPr>
          <p:grpSp>
            <p:nvGrpSpPr>
              <p:cNvPr id="124" name="Skupina 123"/>
              <p:cNvGrpSpPr/>
              <p:nvPr userDrawn="1"/>
            </p:nvGrpSpPr>
            <p:grpSpPr>
              <a:xfrm>
                <a:off x="295275" y="186928"/>
                <a:ext cx="7670625" cy="120526"/>
                <a:chOff x="295275" y="186928"/>
                <a:chExt cx="7670625" cy="120526"/>
              </a:xfrm>
            </p:grpSpPr>
            <p:sp>
              <p:nvSpPr>
                <p:cNvPr id="109" name="Freeform 302"/>
                <p:cNvSpPr>
                  <a:spLocks/>
                </p:cNvSpPr>
                <p:nvPr userDrawn="1"/>
              </p:nvSpPr>
              <p:spPr bwMode="auto">
                <a:xfrm flipH="1">
                  <a:off x="7260469" y="186928"/>
                  <a:ext cx="705431" cy="120526"/>
                </a:xfrm>
                <a:custGeom>
                  <a:avLst/>
                  <a:gdLst/>
                  <a:ahLst/>
                  <a:cxnLst>
                    <a:cxn ang="0">
                      <a:pos x="0" y="102"/>
                    </a:cxn>
                    <a:cxn ang="0">
                      <a:pos x="597" y="102"/>
                    </a:cxn>
                    <a:cxn ang="0">
                      <a:pos x="597" y="0"/>
                    </a:cxn>
                    <a:cxn ang="0">
                      <a:pos x="45" y="0"/>
                    </a:cxn>
                    <a:cxn ang="0">
                      <a:pos x="0" y="45"/>
                    </a:cxn>
                    <a:cxn ang="0">
                      <a:pos x="0" y="102"/>
                    </a:cxn>
                  </a:cxnLst>
                  <a:rect l="0" t="0" r="r" b="b"/>
                  <a:pathLst>
                    <a:path w="597" h="102">
                      <a:moveTo>
                        <a:pt x="0" y="102"/>
                      </a:moveTo>
                      <a:lnTo>
                        <a:pt x="597" y="102"/>
                      </a:lnTo>
                      <a:lnTo>
                        <a:pt x="597" y="0"/>
                      </a:lnTo>
                      <a:lnTo>
                        <a:pt x="45" y="0"/>
                      </a:lnTo>
                      <a:lnTo>
                        <a:pt x="0" y="45"/>
                      </a:lnTo>
                      <a:lnTo>
                        <a:pt x="0" y="102"/>
                      </a:lnTo>
                      <a:close/>
                    </a:path>
                  </a:pathLst>
                </a:custGeom>
                <a:solidFill>
                  <a:srgbClr val="4E6172"/>
                </a:solidFill>
                <a:ln w="9525">
                  <a:noFill/>
                  <a:round/>
                  <a:headEnd/>
                  <a:tailEnd/>
                </a:ln>
                <a:effectLst/>
              </p:spPr>
              <p:txBody>
                <a:bodyPr/>
                <a:lstStyle/>
                <a:p>
                  <a:pPr marL="0" algn="l" defTabSz="914400" rtl="0" eaLnBrk="1" latinLnBrk="0" hangingPunct="1"/>
                  <a:endParaRPr lang="en-US" sz="1800" kern="1200" dirty="0">
                    <a:solidFill>
                      <a:schemeClr val="tx1"/>
                    </a:solidFill>
                    <a:latin typeface="+mn-lt"/>
                    <a:ea typeface="+mn-ea"/>
                    <a:cs typeface="+mn-cs"/>
                  </a:endParaRPr>
                </a:p>
              </p:txBody>
            </p:sp>
            <p:sp>
              <p:nvSpPr>
                <p:cNvPr id="111" name="Freeform 302"/>
                <p:cNvSpPr>
                  <a:spLocks/>
                </p:cNvSpPr>
                <p:nvPr userDrawn="1"/>
              </p:nvSpPr>
              <p:spPr bwMode="auto">
                <a:xfrm flipH="1">
                  <a:off x="295275" y="186928"/>
                  <a:ext cx="7042135" cy="120526"/>
                </a:xfrm>
                <a:prstGeom prst="rect">
                  <a:avLst/>
                </a:prstGeom>
                <a:solidFill>
                  <a:srgbClr val="4E6172"/>
                </a:solidFill>
                <a:ln w="9525">
                  <a:noFill/>
                  <a:round/>
                  <a:headEnd/>
                  <a:tailEnd/>
                </a:ln>
                <a:effectLst/>
              </p:spPr>
              <p:txBody>
                <a:bodyPr/>
                <a:lstStyle/>
                <a:p>
                  <a:pPr marL="0" algn="l" defTabSz="914400" rtl="0" eaLnBrk="1" latinLnBrk="0" hangingPunct="1"/>
                  <a:endParaRPr lang="en-US" sz="1800" kern="1200" dirty="0">
                    <a:solidFill>
                      <a:schemeClr val="tx1"/>
                    </a:solidFill>
                    <a:latin typeface="+mn-lt"/>
                    <a:ea typeface="+mn-ea"/>
                    <a:cs typeface="+mn-cs"/>
                  </a:endParaRPr>
                </a:p>
              </p:txBody>
            </p:sp>
          </p:grpSp>
          <p:grpSp>
            <p:nvGrpSpPr>
              <p:cNvPr id="123" name="Skupina 122"/>
              <p:cNvGrpSpPr/>
              <p:nvPr userDrawn="1"/>
            </p:nvGrpSpPr>
            <p:grpSpPr>
              <a:xfrm>
                <a:off x="8020050" y="186928"/>
                <a:ext cx="947738" cy="120526"/>
                <a:chOff x="8020050" y="186928"/>
                <a:chExt cx="947738" cy="120526"/>
              </a:xfrm>
            </p:grpSpPr>
            <p:sp>
              <p:nvSpPr>
                <p:cNvPr id="121" name="Freeform 302"/>
                <p:cNvSpPr>
                  <a:spLocks/>
                </p:cNvSpPr>
                <p:nvPr userDrawn="1"/>
              </p:nvSpPr>
              <p:spPr bwMode="auto">
                <a:xfrm>
                  <a:off x="8020050" y="186928"/>
                  <a:ext cx="705431" cy="120526"/>
                </a:xfrm>
                <a:custGeom>
                  <a:avLst/>
                  <a:gdLst/>
                  <a:ahLst/>
                  <a:cxnLst>
                    <a:cxn ang="0">
                      <a:pos x="0" y="102"/>
                    </a:cxn>
                    <a:cxn ang="0">
                      <a:pos x="597" y="102"/>
                    </a:cxn>
                    <a:cxn ang="0">
                      <a:pos x="597" y="0"/>
                    </a:cxn>
                    <a:cxn ang="0">
                      <a:pos x="45" y="0"/>
                    </a:cxn>
                    <a:cxn ang="0">
                      <a:pos x="0" y="45"/>
                    </a:cxn>
                    <a:cxn ang="0">
                      <a:pos x="0" y="102"/>
                    </a:cxn>
                  </a:cxnLst>
                  <a:rect l="0" t="0" r="r" b="b"/>
                  <a:pathLst>
                    <a:path w="597" h="102">
                      <a:moveTo>
                        <a:pt x="0" y="102"/>
                      </a:moveTo>
                      <a:lnTo>
                        <a:pt x="597" y="102"/>
                      </a:lnTo>
                      <a:lnTo>
                        <a:pt x="597" y="0"/>
                      </a:lnTo>
                      <a:lnTo>
                        <a:pt x="45" y="0"/>
                      </a:lnTo>
                      <a:lnTo>
                        <a:pt x="0" y="45"/>
                      </a:lnTo>
                      <a:lnTo>
                        <a:pt x="0" y="102"/>
                      </a:lnTo>
                      <a:close/>
                    </a:path>
                  </a:pathLst>
                </a:custGeom>
                <a:solidFill>
                  <a:srgbClr val="CDD6D1"/>
                </a:solidFill>
                <a:ln w="9525" cap="flat" cmpd="sng">
                  <a:noFill/>
                  <a:prstDash val="solid"/>
                  <a:round/>
                  <a:headEnd/>
                  <a:tailEnd/>
                </a:ln>
                <a:effectLst/>
              </p:spPr>
              <p:txBody>
                <a:bodyPr wrap="none" anchor="ctr"/>
                <a:lstStyle/>
                <a:p>
                  <a:pPr marL="0" algn="l" defTabSz="914400" rtl="0" eaLnBrk="1" latinLnBrk="0" hangingPunct="1"/>
                  <a:endParaRPr lang="en-US" sz="1800" kern="1200" dirty="0">
                    <a:solidFill>
                      <a:schemeClr val="tx1"/>
                    </a:solidFill>
                    <a:latin typeface="+mn-lt"/>
                    <a:ea typeface="+mn-ea"/>
                    <a:cs typeface="+mn-cs"/>
                  </a:endParaRPr>
                </a:p>
              </p:txBody>
            </p:sp>
            <p:sp>
              <p:nvSpPr>
                <p:cNvPr id="122" name="Freeform 302"/>
                <p:cNvSpPr>
                  <a:spLocks/>
                </p:cNvSpPr>
                <p:nvPr userDrawn="1"/>
              </p:nvSpPr>
              <p:spPr bwMode="auto">
                <a:xfrm>
                  <a:off x="8262357" y="186928"/>
                  <a:ext cx="705431" cy="120526"/>
                </a:xfrm>
                <a:custGeom>
                  <a:avLst/>
                  <a:gdLst/>
                  <a:ahLst/>
                  <a:cxnLst>
                    <a:cxn ang="0">
                      <a:pos x="0" y="102"/>
                    </a:cxn>
                    <a:cxn ang="0">
                      <a:pos x="597" y="102"/>
                    </a:cxn>
                    <a:cxn ang="0">
                      <a:pos x="597" y="0"/>
                    </a:cxn>
                    <a:cxn ang="0">
                      <a:pos x="45" y="0"/>
                    </a:cxn>
                    <a:cxn ang="0">
                      <a:pos x="0" y="45"/>
                    </a:cxn>
                    <a:cxn ang="0">
                      <a:pos x="0" y="102"/>
                    </a:cxn>
                  </a:cxnLst>
                  <a:rect l="0" t="0" r="r" b="b"/>
                  <a:pathLst>
                    <a:path w="597" h="102">
                      <a:moveTo>
                        <a:pt x="0" y="102"/>
                      </a:moveTo>
                      <a:lnTo>
                        <a:pt x="597" y="102"/>
                      </a:lnTo>
                      <a:lnTo>
                        <a:pt x="597" y="0"/>
                      </a:lnTo>
                      <a:lnTo>
                        <a:pt x="45" y="0"/>
                      </a:lnTo>
                      <a:lnTo>
                        <a:pt x="0" y="45"/>
                      </a:lnTo>
                      <a:lnTo>
                        <a:pt x="0" y="102"/>
                      </a:lnTo>
                      <a:close/>
                    </a:path>
                  </a:pathLst>
                </a:custGeom>
                <a:solidFill>
                  <a:srgbClr val="CDD6D1"/>
                </a:solidFill>
                <a:ln w="9525" cap="flat" cmpd="sng">
                  <a:noFill/>
                  <a:prstDash val="solid"/>
                  <a:round/>
                  <a:headEnd/>
                  <a:tailEnd/>
                </a:ln>
                <a:effectLst/>
              </p:spPr>
              <p:txBody>
                <a:bodyPr wrap="none" anchor="ctr"/>
                <a:lstStyle/>
                <a:p>
                  <a:pPr marL="0" algn="l" defTabSz="914400" rtl="0" eaLnBrk="1" latinLnBrk="0" hangingPunct="1"/>
                  <a:endParaRPr lang="en-US" sz="1800" kern="1200" dirty="0">
                    <a:solidFill>
                      <a:schemeClr val="tx1"/>
                    </a:solidFill>
                    <a:latin typeface="+mn-lt"/>
                    <a:ea typeface="+mn-ea"/>
                    <a:cs typeface="+mn-cs"/>
                  </a:endParaRPr>
                </a:p>
              </p:txBody>
            </p:sp>
          </p:grpSp>
        </p:grpSp>
      </p:gr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pic>
        <p:nvPicPr>
          <p:cNvPr id="46" name="Picture 4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5885" y="0"/>
            <a:ext cx="9068430" cy="5143500"/>
          </a:xfrm>
          <a:prstGeom prst="rect">
            <a:avLst/>
          </a:prstGeom>
        </p:spPr>
      </p:pic>
      <p:pic>
        <p:nvPicPr>
          <p:cNvPr id="47" name="Picture 4" descr="\\10.81.250.100\wip\CORP\COR\_2011_Brand_Refresh\COR-P22374_Corp_PowerPoint_Template\Graphics\Lindsey_PPT build\elements\PPT_ORGBG_OP9.pn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74064" b="8026"/>
          <a:stretch/>
        </p:blipFill>
        <p:spPr bwMode="auto">
          <a:xfrm>
            <a:off x="6860981" y="0"/>
            <a:ext cx="2417746" cy="4730681"/>
          </a:xfrm>
          <a:prstGeom prst="rect">
            <a:avLst/>
          </a:prstGeom>
          <a:noFill/>
          <a:extLst>
            <a:ext uri="{909E8E84-426E-40DD-AFC4-6F175D3DCCD1}">
              <a14:hiddenFill xmlns="" xmlns:a14="http://schemas.microsoft.com/office/drawing/2010/main">
                <a:solidFill>
                  <a:srgbClr val="FFFFFF"/>
                </a:solidFill>
              </a14:hiddenFill>
            </a:ext>
          </a:extLst>
        </p:spPr>
      </p:pic>
      <p:sp>
        <p:nvSpPr>
          <p:cNvPr id="37" name="Rounded Rectangle 15"/>
          <p:cNvSpPr/>
          <p:nvPr/>
        </p:nvSpPr>
        <p:spPr>
          <a:xfrm>
            <a:off x="6851457" y="-1925"/>
            <a:ext cx="2427271" cy="4926132"/>
          </a:xfrm>
          <a:custGeom>
            <a:avLst/>
            <a:gdLst>
              <a:gd name="connsiteX0" fmla="*/ 0 w 2409825"/>
              <a:gd name="connsiteY0" fmla="*/ 401646 h 5886450"/>
              <a:gd name="connsiteX1" fmla="*/ 401646 w 2409825"/>
              <a:gd name="connsiteY1" fmla="*/ 0 h 5886450"/>
              <a:gd name="connsiteX2" fmla="*/ 2008179 w 2409825"/>
              <a:gd name="connsiteY2" fmla="*/ 0 h 5886450"/>
              <a:gd name="connsiteX3" fmla="*/ 2409825 w 2409825"/>
              <a:gd name="connsiteY3" fmla="*/ 401646 h 5886450"/>
              <a:gd name="connsiteX4" fmla="*/ 2409825 w 2409825"/>
              <a:gd name="connsiteY4" fmla="*/ 5484804 h 5886450"/>
              <a:gd name="connsiteX5" fmla="*/ 2008179 w 2409825"/>
              <a:gd name="connsiteY5" fmla="*/ 5886450 h 5886450"/>
              <a:gd name="connsiteX6" fmla="*/ 401646 w 2409825"/>
              <a:gd name="connsiteY6" fmla="*/ 5886450 h 5886450"/>
              <a:gd name="connsiteX7" fmla="*/ 0 w 2409825"/>
              <a:gd name="connsiteY7" fmla="*/ 5484804 h 5886450"/>
              <a:gd name="connsiteX8" fmla="*/ 0 w 2409825"/>
              <a:gd name="connsiteY8" fmla="*/ 401646 h 5886450"/>
              <a:gd name="connsiteX0" fmla="*/ 0 w 2409825"/>
              <a:gd name="connsiteY0" fmla="*/ 544833 h 6029637"/>
              <a:gd name="connsiteX1" fmla="*/ 2008179 w 2409825"/>
              <a:gd name="connsiteY1" fmla="*/ 143187 h 6029637"/>
              <a:gd name="connsiteX2" fmla="*/ 2409825 w 2409825"/>
              <a:gd name="connsiteY2" fmla="*/ 544833 h 6029637"/>
              <a:gd name="connsiteX3" fmla="*/ 2409825 w 2409825"/>
              <a:gd name="connsiteY3" fmla="*/ 5627991 h 6029637"/>
              <a:gd name="connsiteX4" fmla="*/ 2008179 w 2409825"/>
              <a:gd name="connsiteY4" fmla="*/ 6029637 h 6029637"/>
              <a:gd name="connsiteX5" fmla="*/ 401646 w 2409825"/>
              <a:gd name="connsiteY5" fmla="*/ 6029637 h 6029637"/>
              <a:gd name="connsiteX6" fmla="*/ 0 w 2409825"/>
              <a:gd name="connsiteY6" fmla="*/ 5627991 h 6029637"/>
              <a:gd name="connsiteX7" fmla="*/ 0 w 2409825"/>
              <a:gd name="connsiteY7" fmla="*/ 544833 h 6029637"/>
              <a:gd name="connsiteX0" fmla="*/ 0 w 2409825"/>
              <a:gd name="connsiteY0" fmla="*/ 401805 h 6305709"/>
              <a:gd name="connsiteX1" fmla="*/ 2008179 w 2409825"/>
              <a:gd name="connsiteY1" fmla="*/ 419259 h 6305709"/>
              <a:gd name="connsiteX2" fmla="*/ 2409825 w 2409825"/>
              <a:gd name="connsiteY2" fmla="*/ 820905 h 6305709"/>
              <a:gd name="connsiteX3" fmla="*/ 2409825 w 2409825"/>
              <a:gd name="connsiteY3" fmla="*/ 5904063 h 6305709"/>
              <a:gd name="connsiteX4" fmla="*/ 2008179 w 2409825"/>
              <a:gd name="connsiteY4" fmla="*/ 6305709 h 6305709"/>
              <a:gd name="connsiteX5" fmla="*/ 401646 w 2409825"/>
              <a:gd name="connsiteY5" fmla="*/ 6305709 h 6305709"/>
              <a:gd name="connsiteX6" fmla="*/ 0 w 2409825"/>
              <a:gd name="connsiteY6" fmla="*/ 5904063 h 6305709"/>
              <a:gd name="connsiteX7" fmla="*/ 0 w 2409825"/>
              <a:gd name="connsiteY7" fmla="*/ 401805 h 6305709"/>
              <a:gd name="connsiteX0" fmla="*/ 0 w 2409825"/>
              <a:gd name="connsiteY0" fmla="*/ 0 h 5903904"/>
              <a:gd name="connsiteX1" fmla="*/ 2008179 w 2409825"/>
              <a:gd name="connsiteY1" fmla="*/ 17454 h 5903904"/>
              <a:gd name="connsiteX2" fmla="*/ 2409825 w 2409825"/>
              <a:gd name="connsiteY2" fmla="*/ 419100 h 5903904"/>
              <a:gd name="connsiteX3" fmla="*/ 2409825 w 2409825"/>
              <a:gd name="connsiteY3" fmla="*/ 5502258 h 5903904"/>
              <a:gd name="connsiteX4" fmla="*/ 2008179 w 2409825"/>
              <a:gd name="connsiteY4" fmla="*/ 5903904 h 5903904"/>
              <a:gd name="connsiteX5" fmla="*/ 401646 w 2409825"/>
              <a:gd name="connsiteY5" fmla="*/ 5903904 h 5903904"/>
              <a:gd name="connsiteX6" fmla="*/ 0 w 2409825"/>
              <a:gd name="connsiteY6" fmla="*/ 5502258 h 5903904"/>
              <a:gd name="connsiteX7" fmla="*/ 0 w 2409825"/>
              <a:gd name="connsiteY7" fmla="*/ 0 h 5903904"/>
              <a:gd name="connsiteX0" fmla="*/ 0 w 2409825"/>
              <a:gd name="connsiteY0" fmla="*/ 0 h 5903904"/>
              <a:gd name="connsiteX1" fmla="*/ 2008179 w 2409825"/>
              <a:gd name="connsiteY1" fmla="*/ 17454 h 5903904"/>
              <a:gd name="connsiteX2" fmla="*/ 2409825 w 2409825"/>
              <a:gd name="connsiteY2" fmla="*/ 419100 h 5903904"/>
              <a:gd name="connsiteX3" fmla="*/ 2409825 w 2409825"/>
              <a:gd name="connsiteY3" fmla="*/ 5502258 h 5903904"/>
              <a:gd name="connsiteX4" fmla="*/ 2008179 w 2409825"/>
              <a:gd name="connsiteY4" fmla="*/ 5903904 h 5903904"/>
              <a:gd name="connsiteX5" fmla="*/ 401646 w 2409825"/>
              <a:gd name="connsiteY5" fmla="*/ 5903904 h 5903904"/>
              <a:gd name="connsiteX6" fmla="*/ 0 w 2409825"/>
              <a:gd name="connsiteY6" fmla="*/ 5502258 h 5903904"/>
              <a:gd name="connsiteX7" fmla="*/ 0 w 2409825"/>
              <a:gd name="connsiteY7" fmla="*/ 0 h 5903904"/>
              <a:gd name="connsiteX0" fmla="*/ 0 w 2409825"/>
              <a:gd name="connsiteY0" fmla="*/ 482642 h 6386546"/>
              <a:gd name="connsiteX1" fmla="*/ 2409825 w 2409825"/>
              <a:gd name="connsiteY1" fmla="*/ 901742 h 6386546"/>
              <a:gd name="connsiteX2" fmla="*/ 2409825 w 2409825"/>
              <a:gd name="connsiteY2" fmla="*/ 5984900 h 6386546"/>
              <a:gd name="connsiteX3" fmla="*/ 2008179 w 2409825"/>
              <a:gd name="connsiteY3" fmla="*/ 6386546 h 6386546"/>
              <a:gd name="connsiteX4" fmla="*/ 401646 w 2409825"/>
              <a:gd name="connsiteY4" fmla="*/ 6386546 h 6386546"/>
              <a:gd name="connsiteX5" fmla="*/ 0 w 2409825"/>
              <a:gd name="connsiteY5" fmla="*/ 5984900 h 6386546"/>
              <a:gd name="connsiteX6" fmla="*/ 0 w 2409825"/>
              <a:gd name="connsiteY6" fmla="*/ 482642 h 6386546"/>
              <a:gd name="connsiteX0" fmla="*/ 0 w 2409825"/>
              <a:gd name="connsiteY0" fmla="*/ 656963 h 6560867"/>
              <a:gd name="connsiteX1" fmla="*/ 2409825 w 2409825"/>
              <a:gd name="connsiteY1" fmla="*/ 666488 h 6560867"/>
              <a:gd name="connsiteX2" fmla="*/ 2409825 w 2409825"/>
              <a:gd name="connsiteY2" fmla="*/ 6159221 h 6560867"/>
              <a:gd name="connsiteX3" fmla="*/ 2008179 w 2409825"/>
              <a:gd name="connsiteY3" fmla="*/ 6560867 h 6560867"/>
              <a:gd name="connsiteX4" fmla="*/ 401646 w 2409825"/>
              <a:gd name="connsiteY4" fmla="*/ 6560867 h 6560867"/>
              <a:gd name="connsiteX5" fmla="*/ 0 w 2409825"/>
              <a:gd name="connsiteY5" fmla="*/ 6159221 h 6560867"/>
              <a:gd name="connsiteX6" fmla="*/ 0 w 2409825"/>
              <a:gd name="connsiteY6" fmla="*/ 656963 h 6560867"/>
              <a:gd name="connsiteX0" fmla="*/ 0 w 2409825"/>
              <a:gd name="connsiteY0" fmla="*/ 664226 h 6568130"/>
              <a:gd name="connsiteX1" fmla="*/ 2409825 w 2409825"/>
              <a:gd name="connsiteY1" fmla="*/ 673751 h 6568130"/>
              <a:gd name="connsiteX2" fmla="*/ 2409825 w 2409825"/>
              <a:gd name="connsiteY2" fmla="*/ 6166484 h 6568130"/>
              <a:gd name="connsiteX3" fmla="*/ 2008179 w 2409825"/>
              <a:gd name="connsiteY3" fmla="*/ 6568130 h 6568130"/>
              <a:gd name="connsiteX4" fmla="*/ 401646 w 2409825"/>
              <a:gd name="connsiteY4" fmla="*/ 6568130 h 6568130"/>
              <a:gd name="connsiteX5" fmla="*/ 0 w 2409825"/>
              <a:gd name="connsiteY5" fmla="*/ 6166484 h 6568130"/>
              <a:gd name="connsiteX6" fmla="*/ 0 w 2409825"/>
              <a:gd name="connsiteY6" fmla="*/ 664226 h 6568130"/>
              <a:gd name="connsiteX0" fmla="*/ 0 w 2409825"/>
              <a:gd name="connsiteY0" fmla="*/ 754733 h 6658637"/>
              <a:gd name="connsiteX1" fmla="*/ 2409825 w 2409825"/>
              <a:gd name="connsiteY1" fmla="*/ 764258 h 6658637"/>
              <a:gd name="connsiteX2" fmla="*/ 2409825 w 2409825"/>
              <a:gd name="connsiteY2" fmla="*/ 6256991 h 6658637"/>
              <a:gd name="connsiteX3" fmla="*/ 2008179 w 2409825"/>
              <a:gd name="connsiteY3" fmla="*/ 6658637 h 6658637"/>
              <a:gd name="connsiteX4" fmla="*/ 401646 w 2409825"/>
              <a:gd name="connsiteY4" fmla="*/ 6658637 h 6658637"/>
              <a:gd name="connsiteX5" fmla="*/ 0 w 2409825"/>
              <a:gd name="connsiteY5" fmla="*/ 6256991 h 6658637"/>
              <a:gd name="connsiteX6" fmla="*/ 0 w 2409825"/>
              <a:gd name="connsiteY6" fmla="*/ 754733 h 6658637"/>
              <a:gd name="connsiteX0" fmla="*/ 0 w 2409825"/>
              <a:gd name="connsiteY0" fmla="*/ 714516 h 6618420"/>
              <a:gd name="connsiteX1" fmla="*/ 2409825 w 2409825"/>
              <a:gd name="connsiteY1" fmla="*/ 724041 h 6618420"/>
              <a:gd name="connsiteX2" fmla="*/ 2409825 w 2409825"/>
              <a:gd name="connsiteY2" fmla="*/ 6216774 h 6618420"/>
              <a:gd name="connsiteX3" fmla="*/ 2008179 w 2409825"/>
              <a:gd name="connsiteY3" fmla="*/ 6618420 h 6618420"/>
              <a:gd name="connsiteX4" fmla="*/ 401646 w 2409825"/>
              <a:gd name="connsiteY4" fmla="*/ 6618420 h 6618420"/>
              <a:gd name="connsiteX5" fmla="*/ 0 w 2409825"/>
              <a:gd name="connsiteY5" fmla="*/ 6216774 h 6618420"/>
              <a:gd name="connsiteX6" fmla="*/ 0 w 2409825"/>
              <a:gd name="connsiteY6" fmla="*/ 714516 h 6618420"/>
              <a:gd name="connsiteX0" fmla="*/ 0 w 2409825"/>
              <a:gd name="connsiteY0" fmla="*/ 399467 h 6303371"/>
              <a:gd name="connsiteX1" fmla="*/ 2409825 w 2409825"/>
              <a:gd name="connsiteY1" fmla="*/ 408992 h 6303371"/>
              <a:gd name="connsiteX2" fmla="*/ 2409825 w 2409825"/>
              <a:gd name="connsiteY2" fmla="*/ 5901725 h 6303371"/>
              <a:gd name="connsiteX3" fmla="*/ 2008179 w 2409825"/>
              <a:gd name="connsiteY3" fmla="*/ 6303371 h 6303371"/>
              <a:gd name="connsiteX4" fmla="*/ 401646 w 2409825"/>
              <a:gd name="connsiteY4" fmla="*/ 6303371 h 6303371"/>
              <a:gd name="connsiteX5" fmla="*/ 0 w 2409825"/>
              <a:gd name="connsiteY5" fmla="*/ 5901725 h 6303371"/>
              <a:gd name="connsiteX6" fmla="*/ 0 w 2409825"/>
              <a:gd name="connsiteY6" fmla="*/ 399467 h 6303371"/>
              <a:gd name="connsiteX0" fmla="*/ 0 w 2409825"/>
              <a:gd name="connsiteY0" fmla="*/ 0 h 5903904"/>
              <a:gd name="connsiteX1" fmla="*/ 2409825 w 2409825"/>
              <a:gd name="connsiteY1" fmla="*/ 9525 h 5903904"/>
              <a:gd name="connsiteX2" fmla="*/ 2409825 w 2409825"/>
              <a:gd name="connsiteY2" fmla="*/ 5502258 h 5903904"/>
              <a:gd name="connsiteX3" fmla="*/ 2008179 w 2409825"/>
              <a:gd name="connsiteY3" fmla="*/ 5903904 h 5903904"/>
              <a:gd name="connsiteX4" fmla="*/ 401646 w 2409825"/>
              <a:gd name="connsiteY4" fmla="*/ 5903904 h 5903904"/>
              <a:gd name="connsiteX5" fmla="*/ 0 w 2409825"/>
              <a:gd name="connsiteY5" fmla="*/ 5502258 h 5903904"/>
              <a:gd name="connsiteX6" fmla="*/ 0 w 2409825"/>
              <a:gd name="connsiteY6" fmla="*/ 0 h 5903904"/>
              <a:gd name="connsiteX0" fmla="*/ 0 w 2409825"/>
              <a:gd name="connsiteY0" fmla="*/ 0 h 6074363"/>
              <a:gd name="connsiteX1" fmla="*/ 2409825 w 2409825"/>
              <a:gd name="connsiteY1" fmla="*/ 9525 h 6074363"/>
              <a:gd name="connsiteX2" fmla="*/ 2409825 w 2409825"/>
              <a:gd name="connsiteY2" fmla="*/ 5502258 h 6074363"/>
              <a:gd name="connsiteX3" fmla="*/ 401646 w 2409825"/>
              <a:gd name="connsiteY3" fmla="*/ 5903904 h 6074363"/>
              <a:gd name="connsiteX4" fmla="*/ 0 w 2409825"/>
              <a:gd name="connsiteY4" fmla="*/ 5502258 h 6074363"/>
              <a:gd name="connsiteX5" fmla="*/ 0 w 2409825"/>
              <a:gd name="connsiteY5" fmla="*/ 0 h 6074363"/>
              <a:gd name="connsiteX0" fmla="*/ 0 w 2409825"/>
              <a:gd name="connsiteY0" fmla="*/ 0 h 6353498"/>
              <a:gd name="connsiteX1" fmla="*/ 2409825 w 2409825"/>
              <a:gd name="connsiteY1" fmla="*/ 9525 h 6353498"/>
              <a:gd name="connsiteX2" fmla="*/ 2409825 w 2409825"/>
              <a:gd name="connsiteY2" fmla="*/ 5921358 h 6353498"/>
              <a:gd name="connsiteX3" fmla="*/ 401646 w 2409825"/>
              <a:gd name="connsiteY3" fmla="*/ 5903904 h 6353498"/>
              <a:gd name="connsiteX4" fmla="*/ 0 w 2409825"/>
              <a:gd name="connsiteY4" fmla="*/ 5502258 h 6353498"/>
              <a:gd name="connsiteX5" fmla="*/ 0 w 2409825"/>
              <a:gd name="connsiteY5" fmla="*/ 0 h 6353498"/>
              <a:gd name="connsiteX0" fmla="*/ 0 w 2409825"/>
              <a:gd name="connsiteY0" fmla="*/ 0 h 6355410"/>
              <a:gd name="connsiteX1" fmla="*/ 2409825 w 2409825"/>
              <a:gd name="connsiteY1" fmla="*/ 9525 h 6355410"/>
              <a:gd name="connsiteX2" fmla="*/ 2409825 w 2409825"/>
              <a:gd name="connsiteY2" fmla="*/ 5921358 h 6355410"/>
              <a:gd name="connsiteX3" fmla="*/ 401646 w 2409825"/>
              <a:gd name="connsiteY3" fmla="*/ 5903904 h 6355410"/>
              <a:gd name="connsiteX4" fmla="*/ 0 w 2409825"/>
              <a:gd name="connsiteY4" fmla="*/ 5502258 h 6355410"/>
              <a:gd name="connsiteX5" fmla="*/ 0 w 2409825"/>
              <a:gd name="connsiteY5" fmla="*/ 0 h 6355410"/>
              <a:gd name="connsiteX0" fmla="*/ 0 w 2409825"/>
              <a:gd name="connsiteY0" fmla="*/ 0 h 6353498"/>
              <a:gd name="connsiteX1" fmla="*/ 2409825 w 2409825"/>
              <a:gd name="connsiteY1" fmla="*/ 9525 h 6353498"/>
              <a:gd name="connsiteX2" fmla="*/ 2409825 w 2409825"/>
              <a:gd name="connsiteY2" fmla="*/ 5921358 h 6353498"/>
              <a:gd name="connsiteX3" fmla="*/ 401646 w 2409825"/>
              <a:gd name="connsiteY3" fmla="*/ 5903904 h 6353498"/>
              <a:gd name="connsiteX4" fmla="*/ 0 w 2409825"/>
              <a:gd name="connsiteY4" fmla="*/ 5502258 h 6353498"/>
              <a:gd name="connsiteX5" fmla="*/ 0 w 2409825"/>
              <a:gd name="connsiteY5" fmla="*/ 0 h 6353498"/>
              <a:gd name="connsiteX0" fmla="*/ 0 w 2409825"/>
              <a:gd name="connsiteY0" fmla="*/ 0 h 6355410"/>
              <a:gd name="connsiteX1" fmla="*/ 2409825 w 2409825"/>
              <a:gd name="connsiteY1" fmla="*/ 9525 h 6355410"/>
              <a:gd name="connsiteX2" fmla="*/ 2409825 w 2409825"/>
              <a:gd name="connsiteY2" fmla="*/ 5921358 h 6355410"/>
              <a:gd name="connsiteX3" fmla="*/ 401646 w 2409825"/>
              <a:gd name="connsiteY3" fmla="*/ 5903904 h 6355410"/>
              <a:gd name="connsiteX4" fmla="*/ 0 w 2409825"/>
              <a:gd name="connsiteY4" fmla="*/ 5502258 h 6355410"/>
              <a:gd name="connsiteX5" fmla="*/ 0 w 2409825"/>
              <a:gd name="connsiteY5" fmla="*/ 0 h 6355410"/>
              <a:gd name="connsiteX0" fmla="*/ 0 w 2409825"/>
              <a:gd name="connsiteY0" fmla="*/ 0 h 5921358"/>
              <a:gd name="connsiteX1" fmla="*/ 2409825 w 2409825"/>
              <a:gd name="connsiteY1" fmla="*/ 9525 h 5921358"/>
              <a:gd name="connsiteX2" fmla="*/ 2409825 w 2409825"/>
              <a:gd name="connsiteY2" fmla="*/ 5921358 h 5921358"/>
              <a:gd name="connsiteX3" fmla="*/ 401646 w 2409825"/>
              <a:gd name="connsiteY3" fmla="*/ 5903904 h 5921358"/>
              <a:gd name="connsiteX4" fmla="*/ 0 w 2409825"/>
              <a:gd name="connsiteY4" fmla="*/ 5502258 h 5921358"/>
              <a:gd name="connsiteX5" fmla="*/ 0 w 2409825"/>
              <a:gd name="connsiteY5" fmla="*/ 0 h 5921358"/>
              <a:gd name="connsiteX0" fmla="*/ 0 w 2409825"/>
              <a:gd name="connsiteY0" fmla="*/ 3476 h 5911833"/>
              <a:gd name="connsiteX1" fmla="*/ 2409825 w 2409825"/>
              <a:gd name="connsiteY1" fmla="*/ 0 h 5911833"/>
              <a:gd name="connsiteX2" fmla="*/ 2409825 w 2409825"/>
              <a:gd name="connsiteY2" fmla="*/ 5911833 h 5911833"/>
              <a:gd name="connsiteX3" fmla="*/ 401646 w 2409825"/>
              <a:gd name="connsiteY3" fmla="*/ 5894379 h 5911833"/>
              <a:gd name="connsiteX4" fmla="*/ 0 w 2409825"/>
              <a:gd name="connsiteY4" fmla="*/ 5492733 h 5911833"/>
              <a:gd name="connsiteX5" fmla="*/ 0 w 2409825"/>
              <a:gd name="connsiteY5" fmla="*/ 3476 h 5911833"/>
              <a:gd name="connsiteX0" fmla="*/ 0 w 2409825"/>
              <a:gd name="connsiteY0" fmla="*/ 0 h 5908357"/>
              <a:gd name="connsiteX1" fmla="*/ 2409825 w 2409825"/>
              <a:gd name="connsiteY1" fmla="*/ 26860 h 5908357"/>
              <a:gd name="connsiteX2" fmla="*/ 2409825 w 2409825"/>
              <a:gd name="connsiteY2" fmla="*/ 5908357 h 5908357"/>
              <a:gd name="connsiteX3" fmla="*/ 401646 w 2409825"/>
              <a:gd name="connsiteY3" fmla="*/ 5890903 h 5908357"/>
              <a:gd name="connsiteX4" fmla="*/ 0 w 2409825"/>
              <a:gd name="connsiteY4" fmla="*/ 5489257 h 5908357"/>
              <a:gd name="connsiteX5" fmla="*/ 0 w 2409825"/>
              <a:gd name="connsiteY5" fmla="*/ 0 h 5908357"/>
              <a:gd name="connsiteX0" fmla="*/ 0 w 2409825"/>
              <a:gd name="connsiteY0" fmla="*/ 0 h 5908357"/>
              <a:gd name="connsiteX1" fmla="*/ 2409825 w 2409825"/>
              <a:gd name="connsiteY1" fmla="*/ 5192 h 5908357"/>
              <a:gd name="connsiteX2" fmla="*/ 2409825 w 2409825"/>
              <a:gd name="connsiteY2" fmla="*/ 5908357 h 5908357"/>
              <a:gd name="connsiteX3" fmla="*/ 401646 w 2409825"/>
              <a:gd name="connsiteY3" fmla="*/ 5890903 h 5908357"/>
              <a:gd name="connsiteX4" fmla="*/ 0 w 2409825"/>
              <a:gd name="connsiteY4" fmla="*/ 5489257 h 5908357"/>
              <a:gd name="connsiteX5" fmla="*/ 0 w 2409825"/>
              <a:gd name="connsiteY5" fmla="*/ 0 h 5908357"/>
              <a:gd name="connsiteX0" fmla="*/ 0 w 2409825"/>
              <a:gd name="connsiteY0" fmla="*/ 3475 h 5903165"/>
              <a:gd name="connsiteX1" fmla="*/ 2409825 w 2409825"/>
              <a:gd name="connsiteY1" fmla="*/ 0 h 5903165"/>
              <a:gd name="connsiteX2" fmla="*/ 2409825 w 2409825"/>
              <a:gd name="connsiteY2" fmla="*/ 5903165 h 5903165"/>
              <a:gd name="connsiteX3" fmla="*/ 401646 w 2409825"/>
              <a:gd name="connsiteY3" fmla="*/ 5885711 h 5903165"/>
              <a:gd name="connsiteX4" fmla="*/ 0 w 2409825"/>
              <a:gd name="connsiteY4" fmla="*/ 5484065 h 5903165"/>
              <a:gd name="connsiteX5" fmla="*/ 0 w 2409825"/>
              <a:gd name="connsiteY5" fmla="*/ 3475 h 5903165"/>
              <a:gd name="connsiteX0" fmla="*/ 0 w 2414159"/>
              <a:gd name="connsiteY0" fmla="*/ 0 h 5904023"/>
              <a:gd name="connsiteX1" fmla="*/ 2414159 w 2414159"/>
              <a:gd name="connsiteY1" fmla="*/ 858 h 5904023"/>
              <a:gd name="connsiteX2" fmla="*/ 2414159 w 2414159"/>
              <a:gd name="connsiteY2" fmla="*/ 5904023 h 5904023"/>
              <a:gd name="connsiteX3" fmla="*/ 405980 w 2414159"/>
              <a:gd name="connsiteY3" fmla="*/ 5886569 h 5904023"/>
              <a:gd name="connsiteX4" fmla="*/ 4334 w 2414159"/>
              <a:gd name="connsiteY4" fmla="*/ 5484923 h 5904023"/>
              <a:gd name="connsiteX5" fmla="*/ 0 w 2414159"/>
              <a:gd name="connsiteY5" fmla="*/ 0 h 5904023"/>
              <a:gd name="connsiteX0" fmla="*/ 0 w 2414159"/>
              <a:gd name="connsiteY0" fmla="*/ 0 h 5886569"/>
              <a:gd name="connsiteX1" fmla="*/ 2414159 w 2414159"/>
              <a:gd name="connsiteY1" fmla="*/ 858 h 5886569"/>
              <a:gd name="connsiteX2" fmla="*/ 2414159 w 2414159"/>
              <a:gd name="connsiteY2" fmla="*/ 5878021 h 5886569"/>
              <a:gd name="connsiteX3" fmla="*/ 405980 w 2414159"/>
              <a:gd name="connsiteY3" fmla="*/ 5886569 h 5886569"/>
              <a:gd name="connsiteX4" fmla="*/ 4334 w 2414159"/>
              <a:gd name="connsiteY4" fmla="*/ 5484923 h 5886569"/>
              <a:gd name="connsiteX5" fmla="*/ 0 w 2414159"/>
              <a:gd name="connsiteY5" fmla="*/ 0 h 5886569"/>
              <a:gd name="connsiteX0" fmla="*/ 0 w 2414159"/>
              <a:gd name="connsiteY0" fmla="*/ 0 h 5886689"/>
              <a:gd name="connsiteX1" fmla="*/ 2414159 w 2414159"/>
              <a:gd name="connsiteY1" fmla="*/ 858 h 5886689"/>
              <a:gd name="connsiteX2" fmla="*/ 2414159 w 2414159"/>
              <a:gd name="connsiteY2" fmla="*/ 5886689 h 5886689"/>
              <a:gd name="connsiteX3" fmla="*/ 405980 w 2414159"/>
              <a:gd name="connsiteY3" fmla="*/ 5886569 h 5886689"/>
              <a:gd name="connsiteX4" fmla="*/ 4334 w 2414159"/>
              <a:gd name="connsiteY4" fmla="*/ 5484923 h 5886689"/>
              <a:gd name="connsiteX5" fmla="*/ 0 w 2414159"/>
              <a:gd name="connsiteY5" fmla="*/ 0 h 5886689"/>
              <a:gd name="connsiteX0" fmla="*/ 4486 w 2410019"/>
              <a:gd name="connsiteY0" fmla="*/ 0 h 6654440"/>
              <a:gd name="connsiteX1" fmla="*/ 2410019 w 2410019"/>
              <a:gd name="connsiteY1" fmla="*/ 768609 h 6654440"/>
              <a:gd name="connsiteX2" fmla="*/ 2410019 w 2410019"/>
              <a:gd name="connsiteY2" fmla="*/ 6654440 h 6654440"/>
              <a:gd name="connsiteX3" fmla="*/ 401840 w 2410019"/>
              <a:gd name="connsiteY3" fmla="*/ 6654320 h 6654440"/>
              <a:gd name="connsiteX4" fmla="*/ 194 w 2410019"/>
              <a:gd name="connsiteY4" fmla="*/ 6252674 h 6654440"/>
              <a:gd name="connsiteX5" fmla="*/ 4486 w 2410019"/>
              <a:gd name="connsiteY5" fmla="*/ 0 h 6654440"/>
              <a:gd name="connsiteX0" fmla="*/ 4486 w 2418645"/>
              <a:gd name="connsiteY0" fmla="*/ 0 h 6654440"/>
              <a:gd name="connsiteX1" fmla="*/ 2418645 w 2418645"/>
              <a:gd name="connsiteY1" fmla="*/ 858 h 6654440"/>
              <a:gd name="connsiteX2" fmla="*/ 2410019 w 2418645"/>
              <a:gd name="connsiteY2" fmla="*/ 6654440 h 6654440"/>
              <a:gd name="connsiteX3" fmla="*/ 401840 w 2418645"/>
              <a:gd name="connsiteY3" fmla="*/ 6654320 h 6654440"/>
              <a:gd name="connsiteX4" fmla="*/ 194 w 2418645"/>
              <a:gd name="connsiteY4" fmla="*/ 6252674 h 6654440"/>
              <a:gd name="connsiteX5" fmla="*/ 4486 w 2418645"/>
              <a:gd name="connsiteY5" fmla="*/ 0 h 6654440"/>
              <a:gd name="connsiteX0" fmla="*/ 4486 w 2418645"/>
              <a:gd name="connsiteY0" fmla="*/ 85406 h 6653582"/>
              <a:gd name="connsiteX1" fmla="*/ 2418645 w 2418645"/>
              <a:gd name="connsiteY1" fmla="*/ 0 h 6653582"/>
              <a:gd name="connsiteX2" fmla="*/ 2410019 w 2418645"/>
              <a:gd name="connsiteY2" fmla="*/ 6653582 h 6653582"/>
              <a:gd name="connsiteX3" fmla="*/ 401840 w 2418645"/>
              <a:gd name="connsiteY3" fmla="*/ 6653462 h 6653582"/>
              <a:gd name="connsiteX4" fmla="*/ 194 w 2418645"/>
              <a:gd name="connsiteY4" fmla="*/ 6251816 h 6653582"/>
              <a:gd name="connsiteX5" fmla="*/ 4486 w 2418645"/>
              <a:gd name="connsiteY5" fmla="*/ 85406 h 6653582"/>
              <a:gd name="connsiteX0" fmla="*/ 4486 w 2418645"/>
              <a:gd name="connsiteY0" fmla="*/ 0 h 6568176"/>
              <a:gd name="connsiteX1" fmla="*/ 2418645 w 2418645"/>
              <a:gd name="connsiteY1" fmla="*/ 9484 h 6568176"/>
              <a:gd name="connsiteX2" fmla="*/ 2410019 w 2418645"/>
              <a:gd name="connsiteY2" fmla="*/ 6568176 h 6568176"/>
              <a:gd name="connsiteX3" fmla="*/ 401840 w 2418645"/>
              <a:gd name="connsiteY3" fmla="*/ 6568056 h 6568176"/>
              <a:gd name="connsiteX4" fmla="*/ 194 w 2418645"/>
              <a:gd name="connsiteY4" fmla="*/ 6166410 h 6568176"/>
              <a:gd name="connsiteX5" fmla="*/ 4486 w 2418645"/>
              <a:gd name="connsiteY5" fmla="*/ 0 h 6568176"/>
              <a:gd name="connsiteX0" fmla="*/ 4486 w 2427271"/>
              <a:gd name="connsiteY0" fmla="*/ 0 h 6568176"/>
              <a:gd name="connsiteX1" fmla="*/ 2427271 w 2427271"/>
              <a:gd name="connsiteY1" fmla="*/ 9484 h 6568176"/>
              <a:gd name="connsiteX2" fmla="*/ 2410019 w 2427271"/>
              <a:gd name="connsiteY2" fmla="*/ 6568176 h 6568176"/>
              <a:gd name="connsiteX3" fmla="*/ 401840 w 2427271"/>
              <a:gd name="connsiteY3" fmla="*/ 6568056 h 6568176"/>
              <a:gd name="connsiteX4" fmla="*/ 194 w 2427271"/>
              <a:gd name="connsiteY4" fmla="*/ 6166410 h 6568176"/>
              <a:gd name="connsiteX5" fmla="*/ 4486 w 2427271"/>
              <a:gd name="connsiteY5" fmla="*/ 0 h 6568176"/>
              <a:gd name="connsiteX0" fmla="*/ 4486 w 2427271"/>
              <a:gd name="connsiteY0" fmla="*/ 0 h 6568176"/>
              <a:gd name="connsiteX1" fmla="*/ 2427271 w 2427271"/>
              <a:gd name="connsiteY1" fmla="*/ 857 h 6568176"/>
              <a:gd name="connsiteX2" fmla="*/ 2410019 w 2427271"/>
              <a:gd name="connsiteY2" fmla="*/ 6568176 h 6568176"/>
              <a:gd name="connsiteX3" fmla="*/ 401840 w 2427271"/>
              <a:gd name="connsiteY3" fmla="*/ 6568056 h 6568176"/>
              <a:gd name="connsiteX4" fmla="*/ 194 w 2427271"/>
              <a:gd name="connsiteY4" fmla="*/ 6166410 h 6568176"/>
              <a:gd name="connsiteX5" fmla="*/ 4486 w 2427271"/>
              <a:gd name="connsiteY5" fmla="*/ 0 h 656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27271" h="6568176">
                <a:moveTo>
                  <a:pt x="4486" y="0"/>
                </a:moveTo>
                <a:lnTo>
                  <a:pt x="2427271" y="857"/>
                </a:lnTo>
                <a:cubicBezTo>
                  <a:pt x="2424396" y="2218718"/>
                  <a:pt x="2412894" y="4350315"/>
                  <a:pt x="2410019" y="6568176"/>
                </a:cubicBezTo>
                <a:lnTo>
                  <a:pt x="401840" y="6568056"/>
                </a:lnTo>
                <a:cubicBezTo>
                  <a:pt x="180017" y="6568056"/>
                  <a:pt x="194" y="6388233"/>
                  <a:pt x="194" y="6166410"/>
                </a:cubicBezTo>
                <a:cubicBezTo>
                  <a:pt x="-1251" y="4338102"/>
                  <a:pt x="5931" y="1828308"/>
                  <a:pt x="4486" y="0"/>
                </a:cubicBezTo>
                <a:close/>
              </a:path>
            </a:pathLst>
          </a:custGeom>
          <a:gradFill flip="none" rotWithShape="1">
            <a:gsLst>
              <a:gs pos="30000">
                <a:srgbClr val="FFC000">
                  <a:alpha val="52000"/>
                </a:srgbClr>
              </a:gs>
              <a:gs pos="63000">
                <a:schemeClr val="accent2">
                  <a:alpha val="49000"/>
                </a:schemeClr>
              </a:gs>
              <a:gs pos="100000">
                <a:srgbClr val="C73F09"/>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8151" y="0"/>
            <a:ext cx="2789926" cy="5143500"/>
          </a:xfrm>
          <a:prstGeom prst="rect">
            <a:avLst/>
          </a:prstGeom>
          <a:solidFill>
            <a:schemeClr val="bg1"/>
          </a:solidFill>
          <a:ln>
            <a:noFill/>
          </a:ln>
          <a:effectLst>
            <a:outerShdw blurRad="88900" dist="50800" algn="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68"/>
          <p:cNvGrpSpPr/>
          <p:nvPr/>
        </p:nvGrpSpPr>
        <p:grpSpPr>
          <a:xfrm>
            <a:off x="346838" y="342900"/>
            <a:ext cx="1920906" cy="356202"/>
            <a:chOff x="633159" y="6301141"/>
            <a:chExt cx="1771650" cy="381114"/>
          </a:xfrm>
        </p:grpSpPr>
        <p:sp>
          <p:nvSpPr>
            <p:cNvPr id="70" name="Text Box 129"/>
            <p:cNvSpPr txBox="1">
              <a:spLocks noChangeAspect="1" noChangeArrowheads="1"/>
            </p:cNvSpPr>
            <p:nvPr/>
          </p:nvSpPr>
          <p:spPr bwMode="black">
            <a:xfrm>
              <a:off x="2094626" y="6487368"/>
              <a:ext cx="310183" cy="164651"/>
            </a:xfrm>
            <a:prstGeom prst="rect">
              <a:avLst/>
            </a:prstGeom>
            <a:noFill/>
            <a:ln w="9525">
              <a:noFill/>
              <a:miter lim="800000"/>
              <a:headEnd/>
              <a:tailEnd/>
            </a:ln>
            <a:effectLst/>
          </p:spPr>
          <p:txBody>
            <a:bodyPr>
              <a:spAutoFit/>
            </a:bodyPr>
            <a:lstStyle/>
            <a:p>
              <a:r>
                <a:rPr lang="en-US" sz="400" b="1"/>
                <a:t>TM</a:t>
              </a:r>
            </a:p>
          </p:txBody>
        </p:sp>
        <p:sp>
          <p:nvSpPr>
            <p:cNvPr id="71" name="Freeform 143"/>
            <p:cNvSpPr>
              <a:spLocks noChangeAspect="1"/>
            </p:cNvSpPr>
            <p:nvPr/>
          </p:nvSpPr>
          <p:spPr bwMode="black">
            <a:xfrm>
              <a:off x="739920" y="6301141"/>
              <a:ext cx="126959" cy="69294"/>
            </a:xfrm>
            <a:custGeom>
              <a:avLst/>
              <a:gdLst/>
              <a:ahLst/>
              <a:cxnLst>
                <a:cxn ang="0">
                  <a:pos x="56" y="82"/>
                </a:cxn>
                <a:cxn ang="0">
                  <a:pos x="146" y="28"/>
                </a:cxn>
                <a:cxn ang="0">
                  <a:pos x="90" y="0"/>
                </a:cxn>
                <a:cxn ang="0">
                  <a:pos x="0" y="54"/>
                </a:cxn>
                <a:cxn ang="0">
                  <a:pos x="56" y="82"/>
                </a:cxn>
              </a:cxnLst>
              <a:rect l="0" t="0" r="r" b="b"/>
              <a:pathLst>
                <a:path w="146" h="82">
                  <a:moveTo>
                    <a:pt x="56" y="82"/>
                  </a:moveTo>
                  <a:lnTo>
                    <a:pt x="146" y="28"/>
                  </a:lnTo>
                  <a:lnTo>
                    <a:pt x="90" y="0"/>
                  </a:lnTo>
                  <a:lnTo>
                    <a:pt x="0" y="54"/>
                  </a:lnTo>
                  <a:lnTo>
                    <a:pt x="56" y="82"/>
                  </a:lnTo>
                  <a:close/>
                </a:path>
              </a:pathLst>
            </a:custGeom>
            <a:solidFill>
              <a:srgbClr val="FF4F00"/>
            </a:solidFill>
            <a:ln w="9525" cap="flat" cmpd="sng">
              <a:noFill/>
              <a:prstDash val="solid"/>
              <a:round/>
              <a:headEnd type="none" w="med" len="med"/>
              <a:tailEnd type="none" w="med" len="med"/>
            </a:ln>
            <a:effectLst/>
          </p:spPr>
          <p:txBody>
            <a:bodyPr/>
            <a:lstStyle/>
            <a:p>
              <a:endParaRPr lang="en-US"/>
            </a:p>
          </p:txBody>
        </p:sp>
        <p:sp>
          <p:nvSpPr>
            <p:cNvPr id="72" name="Freeform 144"/>
            <p:cNvSpPr>
              <a:spLocks noChangeAspect="1"/>
            </p:cNvSpPr>
            <p:nvPr/>
          </p:nvSpPr>
          <p:spPr bwMode="black">
            <a:xfrm>
              <a:off x="813498" y="6338675"/>
              <a:ext cx="124073" cy="70737"/>
            </a:xfrm>
            <a:custGeom>
              <a:avLst/>
              <a:gdLst/>
              <a:ahLst/>
              <a:cxnLst>
                <a:cxn ang="0">
                  <a:pos x="54" y="84"/>
                </a:cxn>
                <a:cxn ang="0">
                  <a:pos x="144" y="30"/>
                </a:cxn>
                <a:cxn ang="0">
                  <a:pos x="90" y="0"/>
                </a:cxn>
                <a:cxn ang="0">
                  <a:pos x="0" y="54"/>
                </a:cxn>
                <a:cxn ang="0">
                  <a:pos x="54" y="84"/>
                </a:cxn>
              </a:cxnLst>
              <a:rect l="0" t="0" r="r" b="b"/>
              <a:pathLst>
                <a:path w="144" h="84">
                  <a:moveTo>
                    <a:pt x="54" y="84"/>
                  </a:moveTo>
                  <a:lnTo>
                    <a:pt x="144" y="30"/>
                  </a:lnTo>
                  <a:lnTo>
                    <a:pt x="90" y="0"/>
                  </a:lnTo>
                  <a:lnTo>
                    <a:pt x="0" y="54"/>
                  </a:lnTo>
                  <a:lnTo>
                    <a:pt x="54" y="84"/>
                  </a:lnTo>
                  <a:close/>
                </a:path>
              </a:pathLst>
            </a:custGeom>
            <a:solidFill>
              <a:srgbClr val="FED95E"/>
            </a:solidFill>
            <a:ln w="9525" cap="flat" cmpd="sng">
              <a:noFill/>
              <a:prstDash val="solid"/>
              <a:round/>
              <a:headEnd type="none" w="med" len="med"/>
              <a:tailEnd type="none" w="med" len="med"/>
            </a:ln>
            <a:effectLst/>
          </p:spPr>
          <p:txBody>
            <a:bodyPr/>
            <a:lstStyle/>
            <a:p>
              <a:endParaRPr lang="en-US"/>
            </a:p>
          </p:txBody>
        </p:sp>
        <p:sp>
          <p:nvSpPr>
            <p:cNvPr id="73" name="Freeform 145"/>
            <p:cNvSpPr>
              <a:spLocks noChangeAspect="1"/>
            </p:cNvSpPr>
            <p:nvPr/>
          </p:nvSpPr>
          <p:spPr bwMode="black">
            <a:xfrm>
              <a:off x="882748" y="6374765"/>
              <a:ext cx="126959" cy="72181"/>
            </a:xfrm>
            <a:custGeom>
              <a:avLst/>
              <a:gdLst/>
              <a:ahLst/>
              <a:cxnLst>
                <a:cxn ang="0">
                  <a:pos x="56" y="82"/>
                </a:cxn>
                <a:cxn ang="0">
                  <a:pos x="146" y="28"/>
                </a:cxn>
                <a:cxn ang="0">
                  <a:pos x="90" y="0"/>
                </a:cxn>
                <a:cxn ang="0">
                  <a:pos x="0" y="54"/>
                </a:cxn>
                <a:cxn ang="0">
                  <a:pos x="56" y="82"/>
                </a:cxn>
              </a:cxnLst>
              <a:rect l="0" t="0" r="r" b="b"/>
              <a:pathLst>
                <a:path w="146" h="82">
                  <a:moveTo>
                    <a:pt x="56" y="82"/>
                  </a:moveTo>
                  <a:lnTo>
                    <a:pt x="146" y="28"/>
                  </a:lnTo>
                  <a:lnTo>
                    <a:pt x="90" y="0"/>
                  </a:lnTo>
                  <a:lnTo>
                    <a:pt x="0" y="54"/>
                  </a:lnTo>
                  <a:lnTo>
                    <a:pt x="56" y="82"/>
                  </a:lnTo>
                  <a:close/>
                </a:path>
              </a:pathLst>
            </a:custGeom>
            <a:solidFill>
              <a:srgbClr val="FF4F00"/>
            </a:solidFill>
            <a:ln w="9525" cap="flat" cmpd="sng">
              <a:noFill/>
              <a:prstDash val="solid"/>
              <a:round/>
              <a:headEnd type="none" w="med" len="med"/>
              <a:tailEnd type="none" w="med" len="med"/>
            </a:ln>
            <a:effectLst/>
          </p:spPr>
          <p:txBody>
            <a:bodyPr/>
            <a:lstStyle/>
            <a:p>
              <a:endParaRPr lang="en-US"/>
            </a:p>
          </p:txBody>
        </p:sp>
        <p:sp>
          <p:nvSpPr>
            <p:cNvPr id="74" name="Freeform 146"/>
            <p:cNvSpPr>
              <a:spLocks noChangeAspect="1"/>
            </p:cNvSpPr>
            <p:nvPr/>
          </p:nvSpPr>
          <p:spPr bwMode="black">
            <a:xfrm>
              <a:off x="775987" y="6439728"/>
              <a:ext cx="126959" cy="72181"/>
            </a:xfrm>
            <a:custGeom>
              <a:avLst/>
              <a:gdLst/>
              <a:ahLst/>
              <a:cxnLst>
                <a:cxn ang="0">
                  <a:pos x="56" y="84"/>
                </a:cxn>
                <a:cxn ang="0">
                  <a:pos x="146" y="30"/>
                </a:cxn>
                <a:cxn ang="0">
                  <a:pos x="90" y="0"/>
                </a:cxn>
                <a:cxn ang="0">
                  <a:pos x="0" y="54"/>
                </a:cxn>
                <a:cxn ang="0">
                  <a:pos x="56" y="84"/>
                </a:cxn>
              </a:cxnLst>
              <a:rect l="0" t="0" r="r" b="b"/>
              <a:pathLst>
                <a:path w="146" h="84">
                  <a:moveTo>
                    <a:pt x="56" y="84"/>
                  </a:moveTo>
                  <a:lnTo>
                    <a:pt x="146" y="30"/>
                  </a:lnTo>
                  <a:lnTo>
                    <a:pt x="90" y="0"/>
                  </a:lnTo>
                  <a:lnTo>
                    <a:pt x="0" y="54"/>
                  </a:lnTo>
                  <a:lnTo>
                    <a:pt x="56" y="84"/>
                  </a:lnTo>
                  <a:close/>
                </a:path>
              </a:pathLst>
            </a:custGeom>
            <a:solidFill>
              <a:srgbClr val="FED95E"/>
            </a:solidFill>
            <a:ln w="9525" cap="flat" cmpd="sng">
              <a:noFill/>
              <a:prstDash val="solid"/>
              <a:round/>
              <a:headEnd type="none" w="med" len="med"/>
              <a:tailEnd type="none" w="med" len="med"/>
            </a:ln>
            <a:effectLst/>
          </p:spPr>
          <p:txBody>
            <a:bodyPr/>
            <a:lstStyle/>
            <a:p>
              <a:endParaRPr lang="en-US"/>
            </a:p>
          </p:txBody>
        </p:sp>
        <p:sp>
          <p:nvSpPr>
            <p:cNvPr id="75" name="Freeform 147"/>
            <p:cNvSpPr>
              <a:spLocks noChangeAspect="1"/>
            </p:cNvSpPr>
            <p:nvPr/>
          </p:nvSpPr>
          <p:spPr bwMode="black">
            <a:xfrm>
              <a:off x="848123" y="6478706"/>
              <a:ext cx="125516" cy="69294"/>
            </a:xfrm>
            <a:custGeom>
              <a:avLst/>
              <a:gdLst/>
              <a:ahLst/>
              <a:cxnLst>
                <a:cxn ang="0">
                  <a:pos x="56" y="82"/>
                </a:cxn>
                <a:cxn ang="0">
                  <a:pos x="146" y="28"/>
                </a:cxn>
                <a:cxn ang="0">
                  <a:pos x="90" y="0"/>
                </a:cxn>
                <a:cxn ang="0">
                  <a:pos x="0" y="54"/>
                </a:cxn>
                <a:cxn ang="0">
                  <a:pos x="56" y="82"/>
                </a:cxn>
              </a:cxnLst>
              <a:rect l="0" t="0" r="r" b="b"/>
              <a:pathLst>
                <a:path w="146" h="82">
                  <a:moveTo>
                    <a:pt x="56" y="82"/>
                  </a:moveTo>
                  <a:lnTo>
                    <a:pt x="146" y="28"/>
                  </a:lnTo>
                  <a:lnTo>
                    <a:pt x="90" y="0"/>
                  </a:lnTo>
                  <a:lnTo>
                    <a:pt x="0" y="54"/>
                  </a:lnTo>
                  <a:lnTo>
                    <a:pt x="56" y="82"/>
                  </a:lnTo>
                  <a:close/>
                </a:path>
              </a:pathLst>
            </a:custGeom>
            <a:solidFill>
              <a:srgbClr val="FF4F00"/>
            </a:solidFill>
            <a:ln w="9525" cap="flat" cmpd="sng">
              <a:noFill/>
              <a:prstDash val="solid"/>
              <a:round/>
              <a:headEnd type="none" w="med" len="med"/>
              <a:tailEnd type="none" w="med" len="med"/>
            </a:ln>
            <a:effectLst/>
          </p:spPr>
          <p:txBody>
            <a:bodyPr/>
            <a:lstStyle/>
            <a:p>
              <a:endParaRPr lang="en-US"/>
            </a:p>
          </p:txBody>
        </p:sp>
        <p:sp>
          <p:nvSpPr>
            <p:cNvPr id="76" name="Freeform 148"/>
            <p:cNvSpPr>
              <a:spLocks noChangeAspect="1"/>
            </p:cNvSpPr>
            <p:nvPr/>
          </p:nvSpPr>
          <p:spPr bwMode="black">
            <a:xfrm>
              <a:off x="670670" y="6503247"/>
              <a:ext cx="124073" cy="73624"/>
            </a:xfrm>
            <a:custGeom>
              <a:avLst/>
              <a:gdLst/>
              <a:ahLst/>
              <a:cxnLst>
                <a:cxn ang="0">
                  <a:pos x="56" y="84"/>
                </a:cxn>
                <a:cxn ang="0">
                  <a:pos x="146" y="30"/>
                </a:cxn>
                <a:cxn ang="0">
                  <a:pos x="90" y="0"/>
                </a:cxn>
                <a:cxn ang="0">
                  <a:pos x="0" y="56"/>
                </a:cxn>
                <a:cxn ang="0">
                  <a:pos x="56" y="84"/>
                </a:cxn>
              </a:cxnLst>
              <a:rect l="0" t="0" r="r" b="b"/>
              <a:pathLst>
                <a:path w="146" h="84">
                  <a:moveTo>
                    <a:pt x="56" y="84"/>
                  </a:moveTo>
                  <a:lnTo>
                    <a:pt x="146" y="30"/>
                  </a:lnTo>
                  <a:lnTo>
                    <a:pt x="90" y="0"/>
                  </a:lnTo>
                  <a:lnTo>
                    <a:pt x="0" y="56"/>
                  </a:lnTo>
                  <a:lnTo>
                    <a:pt x="56" y="84"/>
                  </a:lnTo>
                  <a:close/>
                </a:path>
              </a:pathLst>
            </a:custGeom>
            <a:solidFill>
              <a:srgbClr val="FF4F00"/>
            </a:solidFill>
            <a:ln w="9525" cap="flat" cmpd="sng">
              <a:noFill/>
              <a:prstDash val="solid"/>
              <a:round/>
              <a:headEnd type="none" w="med" len="med"/>
              <a:tailEnd type="none" w="med" len="med"/>
            </a:ln>
            <a:effectLst/>
          </p:spPr>
          <p:txBody>
            <a:bodyPr/>
            <a:lstStyle/>
            <a:p>
              <a:endParaRPr lang="en-US"/>
            </a:p>
          </p:txBody>
        </p:sp>
        <p:sp>
          <p:nvSpPr>
            <p:cNvPr id="77" name="Freeform 149"/>
            <p:cNvSpPr>
              <a:spLocks noChangeAspect="1"/>
            </p:cNvSpPr>
            <p:nvPr/>
          </p:nvSpPr>
          <p:spPr bwMode="black">
            <a:xfrm>
              <a:off x="739920" y="6540781"/>
              <a:ext cx="126959" cy="72181"/>
            </a:xfrm>
            <a:custGeom>
              <a:avLst/>
              <a:gdLst/>
              <a:ahLst/>
              <a:cxnLst>
                <a:cxn ang="0">
                  <a:pos x="56" y="82"/>
                </a:cxn>
                <a:cxn ang="0">
                  <a:pos x="146" y="28"/>
                </a:cxn>
                <a:cxn ang="0">
                  <a:pos x="90" y="0"/>
                </a:cxn>
                <a:cxn ang="0">
                  <a:pos x="0" y="54"/>
                </a:cxn>
                <a:cxn ang="0">
                  <a:pos x="56" y="82"/>
                </a:cxn>
              </a:cxnLst>
              <a:rect l="0" t="0" r="r" b="b"/>
              <a:pathLst>
                <a:path w="146" h="82">
                  <a:moveTo>
                    <a:pt x="56" y="82"/>
                  </a:moveTo>
                  <a:lnTo>
                    <a:pt x="146" y="28"/>
                  </a:lnTo>
                  <a:lnTo>
                    <a:pt x="90" y="0"/>
                  </a:lnTo>
                  <a:lnTo>
                    <a:pt x="0" y="54"/>
                  </a:lnTo>
                  <a:lnTo>
                    <a:pt x="56" y="82"/>
                  </a:lnTo>
                  <a:close/>
                </a:path>
              </a:pathLst>
            </a:custGeom>
            <a:solidFill>
              <a:srgbClr val="FED95E"/>
            </a:solidFill>
            <a:ln w="9525" cap="flat" cmpd="sng">
              <a:noFill/>
              <a:prstDash val="solid"/>
              <a:round/>
              <a:headEnd type="none" w="med" len="med"/>
              <a:tailEnd type="none" w="med" len="med"/>
            </a:ln>
            <a:effectLst/>
          </p:spPr>
          <p:txBody>
            <a:bodyPr/>
            <a:lstStyle/>
            <a:p>
              <a:endParaRPr lang="en-US"/>
            </a:p>
          </p:txBody>
        </p:sp>
        <p:sp>
          <p:nvSpPr>
            <p:cNvPr id="78" name="Freeform 150"/>
            <p:cNvSpPr>
              <a:spLocks noChangeAspect="1"/>
            </p:cNvSpPr>
            <p:nvPr/>
          </p:nvSpPr>
          <p:spPr bwMode="black">
            <a:xfrm>
              <a:off x="633159" y="6607188"/>
              <a:ext cx="126959" cy="72181"/>
            </a:xfrm>
            <a:custGeom>
              <a:avLst/>
              <a:gdLst/>
              <a:ahLst/>
              <a:cxnLst>
                <a:cxn ang="0">
                  <a:pos x="56" y="84"/>
                </a:cxn>
                <a:cxn ang="0">
                  <a:pos x="146" y="30"/>
                </a:cxn>
                <a:cxn ang="0">
                  <a:pos x="90" y="0"/>
                </a:cxn>
                <a:cxn ang="0">
                  <a:pos x="0" y="54"/>
                </a:cxn>
                <a:cxn ang="0">
                  <a:pos x="56" y="84"/>
                </a:cxn>
              </a:cxnLst>
              <a:rect l="0" t="0" r="r" b="b"/>
              <a:pathLst>
                <a:path w="146" h="84">
                  <a:moveTo>
                    <a:pt x="56" y="84"/>
                  </a:moveTo>
                  <a:lnTo>
                    <a:pt x="146" y="30"/>
                  </a:lnTo>
                  <a:lnTo>
                    <a:pt x="90" y="0"/>
                  </a:lnTo>
                  <a:lnTo>
                    <a:pt x="0" y="54"/>
                  </a:lnTo>
                  <a:lnTo>
                    <a:pt x="56" y="84"/>
                  </a:lnTo>
                  <a:close/>
                </a:path>
              </a:pathLst>
            </a:custGeom>
            <a:solidFill>
              <a:srgbClr val="FF4F00"/>
            </a:solidFill>
            <a:ln w="9525" cap="flat" cmpd="sng">
              <a:noFill/>
              <a:prstDash val="solid"/>
              <a:round/>
              <a:headEnd type="none" w="med" len="med"/>
              <a:tailEnd type="none" w="med" len="med"/>
            </a:ln>
            <a:effectLst/>
          </p:spPr>
          <p:txBody>
            <a:bodyPr/>
            <a:lstStyle/>
            <a:p>
              <a:endParaRPr lang="en-US"/>
            </a:p>
          </p:txBody>
        </p:sp>
        <p:sp>
          <p:nvSpPr>
            <p:cNvPr id="79" name="Freeform 151"/>
            <p:cNvSpPr>
              <a:spLocks noChangeAspect="1"/>
            </p:cNvSpPr>
            <p:nvPr/>
          </p:nvSpPr>
          <p:spPr bwMode="black">
            <a:xfrm>
              <a:off x="1009707" y="6488811"/>
              <a:ext cx="102433" cy="190557"/>
            </a:xfrm>
            <a:custGeom>
              <a:avLst/>
              <a:gdLst/>
              <a:ahLst/>
              <a:cxnLst>
                <a:cxn ang="0">
                  <a:pos x="12" y="45"/>
                </a:cxn>
                <a:cxn ang="0">
                  <a:pos x="0" y="45"/>
                </a:cxn>
                <a:cxn ang="0">
                  <a:pos x="3" y="30"/>
                </a:cxn>
                <a:cxn ang="0">
                  <a:pos x="15" y="30"/>
                </a:cxn>
                <a:cxn ang="0">
                  <a:pos x="17" y="22"/>
                </a:cxn>
                <a:cxn ang="0">
                  <a:pos x="44" y="0"/>
                </a:cxn>
                <a:cxn ang="0">
                  <a:pos x="59" y="1"/>
                </a:cxn>
                <a:cxn ang="0">
                  <a:pos x="56" y="19"/>
                </a:cxn>
                <a:cxn ang="0">
                  <a:pos x="49" y="19"/>
                </a:cxn>
                <a:cxn ang="0">
                  <a:pos x="40" y="25"/>
                </a:cxn>
                <a:cxn ang="0">
                  <a:pos x="39" y="30"/>
                </a:cxn>
                <a:cxn ang="0">
                  <a:pos x="54" y="30"/>
                </a:cxn>
                <a:cxn ang="0">
                  <a:pos x="51" y="45"/>
                </a:cxn>
                <a:cxn ang="0">
                  <a:pos x="36" y="45"/>
                </a:cxn>
                <a:cxn ang="0">
                  <a:pos x="23" y="110"/>
                </a:cxn>
                <a:cxn ang="0">
                  <a:pos x="0" y="110"/>
                </a:cxn>
                <a:cxn ang="0">
                  <a:pos x="12" y="45"/>
                </a:cxn>
              </a:cxnLst>
              <a:rect l="0" t="0" r="r" b="b"/>
              <a:pathLst>
                <a:path w="59" h="110">
                  <a:moveTo>
                    <a:pt x="12" y="45"/>
                  </a:moveTo>
                  <a:cubicBezTo>
                    <a:pt x="0" y="45"/>
                    <a:pt x="0" y="45"/>
                    <a:pt x="0" y="45"/>
                  </a:cubicBezTo>
                  <a:cubicBezTo>
                    <a:pt x="3" y="30"/>
                    <a:pt x="3" y="30"/>
                    <a:pt x="3" y="30"/>
                  </a:cubicBezTo>
                  <a:cubicBezTo>
                    <a:pt x="15" y="30"/>
                    <a:pt x="15" y="30"/>
                    <a:pt x="15" y="30"/>
                  </a:cubicBezTo>
                  <a:cubicBezTo>
                    <a:pt x="17" y="22"/>
                    <a:pt x="17" y="22"/>
                    <a:pt x="17" y="22"/>
                  </a:cubicBezTo>
                  <a:cubicBezTo>
                    <a:pt x="18" y="13"/>
                    <a:pt x="24" y="0"/>
                    <a:pt x="44" y="0"/>
                  </a:cubicBezTo>
                  <a:cubicBezTo>
                    <a:pt x="49" y="0"/>
                    <a:pt x="57" y="0"/>
                    <a:pt x="59" y="1"/>
                  </a:cubicBezTo>
                  <a:cubicBezTo>
                    <a:pt x="56" y="19"/>
                    <a:pt x="56" y="19"/>
                    <a:pt x="56" y="19"/>
                  </a:cubicBezTo>
                  <a:cubicBezTo>
                    <a:pt x="49" y="19"/>
                    <a:pt x="49" y="19"/>
                    <a:pt x="49" y="19"/>
                  </a:cubicBezTo>
                  <a:cubicBezTo>
                    <a:pt x="45" y="19"/>
                    <a:pt x="41" y="20"/>
                    <a:pt x="40" y="25"/>
                  </a:cubicBezTo>
                  <a:cubicBezTo>
                    <a:pt x="39" y="30"/>
                    <a:pt x="39" y="30"/>
                    <a:pt x="39" y="30"/>
                  </a:cubicBezTo>
                  <a:cubicBezTo>
                    <a:pt x="54" y="30"/>
                    <a:pt x="54" y="30"/>
                    <a:pt x="54" y="30"/>
                  </a:cubicBezTo>
                  <a:cubicBezTo>
                    <a:pt x="51" y="45"/>
                    <a:pt x="51" y="45"/>
                    <a:pt x="51" y="45"/>
                  </a:cubicBezTo>
                  <a:cubicBezTo>
                    <a:pt x="36" y="45"/>
                    <a:pt x="36" y="45"/>
                    <a:pt x="36" y="45"/>
                  </a:cubicBezTo>
                  <a:cubicBezTo>
                    <a:pt x="23" y="110"/>
                    <a:pt x="23" y="110"/>
                    <a:pt x="23" y="110"/>
                  </a:cubicBezTo>
                  <a:cubicBezTo>
                    <a:pt x="0" y="110"/>
                    <a:pt x="0" y="110"/>
                    <a:pt x="0" y="110"/>
                  </a:cubicBezTo>
                  <a:lnTo>
                    <a:pt x="12" y="45"/>
                  </a:lnTo>
                  <a:close/>
                </a:path>
              </a:pathLst>
            </a:custGeom>
            <a:solidFill>
              <a:schemeClr val="tx1"/>
            </a:solidFill>
            <a:ln w="9525">
              <a:noFill/>
              <a:round/>
              <a:headEnd/>
              <a:tailEnd/>
            </a:ln>
          </p:spPr>
          <p:txBody>
            <a:bodyPr/>
            <a:lstStyle/>
            <a:p>
              <a:endParaRPr lang="en-US"/>
            </a:p>
          </p:txBody>
        </p:sp>
        <p:sp>
          <p:nvSpPr>
            <p:cNvPr id="80" name="Freeform 152"/>
            <p:cNvSpPr>
              <a:spLocks noChangeAspect="1"/>
            </p:cNvSpPr>
            <p:nvPr/>
          </p:nvSpPr>
          <p:spPr bwMode="black">
            <a:xfrm>
              <a:off x="1094827" y="6536450"/>
              <a:ext cx="108203" cy="142918"/>
            </a:xfrm>
            <a:custGeom>
              <a:avLst/>
              <a:gdLst/>
              <a:ahLst/>
              <a:cxnLst>
                <a:cxn ang="0">
                  <a:pos x="16" y="0"/>
                </a:cxn>
                <a:cxn ang="0">
                  <a:pos x="39" y="0"/>
                </a:cxn>
                <a:cxn ang="0">
                  <a:pos x="38" y="9"/>
                </a:cxn>
                <a:cxn ang="0">
                  <a:pos x="62" y="0"/>
                </a:cxn>
                <a:cxn ang="0">
                  <a:pos x="58" y="21"/>
                </a:cxn>
                <a:cxn ang="0">
                  <a:pos x="55" y="21"/>
                </a:cxn>
                <a:cxn ang="0">
                  <a:pos x="33" y="35"/>
                </a:cxn>
                <a:cxn ang="0">
                  <a:pos x="24" y="82"/>
                </a:cxn>
                <a:cxn ang="0">
                  <a:pos x="0" y="82"/>
                </a:cxn>
                <a:cxn ang="0">
                  <a:pos x="16" y="0"/>
                </a:cxn>
              </a:cxnLst>
              <a:rect l="0" t="0" r="r" b="b"/>
              <a:pathLst>
                <a:path w="62" h="82">
                  <a:moveTo>
                    <a:pt x="16" y="0"/>
                  </a:moveTo>
                  <a:cubicBezTo>
                    <a:pt x="39" y="0"/>
                    <a:pt x="39" y="0"/>
                    <a:pt x="39" y="0"/>
                  </a:cubicBezTo>
                  <a:cubicBezTo>
                    <a:pt x="38" y="9"/>
                    <a:pt x="38" y="9"/>
                    <a:pt x="38" y="9"/>
                  </a:cubicBezTo>
                  <a:cubicBezTo>
                    <a:pt x="44" y="4"/>
                    <a:pt x="53" y="1"/>
                    <a:pt x="62" y="0"/>
                  </a:cubicBezTo>
                  <a:cubicBezTo>
                    <a:pt x="58" y="21"/>
                    <a:pt x="58" y="21"/>
                    <a:pt x="58" y="21"/>
                  </a:cubicBezTo>
                  <a:cubicBezTo>
                    <a:pt x="55" y="21"/>
                    <a:pt x="55" y="21"/>
                    <a:pt x="55" y="21"/>
                  </a:cubicBezTo>
                  <a:cubicBezTo>
                    <a:pt x="41" y="23"/>
                    <a:pt x="35" y="26"/>
                    <a:pt x="33" y="35"/>
                  </a:cubicBezTo>
                  <a:cubicBezTo>
                    <a:pt x="24" y="82"/>
                    <a:pt x="24" y="82"/>
                    <a:pt x="24" y="82"/>
                  </a:cubicBezTo>
                  <a:cubicBezTo>
                    <a:pt x="0" y="82"/>
                    <a:pt x="0" y="82"/>
                    <a:pt x="0" y="82"/>
                  </a:cubicBezTo>
                  <a:lnTo>
                    <a:pt x="16" y="0"/>
                  </a:lnTo>
                  <a:close/>
                </a:path>
              </a:pathLst>
            </a:custGeom>
            <a:solidFill>
              <a:schemeClr val="tx1"/>
            </a:solidFill>
            <a:ln w="9525">
              <a:noFill/>
              <a:round/>
              <a:headEnd/>
              <a:tailEnd/>
            </a:ln>
          </p:spPr>
          <p:txBody>
            <a:bodyPr/>
            <a:lstStyle/>
            <a:p>
              <a:endParaRPr lang="en-US"/>
            </a:p>
          </p:txBody>
        </p:sp>
        <p:sp>
          <p:nvSpPr>
            <p:cNvPr id="81" name="Freeform 153"/>
            <p:cNvSpPr>
              <a:spLocks noChangeAspect="1" noEditPoints="1"/>
            </p:cNvSpPr>
            <p:nvPr/>
          </p:nvSpPr>
          <p:spPr bwMode="black">
            <a:xfrm>
              <a:off x="1780115" y="6533563"/>
              <a:ext cx="150042" cy="148692"/>
            </a:xfrm>
            <a:custGeom>
              <a:avLst/>
              <a:gdLst/>
              <a:ahLst/>
              <a:cxnLst>
                <a:cxn ang="0">
                  <a:pos x="76" y="67"/>
                </a:cxn>
                <a:cxn ang="0">
                  <a:pos x="75" y="84"/>
                </a:cxn>
                <a:cxn ang="0">
                  <a:pos x="53" y="84"/>
                </a:cxn>
                <a:cxn ang="0">
                  <a:pos x="53" y="75"/>
                </a:cxn>
                <a:cxn ang="0">
                  <a:pos x="52" y="75"/>
                </a:cxn>
                <a:cxn ang="0">
                  <a:pos x="26" y="86"/>
                </a:cxn>
                <a:cxn ang="0">
                  <a:pos x="3" y="62"/>
                </a:cxn>
                <a:cxn ang="0">
                  <a:pos x="51" y="32"/>
                </a:cxn>
                <a:cxn ang="0">
                  <a:pos x="60" y="30"/>
                </a:cxn>
                <a:cxn ang="0">
                  <a:pos x="61" y="24"/>
                </a:cxn>
                <a:cxn ang="0">
                  <a:pos x="51" y="15"/>
                </a:cxn>
                <a:cxn ang="0">
                  <a:pos x="37" y="26"/>
                </a:cxn>
                <a:cxn ang="0">
                  <a:pos x="14" y="26"/>
                </a:cxn>
                <a:cxn ang="0">
                  <a:pos x="52" y="0"/>
                </a:cxn>
                <a:cxn ang="0">
                  <a:pos x="84" y="24"/>
                </a:cxn>
                <a:cxn ang="0">
                  <a:pos x="76" y="67"/>
                </a:cxn>
                <a:cxn ang="0">
                  <a:pos x="57" y="44"/>
                </a:cxn>
                <a:cxn ang="0">
                  <a:pos x="40" y="49"/>
                </a:cxn>
                <a:cxn ang="0">
                  <a:pos x="27" y="59"/>
                </a:cxn>
                <a:cxn ang="0">
                  <a:pos x="36" y="68"/>
                </a:cxn>
                <a:cxn ang="0">
                  <a:pos x="56" y="50"/>
                </a:cxn>
                <a:cxn ang="0">
                  <a:pos x="57" y="44"/>
                </a:cxn>
              </a:cxnLst>
              <a:rect l="0" t="0" r="r" b="b"/>
              <a:pathLst>
                <a:path w="87" h="86">
                  <a:moveTo>
                    <a:pt x="76" y="67"/>
                  </a:moveTo>
                  <a:cubicBezTo>
                    <a:pt x="75" y="72"/>
                    <a:pt x="74" y="79"/>
                    <a:pt x="75" y="84"/>
                  </a:cubicBezTo>
                  <a:cubicBezTo>
                    <a:pt x="53" y="84"/>
                    <a:pt x="53" y="84"/>
                    <a:pt x="53" y="84"/>
                  </a:cubicBezTo>
                  <a:cubicBezTo>
                    <a:pt x="52" y="81"/>
                    <a:pt x="52" y="78"/>
                    <a:pt x="53" y="75"/>
                  </a:cubicBezTo>
                  <a:cubicBezTo>
                    <a:pt x="52" y="75"/>
                    <a:pt x="52" y="75"/>
                    <a:pt x="52" y="75"/>
                  </a:cubicBezTo>
                  <a:cubicBezTo>
                    <a:pt x="47" y="82"/>
                    <a:pt x="34" y="86"/>
                    <a:pt x="26" y="86"/>
                  </a:cubicBezTo>
                  <a:cubicBezTo>
                    <a:pt x="10" y="86"/>
                    <a:pt x="0" y="77"/>
                    <a:pt x="3" y="62"/>
                  </a:cubicBezTo>
                  <a:cubicBezTo>
                    <a:pt x="7" y="42"/>
                    <a:pt x="24" y="35"/>
                    <a:pt x="51" y="32"/>
                  </a:cubicBezTo>
                  <a:cubicBezTo>
                    <a:pt x="60" y="30"/>
                    <a:pt x="60" y="30"/>
                    <a:pt x="60" y="30"/>
                  </a:cubicBezTo>
                  <a:cubicBezTo>
                    <a:pt x="61" y="24"/>
                    <a:pt x="61" y="24"/>
                    <a:pt x="61" y="24"/>
                  </a:cubicBezTo>
                  <a:cubicBezTo>
                    <a:pt x="62" y="17"/>
                    <a:pt x="58" y="15"/>
                    <a:pt x="51" y="15"/>
                  </a:cubicBezTo>
                  <a:cubicBezTo>
                    <a:pt x="44" y="15"/>
                    <a:pt x="40" y="18"/>
                    <a:pt x="37" y="26"/>
                  </a:cubicBezTo>
                  <a:cubicBezTo>
                    <a:pt x="14" y="26"/>
                    <a:pt x="14" y="26"/>
                    <a:pt x="14" y="26"/>
                  </a:cubicBezTo>
                  <a:cubicBezTo>
                    <a:pt x="19" y="2"/>
                    <a:pt x="41" y="0"/>
                    <a:pt x="52" y="0"/>
                  </a:cubicBezTo>
                  <a:cubicBezTo>
                    <a:pt x="75" y="0"/>
                    <a:pt x="87" y="5"/>
                    <a:pt x="84" y="24"/>
                  </a:cubicBezTo>
                  <a:lnTo>
                    <a:pt x="76" y="67"/>
                  </a:lnTo>
                  <a:close/>
                  <a:moveTo>
                    <a:pt x="57" y="44"/>
                  </a:moveTo>
                  <a:cubicBezTo>
                    <a:pt x="40" y="49"/>
                    <a:pt x="40" y="49"/>
                    <a:pt x="40" y="49"/>
                  </a:cubicBezTo>
                  <a:cubicBezTo>
                    <a:pt x="34" y="50"/>
                    <a:pt x="28" y="53"/>
                    <a:pt x="27" y="59"/>
                  </a:cubicBezTo>
                  <a:cubicBezTo>
                    <a:pt x="25" y="66"/>
                    <a:pt x="30" y="68"/>
                    <a:pt x="36" y="68"/>
                  </a:cubicBezTo>
                  <a:cubicBezTo>
                    <a:pt x="45" y="68"/>
                    <a:pt x="54" y="62"/>
                    <a:pt x="56" y="50"/>
                  </a:cubicBezTo>
                  <a:lnTo>
                    <a:pt x="57" y="44"/>
                  </a:lnTo>
                  <a:close/>
                </a:path>
              </a:pathLst>
            </a:custGeom>
            <a:solidFill>
              <a:schemeClr val="tx1"/>
            </a:solidFill>
            <a:ln w="9525">
              <a:noFill/>
              <a:round/>
              <a:headEnd/>
              <a:tailEnd/>
            </a:ln>
          </p:spPr>
          <p:txBody>
            <a:bodyPr/>
            <a:lstStyle/>
            <a:p>
              <a:endParaRPr lang="en-US"/>
            </a:p>
          </p:txBody>
        </p:sp>
        <p:sp>
          <p:nvSpPr>
            <p:cNvPr id="82" name="Freeform 154"/>
            <p:cNvSpPr>
              <a:spLocks noChangeAspect="1"/>
            </p:cNvSpPr>
            <p:nvPr/>
          </p:nvSpPr>
          <p:spPr bwMode="black">
            <a:xfrm>
              <a:off x="1934485" y="6490255"/>
              <a:ext cx="77906" cy="189114"/>
            </a:xfrm>
            <a:custGeom>
              <a:avLst/>
              <a:gdLst/>
              <a:ahLst/>
              <a:cxnLst>
                <a:cxn ang="0">
                  <a:pos x="0" y="218"/>
                </a:cxn>
                <a:cxn ang="0">
                  <a:pos x="42" y="0"/>
                </a:cxn>
                <a:cxn ang="0">
                  <a:pos x="90" y="0"/>
                </a:cxn>
                <a:cxn ang="0">
                  <a:pos x="48" y="218"/>
                </a:cxn>
                <a:cxn ang="0">
                  <a:pos x="0" y="218"/>
                </a:cxn>
              </a:cxnLst>
              <a:rect l="0" t="0" r="r" b="b"/>
              <a:pathLst>
                <a:path w="90" h="218">
                  <a:moveTo>
                    <a:pt x="0" y="218"/>
                  </a:moveTo>
                  <a:lnTo>
                    <a:pt x="42" y="0"/>
                  </a:lnTo>
                  <a:lnTo>
                    <a:pt x="90" y="0"/>
                  </a:lnTo>
                  <a:lnTo>
                    <a:pt x="48" y="218"/>
                  </a:lnTo>
                  <a:lnTo>
                    <a:pt x="0" y="218"/>
                  </a:lnTo>
                  <a:close/>
                </a:path>
              </a:pathLst>
            </a:custGeom>
            <a:solidFill>
              <a:schemeClr val="tx1"/>
            </a:solidFill>
            <a:ln w="9525">
              <a:noFill/>
              <a:round/>
              <a:headEnd/>
              <a:tailEnd/>
            </a:ln>
          </p:spPr>
          <p:txBody>
            <a:bodyPr/>
            <a:lstStyle/>
            <a:p>
              <a:endParaRPr lang="en-US"/>
            </a:p>
          </p:txBody>
        </p:sp>
        <p:sp>
          <p:nvSpPr>
            <p:cNvPr id="83" name="Freeform 155"/>
            <p:cNvSpPr>
              <a:spLocks noChangeAspect="1" noEditPoints="1"/>
            </p:cNvSpPr>
            <p:nvPr/>
          </p:nvSpPr>
          <p:spPr bwMode="black">
            <a:xfrm>
              <a:off x="1190046" y="6533563"/>
              <a:ext cx="154370" cy="148692"/>
            </a:xfrm>
            <a:custGeom>
              <a:avLst/>
              <a:gdLst/>
              <a:ahLst/>
              <a:cxnLst>
                <a:cxn ang="0">
                  <a:pos x="42" y="68"/>
                </a:cxn>
                <a:cxn ang="0">
                  <a:pos x="28" y="48"/>
                </a:cxn>
                <a:cxn ang="0">
                  <a:pos x="84" y="48"/>
                </a:cxn>
                <a:cxn ang="0">
                  <a:pos x="53" y="0"/>
                </a:cxn>
                <a:cxn ang="0">
                  <a:pos x="4" y="45"/>
                </a:cxn>
                <a:cxn ang="0">
                  <a:pos x="37" y="86"/>
                </a:cxn>
                <a:cxn ang="0">
                  <a:pos x="80" y="63"/>
                </a:cxn>
                <a:cxn ang="0">
                  <a:pos x="64" y="55"/>
                </a:cxn>
                <a:cxn ang="0">
                  <a:pos x="42" y="68"/>
                </a:cxn>
                <a:cxn ang="0">
                  <a:pos x="50" y="18"/>
                </a:cxn>
                <a:cxn ang="0">
                  <a:pos x="63" y="33"/>
                </a:cxn>
                <a:cxn ang="0">
                  <a:pos x="30" y="33"/>
                </a:cxn>
                <a:cxn ang="0">
                  <a:pos x="50" y="18"/>
                </a:cxn>
              </a:cxnLst>
              <a:rect l="0" t="0" r="r" b="b"/>
              <a:pathLst>
                <a:path w="89" h="86">
                  <a:moveTo>
                    <a:pt x="42" y="68"/>
                  </a:moveTo>
                  <a:cubicBezTo>
                    <a:pt x="34" y="68"/>
                    <a:pt x="25" y="63"/>
                    <a:pt x="28" y="48"/>
                  </a:cubicBezTo>
                  <a:cubicBezTo>
                    <a:pt x="84" y="48"/>
                    <a:pt x="84" y="48"/>
                    <a:pt x="84" y="48"/>
                  </a:cubicBezTo>
                  <a:cubicBezTo>
                    <a:pt x="89" y="23"/>
                    <a:pt x="83" y="0"/>
                    <a:pt x="53" y="0"/>
                  </a:cubicBezTo>
                  <a:cubicBezTo>
                    <a:pt x="28" y="0"/>
                    <a:pt x="10" y="17"/>
                    <a:pt x="4" y="45"/>
                  </a:cubicBezTo>
                  <a:cubicBezTo>
                    <a:pt x="0" y="68"/>
                    <a:pt x="11" y="86"/>
                    <a:pt x="37" y="86"/>
                  </a:cubicBezTo>
                  <a:cubicBezTo>
                    <a:pt x="55" y="86"/>
                    <a:pt x="69" y="79"/>
                    <a:pt x="80" y="63"/>
                  </a:cubicBezTo>
                  <a:cubicBezTo>
                    <a:pt x="64" y="55"/>
                    <a:pt x="64" y="55"/>
                    <a:pt x="64" y="55"/>
                  </a:cubicBezTo>
                  <a:cubicBezTo>
                    <a:pt x="55" y="64"/>
                    <a:pt x="50" y="68"/>
                    <a:pt x="42" y="68"/>
                  </a:cubicBezTo>
                  <a:close/>
                  <a:moveTo>
                    <a:pt x="50" y="18"/>
                  </a:moveTo>
                  <a:cubicBezTo>
                    <a:pt x="56" y="18"/>
                    <a:pt x="64" y="21"/>
                    <a:pt x="63" y="33"/>
                  </a:cubicBezTo>
                  <a:cubicBezTo>
                    <a:pt x="30" y="33"/>
                    <a:pt x="30" y="33"/>
                    <a:pt x="30" y="33"/>
                  </a:cubicBezTo>
                  <a:cubicBezTo>
                    <a:pt x="34" y="22"/>
                    <a:pt x="43" y="18"/>
                    <a:pt x="50" y="18"/>
                  </a:cubicBezTo>
                  <a:close/>
                </a:path>
              </a:pathLst>
            </a:custGeom>
            <a:solidFill>
              <a:schemeClr val="tx1"/>
            </a:solidFill>
            <a:ln w="9525">
              <a:noFill/>
              <a:round/>
              <a:headEnd/>
              <a:tailEnd/>
            </a:ln>
          </p:spPr>
          <p:txBody>
            <a:bodyPr/>
            <a:lstStyle/>
            <a:p>
              <a:endParaRPr lang="en-US"/>
            </a:p>
          </p:txBody>
        </p:sp>
        <p:sp>
          <p:nvSpPr>
            <p:cNvPr id="84" name="Freeform 156"/>
            <p:cNvSpPr>
              <a:spLocks noChangeAspect="1" noEditPoints="1"/>
            </p:cNvSpPr>
            <p:nvPr/>
          </p:nvSpPr>
          <p:spPr bwMode="black">
            <a:xfrm>
              <a:off x="1344416" y="6533563"/>
              <a:ext cx="154370" cy="148692"/>
            </a:xfrm>
            <a:custGeom>
              <a:avLst/>
              <a:gdLst/>
              <a:ahLst/>
              <a:cxnLst>
                <a:cxn ang="0">
                  <a:pos x="42" y="68"/>
                </a:cxn>
                <a:cxn ang="0">
                  <a:pos x="28" y="48"/>
                </a:cxn>
                <a:cxn ang="0">
                  <a:pos x="84" y="48"/>
                </a:cxn>
                <a:cxn ang="0">
                  <a:pos x="53" y="0"/>
                </a:cxn>
                <a:cxn ang="0">
                  <a:pos x="5" y="45"/>
                </a:cxn>
                <a:cxn ang="0">
                  <a:pos x="37" y="86"/>
                </a:cxn>
                <a:cxn ang="0">
                  <a:pos x="81" y="63"/>
                </a:cxn>
                <a:cxn ang="0">
                  <a:pos x="64" y="55"/>
                </a:cxn>
                <a:cxn ang="0">
                  <a:pos x="42" y="68"/>
                </a:cxn>
                <a:cxn ang="0">
                  <a:pos x="50" y="18"/>
                </a:cxn>
                <a:cxn ang="0">
                  <a:pos x="63" y="33"/>
                </a:cxn>
                <a:cxn ang="0">
                  <a:pos x="31" y="33"/>
                </a:cxn>
                <a:cxn ang="0">
                  <a:pos x="50" y="18"/>
                </a:cxn>
              </a:cxnLst>
              <a:rect l="0" t="0" r="r" b="b"/>
              <a:pathLst>
                <a:path w="89" h="86">
                  <a:moveTo>
                    <a:pt x="42" y="68"/>
                  </a:moveTo>
                  <a:cubicBezTo>
                    <a:pt x="34" y="68"/>
                    <a:pt x="25" y="63"/>
                    <a:pt x="28" y="48"/>
                  </a:cubicBezTo>
                  <a:cubicBezTo>
                    <a:pt x="84" y="48"/>
                    <a:pt x="84" y="48"/>
                    <a:pt x="84" y="48"/>
                  </a:cubicBezTo>
                  <a:cubicBezTo>
                    <a:pt x="89" y="23"/>
                    <a:pt x="83" y="0"/>
                    <a:pt x="53" y="0"/>
                  </a:cubicBezTo>
                  <a:cubicBezTo>
                    <a:pt x="29" y="0"/>
                    <a:pt x="10" y="17"/>
                    <a:pt x="5" y="45"/>
                  </a:cubicBezTo>
                  <a:cubicBezTo>
                    <a:pt x="0" y="68"/>
                    <a:pt x="12" y="86"/>
                    <a:pt x="37" y="86"/>
                  </a:cubicBezTo>
                  <a:cubicBezTo>
                    <a:pt x="55" y="86"/>
                    <a:pt x="69" y="79"/>
                    <a:pt x="81" y="63"/>
                  </a:cubicBezTo>
                  <a:cubicBezTo>
                    <a:pt x="64" y="55"/>
                    <a:pt x="64" y="55"/>
                    <a:pt x="64" y="55"/>
                  </a:cubicBezTo>
                  <a:cubicBezTo>
                    <a:pt x="55" y="64"/>
                    <a:pt x="50" y="68"/>
                    <a:pt x="42" y="68"/>
                  </a:cubicBezTo>
                  <a:close/>
                  <a:moveTo>
                    <a:pt x="50" y="18"/>
                  </a:moveTo>
                  <a:cubicBezTo>
                    <a:pt x="57" y="18"/>
                    <a:pt x="65" y="21"/>
                    <a:pt x="63" y="33"/>
                  </a:cubicBezTo>
                  <a:cubicBezTo>
                    <a:pt x="31" y="33"/>
                    <a:pt x="31" y="33"/>
                    <a:pt x="31" y="33"/>
                  </a:cubicBezTo>
                  <a:cubicBezTo>
                    <a:pt x="34" y="22"/>
                    <a:pt x="43" y="18"/>
                    <a:pt x="50" y="18"/>
                  </a:cubicBezTo>
                  <a:close/>
                </a:path>
              </a:pathLst>
            </a:custGeom>
            <a:solidFill>
              <a:schemeClr val="tx1"/>
            </a:solidFill>
            <a:ln w="9525">
              <a:noFill/>
              <a:round/>
              <a:headEnd/>
              <a:tailEnd/>
            </a:ln>
          </p:spPr>
          <p:txBody>
            <a:bodyPr/>
            <a:lstStyle/>
            <a:p>
              <a:endParaRPr lang="en-US"/>
            </a:p>
          </p:txBody>
        </p:sp>
        <p:sp>
          <p:nvSpPr>
            <p:cNvPr id="85" name="Freeform 157"/>
            <p:cNvSpPr>
              <a:spLocks noChangeAspect="1" noEditPoints="1"/>
            </p:cNvSpPr>
            <p:nvPr/>
          </p:nvSpPr>
          <p:spPr bwMode="black">
            <a:xfrm>
              <a:off x="2000850" y="6533563"/>
              <a:ext cx="152927" cy="148692"/>
            </a:xfrm>
            <a:custGeom>
              <a:avLst/>
              <a:gdLst/>
              <a:ahLst/>
              <a:cxnLst>
                <a:cxn ang="0">
                  <a:pos x="41" y="68"/>
                </a:cxn>
                <a:cxn ang="0">
                  <a:pos x="28" y="48"/>
                </a:cxn>
                <a:cxn ang="0">
                  <a:pos x="84" y="48"/>
                </a:cxn>
                <a:cxn ang="0">
                  <a:pos x="53" y="0"/>
                </a:cxn>
                <a:cxn ang="0">
                  <a:pos x="4" y="45"/>
                </a:cxn>
                <a:cxn ang="0">
                  <a:pos x="36" y="86"/>
                </a:cxn>
                <a:cxn ang="0">
                  <a:pos x="80" y="63"/>
                </a:cxn>
                <a:cxn ang="0">
                  <a:pos x="63" y="55"/>
                </a:cxn>
                <a:cxn ang="0">
                  <a:pos x="41" y="68"/>
                </a:cxn>
                <a:cxn ang="0">
                  <a:pos x="49" y="18"/>
                </a:cxn>
                <a:cxn ang="0">
                  <a:pos x="63" y="33"/>
                </a:cxn>
                <a:cxn ang="0">
                  <a:pos x="30" y="33"/>
                </a:cxn>
                <a:cxn ang="0">
                  <a:pos x="49" y="18"/>
                </a:cxn>
              </a:cxnLst>
              <a:rect l="0" t="0" r="r" b="b"/>
              <a:pathLst>
                <a:path w="88" h="86">
                  <a:moveTo>
                    <a:pt x="41" y="68"/>
                  </a:moveTo>
                  <a:cubicBezTo>
                    <a:pt x="34" y="68"/>
                    <a:pt x="25" y="63"/>
                    <a:pt x="28" y="48"/>
                  </a:cubicBezTo>
                  <a:cubicBezTo>
                    <a:pt x="84" y="48"/>
                    <a:pt x="84" y="48"/>
                    <a:pt x="84" y="48"/>
                  </a:cubicBezTo>
                  <a:cubicBezTo>
                    <a:pt x="88" y="23"/>
                    <a:pt x="83" y="0"/>
                    <a:pt x="53" y="0"/>
                  </a:cubicBezTo>
                  <a:cubicBezTo>
                    <a:pt x="28" y="0"/>
                    <a:pt x="10" y="17"/>
                    <a:pt x="4" y="45"/>
                  </a:cubicBezTo>
                  <a:cubicBezTo>
                    <a:pt x="0" y="68"/>
                    <a:pt x="11" y="86"/>
                    <a:pt x="36" y="86"/>
                  </a:cubicBezTo>
                  <a:cubicBezTo>
                    <a:pt x="55" y="86"/>
                    <a:pt x="69" y="79"/>
                    <a:pt x="80" y="63"/>
                  </a:cubicBezTo>
                  <a:cubicBezTo>
                    <a:pt x="63" y="55"/>
                    <a:pt x="63" y="55"/>
                    <a:pt x="63" y="55"/>
                  </a:cubicBezTo>
                  <a:cubicBezTo>
                    <a:pt x="55" y="64"/>
                    <a:pt x="50" y="68"/>
                    <a:pt x="41" y="68"/>
                  </a:cubicBezTo>
                  <a:close/>
                  <a:moveTo>
                    <a:pt x="49" y="18"/>
                  </a:moveTo>
                  <a:cubicBezTo>
                    <a:pt x="56" y="18"/>
                    <a:pt x="64" y="21"/>
                    <a:pt x="63" y="33"/>
                  </a:cubicBezTo>
                  <a:cubicBezTo>
                    <a:pt x="30" y="33"/>
                    <a:pt x="30" y="33"/>
                    <a:pt x="30" y="33"/>
                  </a:cubicBezTo>
                  <a:cubicBezTo>
                    <a:pt x="33" y="22"/>
                    <a:pt x="42" y="18"/>
                    <a:pt x="49" y="18"/>
                  </a:cubicBezTo>
                  <a:close/>
                </a:path>
              </a:pathLst>
            </a:custGeom>
            <a:solidFill>
              <a:schemeClr val="tx1"/>
            </a:solidFill>
            <a:ln w="9525">
              <a:noFill/>
              <a:round/>
              <a:headEnd/>
              <a:tailEnd/>
            </a:ln>
          </p:spPr>
          <p:txBody>
            <a:bodyPr/>
            <a:lstStyle/>
            <a:p>
              <a:endParaRPr lang="en-US"/>
            </a:p>
          </p:txBody>
        </p:sp>
        <p:sp>
          <p:nvSpPr>
            <p:cNvPr id="86" name="Freeform 158"/>
            <p:cNvSpPr>
              <a:spLocks noChangeAspect="1"/>
            </p:cNvSpPr>
            <p:nvPr/>
          </p:nvSpPr>
          <p:spPr bwMode="black">
            <a:xfrm>
              <a:off x="1635844" y="6533563"/>
              <a:ext cx="148599" cy="148692"/>
            </a:xfrm>
            <a:custGeom>
              <a:avLst/>
              <a:gdLst/>
              <a:ahLst/>
              <a:cxnLst>
                <a:cxn ang="0">
                  <a:pos x="63" y="56"/>
                </a:cxn>
                <a:cxn ang="0">
                  <a:pos x="44" y="67"/>
                </a:cxn>
                <a:cxn ang="0">
                  <a:pos x="30" y="43"/>
                </a:cxn>
                <a:cxn ang="0">
                  <a:pos x="53" y="19"/>
                </a:cxn>
                <a:cxn ang="0">
                  <a:pos x="67" y="31"/>
                </a:cxn>
                <a:cxn ang="0">
                  <a:pos x="86" y="19"/>
                </a:cxn>
                <a:cxn ang="0">
                  <a:pos x="54" y="0"/>
                </a:cxn>
                <a:cxn ang="0">
                  <a:pos x="5" y="43"/>
                </a:cxn>
                <a:cxn ang="0">
                  <a:pos x="38" y="86"/>
                </a:cxn>
                <a:cxn ang="0">
                  <a:pos x="79" y="64"/>
                </a:cxn>
                <a:cxn ang="0">
                  <a:pos x="63" y="56"/>
                </a:cxn>
              </a:cxnLst>
              <a:rect l="0" t="0" r="r" b="b"/>
              <a:pathLst>
                <a:path w="86" h="86">
                  <a:moveTo>
                    <a:pt x="63" y="56"/>
                  </a:moveTo>
                  <a:cubicBezTo>
                    <a:pt x="57" y="65"/>
                    <a:pt x="51" y="67"/>
                    <a:pt x="44" y="67"/>
                  </a:cubicBezTo>
                  <a:cubicBezTo>
                    <a:pt x="31" y="67"/>
                    <a:pt x="27" y="57"/>
                    <a:pt x="30" y="43"/>
                  </a:cubicBezTo>
                  <a:cubicBezTo>
                    <a:pt x="33" y="29"/>
                    <a:pt x="40" y="19"/>
                    <a:pt x="53" y="19"/>
                  </a:cubicBezTo>
                  <a:cubicBezTo>
                    <a:pt x="57" y="19"/>
                    <a:pt x="65" y="21"/>
                    <a:pt x="67" y="31"/>
                  </a:cubicBezTo>
                  <a:cubicBezTo>
                    <a:pt x="86" y="19"/>
                    <a:pt x="86" y="19"/>
                    <a:pt x="86" y="19"/>
                  </a:cubicBezTo>
                  <a:cubicBezTo>
                    <a:pt x="81" y="6"/>
                    <a:pt x="69" y="0"/>
                    <a:pt x="54" y="0"/>
                  </a:cubicBezTo>
                  <a:cubicBezTo>
                    <a:pt x="31" y="0"/>
                    <a:pt x="10" y="16"/>
                    <a:pt x="5" y="43"/>
                  </a:cubicBezTo>
                  <a:cubicBezTo>
                    <a:pt x="0" y="70"/>
                    <a:pt x="14" y="86"/>
                    <a:pt x="38" y="86"/>
                  </a:cubicBezTo>
                  <a:cubicBezTo>
                    <a:pt x="54" y="86"/>
                    <a:pt x="69" y="77"/>
                    <a:pt x="79" y="64"/>
                  </a:cubicBezTo>
                  <a:lnTo>
                    <a:pt x="63" y="56"/>
                  </a:lnTo>
                  <a:close/>
                </a:path>
              </a:pathLst>
            </a:custGeom>
            <a:solidFill>
              <a:schemeClr val="tx1"/>
            </a:solidFill>
            <a:ln w="9525">
              <a:noFill/>
              <a:round/>
              <a:headEnd/>
              <a:tailEnd/>
            </a:ln>
          </p:spPr>
          <p:txBody>
            <a:bodyPr/>
            <a:lstStyle/>
            <a:p>
              <a:endParaRPr lang="en-US"/>
            </a:p>
          </p:txBody>
        </p:sp>
        <p:sp>
          <p:nvSpPr>
            <p:cNvPr id="87" name="Freeform 159"/>
            <p:cNvSpPr>
              <a:spLocks noChangeAspect="1"/>
            </p:cNvSpPr>
            <p:nvPr/>
          </p:nvSpPr>
          <p:spPr bwMode="black">
            <a:xfrm>
              <a:off x="1487244" y="6533563"/>
              <a:ext cx="157256" cy="148692"/>
            </a:xfrm>
            <a:custGeom>
              <a:avLst/>
              <a:gdLst/>
              <a:ahLst/>
              <a:cxnLst>
                <a:cxn ang="0">
                  <a:pos x="38" y="24"/>
                </a:cxn>
                <a:cxn ang="0">
                  <a:pos x="49" y="18"/>
                </a:cxn>
                <a:cxn ang="0">
                  <a:pos x="70" y="26"/>
                </a:cxn>
                <a:cxn ang="0">
                  <a:pos x="90" y="14"/>
                </a:cxn>
                <a:cxn ang="0">
                  <a:pos x="54" y="0"/>
                </a:cxn>
                <a:cxn ang="0">
                  <a:pos x="14" y="29"/>
                </a:cxn>
                <a:cxn ang="0">
                  <a:pos x="56" y="60"/>
                </a:cxn>
                <a:cxn ang="0">
                  <a:pos x="41" y="68"/>
                </a:cxn>
                <a:cxn ang="0">
                  <a:pos x="18" y="57"/>
                </a:cxn>
                <a:cxn ang="0">
                  <a:pos x="0" y="68"/>
                </a:cxn>
                <a:cxn ang="0">
                  <a:pos x="37" y="86"/>
                </a:cxn>
                <a:cxn ang="0">
                  <a:pos x="80" y="57"/>
                </a:cxn>
                <a:cxn ang="0">
                  <a:pos x="38" y="24"/>
                </a:cxn>
              </a:cxnLst>
              <a:rect l="0" t="0" r="r" b="b"/>
              <a:pathLst>
                <a:path w="90" h="86">
                  <a:moveTo>
                    <a:pt x="38" y="24"/>
                  </a:moveTo>
                  <a:cubicBezTo>
                    <a:pt x="39" y="20"/>
                    <a:pt x="43" y="18"/>
                    <a:pt x="49" y="18"/>
                  </a:cubicBezTo>
                  <a:cubicBezTo>
                    <a:pt x="57" y="18"/>
                    <a:pt x="66" y="21"/>
                    <a:pt x="70" y="26"/>
                  </a:cubicBezTo>
                  <a:cubicBezTo>
                    <a:pt x="90" y="14"/>
                    <a:pt x="90" y="14"/>
                    <a:pt x="90" y="14"/>
                  </a:cubicBezTo>
                  <a:cubicBezTo>
                    <a:pt x="79" y="4"/>
                    <a:pt x="66" y="0"/>
                    <a:pt x="54" y="0"/>
                  </a:cubicBezTo>
                  <a:cubicBezTo>
                    <a:pt x="37" y="0"/>
                    <a:pt x="18" y="8"/>
                    <a:pt x="14" y="29"/>
                  </a:cubicBezTo>
                  <a:cubicBezTo>
                    <a:pt x="8" y="58"/>
                    <a:pt x="59" y="47"/>
                    <a:pt x="56" y="60"/>
                  </a:cubicBezTo>
                  <a:cubicBezTo>
                    <a:pt x="55" y="67"/>
                    <a:pt x="45" y="68"/>
                    <a:pt x="41" y="68"/>
                  </a:cubicBezTo>
                  <a:cubicBezTo>
                    <a:pt x="31" y="68"/>
                    <a:pt x="24" y="64"/>
                    <a:pt x="18" y="57"/>
                  </a:cubicBezTo>
                  <a:cubicBezTo>
                    <a:pt x="0" y="68"/>
                    <a:pt x="0" y="68"/>
                    <a:pt x="0" y="68"/>
                  </a:cubicBezTo>
                  <a:cubicBezTo>
                    <a:pt x="9" y="81"/>
                    <a:pt x="20" y="86"/>
                    <a:pt x="37" y="86"/>
                  </a:cubicBezTo>
                  <a:cubicBezTo>
                    <a:pt x="55" y="86"/>
                    <a:pt x="76" y="78"/>
                    <a:pt x="80" y="57"/>
                  </a:cubicBezTo>
                  <a:cubicBezTo>
                    <a:pt x="86" y="26"/>
                    <a:pt x="35" y="38"/>
                    <a:pt x="38" y="24"/>
                  </a:cubicBezTo>
                  <a:close/>
                </a:path>
              </a:pathLst>
            </a:custGeom>
            <a:solidFill>
              <a:schemeClr val="tx1"/>
            </a:solidFill>
            <a:ln w="9525">
              <a:noFill/>
              <a:round/>
              <a:headEnd/>
              <a:tailEnd/>
            </a:ln>
          </p:spPr>
          <p:txBody>
            <a:bodyPr/>
            <a:lstStyle/>
            <a:p>
              <a:endParaRPr lang="en-US"/>
            </a:p>
          </p:txBody>
        </p:sp>
      </p:grpSp>
      <p:sp>
        <p:nvSpPr>
          <p:cNvPr id="163" name="Text Box 1"/>
          <p:cNvSpPr txBox="1">
            <a:spLocks noChangeArrowheads="1"/>
          </p:cNvSpPr>
          <p:nvPr/>
        </p:nvSpPr>
        <p:spPr bwMode="black">
          <a:xfrm>
            <a:off x="228600" y="4528704"/>
            <a:ext cx="2278080" cy="538609"/>
          </a:xfrm>
          <a:prstGeom prst="rect">
            <a:avLst/>
          </a:prstGeom>
          <a:noFill/>
          <a:ln w="25400">
            <a:noFill/>
            <a:miter lim="800000"/>
            <a:headEnd/>
            <a:tailEnd type="none" w="lg" len="sm"/>
          </a:ln>
          <a:effectLst/>
        </p:spPr>
        <p:txBody>
          <a:bodyPr vert="horz" wrap="square" lIns="0" tIns="0" rIns="0" bIns="0" numCol="1" anchor="t"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dirty="0" smtClean="0">
                <a:ln>
                  <a:noFill/>
                </a:ln>
                <a:solidFill>
                  <a:schemeClr val="bg1">
                    <a:lumMod val="50000"/>
                  </a:schemeClr>
                </a:solidFill>
                <a:effectLst/>
                <a:latin typeface="Arial Narrow" pitchFamily="34" charset="0"/>
                <a:cs typeface="Arial" pitchFamily="34" charset="0"/>
              </a:rPr>
              <a:t>Freescale, the Freescale logo, AltiVec, C-5, CodeTEST, CodeWarrior, ColdFire, C-Ware, t</a:t>
            </a:r>
            <a:br>
              <a:rPr kumimoji="0" lang="en-US" sz="500" b="0" i="0" u="none" strike="noStrike" cap="none" normalizeH="0" baseline="0" dirty="0" smtClean="0">
                <a:ln>
                  <a:noFill/>
                </a:ln>
                <a:solidFill>
                  <a:schemeClr val="bg1">
                    <a:lumMod val="50000"/>
                  </a:schemeClr>
                </a:solidFill>
                <a:effectLst/>
                <a:latin typeface="Arial Narrow" pitchFamily="34" charset="0"/>
                <a:cs typeface="Arial" pitchFamily="34" charset="0"/>
              </a:rPr>
            </a:br>
            <a:r>
              <a:rPr kumimoji="0" lang="en-US" sz="500" b="0" i="0" u="none" strike="noStrike" cap="none" normalizeH="0" baseline="0" dirty="0" smtClean="0">
                <a:ln>
                  <a:noFill/>
                </a:ln>
                <a:solidFill>
                  <a:schemeClr val="bg1">
                    <a:lumMod val="50000"/>
                  </a:schemeClr>
                </a:solidFill>
                <a:effectLst/>
                <a:latin typeface="Arial Narrow" pitchFamily="34" charset="0"/>
                <a:cs typeface="Arial" pitchFamily="34" charset="0"/>
              </a:rPr>
              <a:t>he Energy Efficient Solutions logo, mobileGT, PowerQUICC, QorIQ, StarCore and Symphony </a:t>
            </a:r>
            <a:br>
              <a:rPr kumimoji="0" lang="en-US" sz="500" b="0" i="0" u="none" strike="noStrike" cap="none" normalizeH="0" baseline="0" dirty="0" smtClean="0">
                <a:ln>
                  <a:noFill/>
                </a:ln>
                <a:solidFill>
                  <a:schemeClr val="bg1">
                    <a:lumMod val="50000"/>
                  </a:schemeClr>
                </a:solidFill>
                <a:effectLst/>
                <a:latin typeface="Arial Narrow" pitchFamily="34" charset="0"/>
                <a:cs typeface="Arial" pitchFamily="34" charset="0"/>
              </a:rPr>
            </a:br>
            <a:r>
              <a:rPr kumimoji="0" lang="en-US" sz="500" b="0" i="0" u="none" strike="noStrike" cap="none" normalizeH="0" baseline="0" dirty="0" smtClean="0">
                <a:ln>
                  <a:noFill/>
                </a:ln>
                <a:solidFill>
                  <a:schemeClr val="bg1">
                    <a:lumMod val="50000"/>
                  </a:schemeClr>
                </a:solidFill>
                <a:effectLst/>
                <a:latin typeface="Arial Narrow" pitchFamily="34" charset="0"/>
                <a:cs typeface="Arial" pitchFamily="34" charset="0"/>
              </a:rPr>
              <a:t>are trademarks of Freescale Semiconductor, Inc., Reg. U.S. Pat. &amp; Tm. Off. BeeKit, BeeStack, ColdFire+, CoreNet, Flexis, Kinetis, MXC, Platform in a Package, Processor Expert, QorIQ Qonverge, Qorivva, QUICC Engine, SMARTMOS, TurboLink, VortiQa and Xtrinsic are trademarks of Freescale Semiconductor, Inc. All other product or service names are the property </a:t>
            </a:r>
            <a:br>
              <a:rPr kumimoji="0" lang="en-US" sz="500" b="0" i="0" u="none" strike="noStrike" cap="none" normalizeH="0" baseline="0" dirty="0" smtClean="0">
                <a:ln>
                  <a:noFill/>
                </a:ln>
                <a:solidFill>
                  <a:schemeClr val="bg1">
                    <a:lumMod val="50000"/>
                  </a:schemeClr>
                </a:solidFill>
                <a:effectLst/>
                <a:latin typeface="Arial Narrow" pitchFamily="34" charset="0"/>
                <a:cs typeface="Arial" pitchFamily="34" charset="0"/>
              </a:rPr>
            </a:br>
            <a:r>
              <a:rPr kumimoji="0" lang="en-US" sz="500" b="0" i="0" u="none" strike="noStrike" cap="none" normalizeH="0" baseline="0" dirty="0" smtClean="0">
                <a:ln>
                  <a:noFill/>
                </a:ln>
                <a:solidFill>
                  <a:schemeClr val="bg1">
                    <a:lumMod val="50000"/>
                  </a:schemeClr>
                </a:solidFill>
                <a:effectLst/>
                <a:latin typeface="Arial Narrow" pitchFamily="34" charset="0"/>
                <a:cs typeface="Arial" pitchFamily="34" charset="0"/>
              </a:rPr>
              <a:t>of their respective owners. © 2011 Freescale Semiconductor, Inc.</a:t>
            </a:r>
          </a:p>
        </p:txBody>
      </p:sp>
      <p:pic>
        <p:nvPicPr>
          <p:cNvPr id="53" name="Picture 181" descr="Dmd_CHIP_72dpi_5"/>
          <p:cNvPicPr>
            <a:picLocks noChangeAspect="1" noChangeArrowheads="1"/>
          </p:cNvPicPr>
          <p:nvPr userDrawn="1"/>
        </p:nvPicPr>
        <p:blipFill>
          <a:blip r:embed="rId4" cstate="print">
            <a:extLst>
              <a:ext uri="{BEBA8EAE-BF5A-486C-A8C5-ECC9F3942E4B}">
                <a14:imgProps xmlns="" xmlns:a14="http://schemas.microsoft.com/office/drawing/2010/main">
                  <a14:imgLayer r:embed="rId5">
                    <a14:imgEffect>
                      <a14:sharpenSoften amount="25000"/>
                    </a14:imgEffect>
                    <a14:imgEffect>
                      <a14:brightnessContrast bright="20000"/>
                    </a14:imgEffect>
                  </a14:imgLayer>
                </a14:imgProps>
              </a:ext>
            </a:extLst>
          </a:blip>
          <a:srcRect/>
          <a:stretch>
            <a:fillRect/>
          </a:stretch>
        </p:blipFill>
        <p:spPr bwMode="auto">
          <a:xfrm>
            <a:off x="2340000" y="3535200"/>
            <a:ext cx="872395" cy="876491"/>
          </a:xfrm>
          <a:prstGeom prst="rect">
            <a:avLst/>
          </a:prstGeom>
          <a:noFill/>
        </p:spPr>
      </p:pic>
      <p:sp>
        <p:nvSpPr>
          <p:cNvPr id="37047" name="Rectangle 183"/>
          <p:cNvSpPr>
            <a:spLocks noGrp="1" noChangeArrowheads="1"/>
          </p:cNvSpPr>
          <p:nvPr>
            <p:ph type="subTitle" idx="1" hasCustomPrompt="1"/>
          </p:nvPr>
        </p:nvSpPr>
        <p:spPr bwMode="blackWhite">
          <a:xfrm>
            <a:off x="2948851" y="1564389"/>
            <a:ext cx="5884403" cy="400050"/>
          </a:xfrm>
          <a:prstGeom prst="rect">
            <a:avLst/>
          </a:prstGeom>
          <a:ln w="25400" algn="ctr"/>
        </p:spPr>
        <p:txBody>
          <a:bodyPr tIns="0" bIns="91440" anchor="t">
            <a:noAutofit/>
          </a:bodyPr>
          <a:lstStyle>
            <a:lvl1pPr marL="0" indent="0" algn="l" rtl="0" fontAlgn="base">
              <a:lnSpc>
                <a:spcPct val="85000"/>
              </a:lnSpc>
              <a:spcBef>
                <a:spcPct val="25000"/>
              </a:spcBef>
              <a:spcAft>
                <a:spcPct val="0"/>
              </a:spcAft>
              <a:buClrTx/>
              <a:buFont typeface="Arial" charset="0"/>
              <a:buNone/>
              <a:defRPr lang="en-US" sz="2700" b="0" kern="1200" dirty="0">
                <a:gradFill flip="none" rotWithShape="1">
                  <a:gsLst>
                    <a:gs pos="0">
                      <a:schemeClr val="bg1">
                        <a:lumMod val="85000"/>
                      </a:schemeClr>
                    </a:gs>
                    <a:gs pos="50000">
                      <a:schemeClr val="bg1"/>
                    </a:gs>
                    <a:gs pos="100000">
                      <a:schemeClr val="bg1"/>
                    </a:gs>
                  </a:gsLst>
                  <a:lin ang="18900000" scaled="1"/>
                  <a:tileRect/>
                </a:gradFill>
                <a:effectLst>
                  <a:outerShdw blurRad="50800" dist="50800" dir="5400000" sx="72000" sy="72000" algn="ctr" rotWithShape="0">
                    <a:srgbClr val="000000">
                      <a:alpha val="0"/>
                    </a:srgbClr>
                  </a:outerShdw>
                </a:effectLst>
                <a:latin typeface="Arial" charset="0"/>
                <a:ea typeface="+mn-ea"/>
                <a:cs typeface="+mn-cs"/>
              </a:defRPr>
            </a:lvl1pPr>
          </a:lstStyle>
          <a:p>
            <a:r>
              <a:rPr lang="en-US" dirty="0" smtClean="0"/>
              <a:t>Insert Session ID&gt;</a:t>
            </a:r>
          </a:p>
        </p:txBody>
      </p:sp>
      <p:sp>
        <p:nvSpPr>
          <p:cNvPr id="37046" name="Rectangle 182"/>
          <p:cNvSpPr>
            <a:spLocks noGrp="1" noChangeArrowheads="1"/>
          </p:cNvSpPr>
          <p:nvPr>
            <p:ph type="ctrTitle" hasCustomPrompt="1"/>
          </p:nvPr>
        </p:nvSpPr>
        <p:spPr bwMode="blackWhite">
          <a:xfrm>
            <a:off x="2948851" y="1035751"/>
            <a:ext cx="5884403" cy="500063"/>
          </a:xfrm>
          <a:ln w="25400"/>
        </p:spPr>
        <p:txBody>
          <a:bodyPr tIns="91440" bIns="91440" anchor="b"/>
          <a:lstStyle>
            <a:lvl1pPr algn="l">
              <a:spcBef>
                <a:spcPct val="25000"/>
              </a:spcBef>
              <a:defRPr sz="3200" b="1">
                <a:gradFill flip="none" rotWithShape="1">
                  <a:gsLst>
                    <a:gs pos="0">
                      <a:schemeClr val="bg1">
                        <a:lumMod val="85000"/>
                      </a:schemeClr>
                    </a:gs>
                    <a:gs pos="50000">
                      <a:schemeClr val="bg1"/>
                    </a:gs>
                    <a:gs pos="100000">
                      <a:schemeClr val="bg1"/>
                    </a:gs>
                  </a:gsLst>
                  <a:lin ang="18900000" scaled="1"/>
                  <a:tileRect/>
                </a:gradFill>
                <a:effectLst>
                  <a:glow rad="50800">
                    <a:schemeClr val="accent4">
                      <a:satMod val="175000"/>
                      <a:alpha val="26000"/>
                    </a:schemeClr>
                  </a:glow>
                  <a:outerShdw blurRad="50800" dist="50800" dir="5400000" sx="72000" sy="72000" algn="ctr" rotWithShape="0">
                    <a:srgbClr val="000000">
                      <a:alpha val="0"/>
                    </a:srgbClr>
                  </a:outerShdw>
                </a:effectLst>
              </a:defRPr>
            </a:lvl1pPr>
          </a:lstStyle>
          <a:p>
            <a:r>
              <a:rPr lang="en-US" dirty="0" smtClean="0"/>
              <a:t>Title Goes Here </a:t>
            </a:r>
            <a:endParaRPr lang="en-US" dirty="0"/>
          </a:p>
        </p:txBody>
      </p:sp>
      <p:sp>
        <p:nvSpPr>
          <p:cNvPr id="169" name="Rounded Rectangle 15"/>
          <p:cNvSpPr/>
          <p:nvPr/>
        </p:nvSpPr>
        <p:spPr>
          <a:xfrm>
            <a:off x="6856413" y="4730783"/>
            <a:ext cx="2422315" cy="193425"/>
          </a:xfrm>
          <a:custGeom>
            <a:avLst/>
            <a:gdLst>
              <a:gd name="connsiteX0" fmla="*/ 0 w 2409825"/>
              <a:gd name="connsiteY0" fmla="*/ 401646 h 5886450"/>
              <a:gd name="connsiteX1" fmla="*/ 401646 w 2409825"/>
              <a:gd name="connsiteY1" fmla="*/ 0 h 5886450"/>
              <a:gd name="connsiteX2" fmla="*/ 2008179 w 2409825"/>
              <a:gd name="connsiteY2" fmla="*/ 0 h 5886450"/>
              <a:gd name="connsiteX3" fmla="*/ 2409825 w 2409825"/>
              <a:gd name="connsiteY3" fmla="*/ 401646 h 5886450"/>
              <a:gd name="connsiteX4" fmla="*/ 2409825 w 2409825"/>
              <a:gd name="connsiteY4" fmla="*/ 5484804 h 5886450"/>
              <a:gd name="connsiteX5" fmla="*/ 2008179 w 2409825"/>
              <a:gd name="connsiteY5" fmla="*/ 5886450 h 5886450"/>
              <a:gd name="connsiteX6" fmla="*/ 401646 w 2409825"/>
              <a:gd name="connsiteY6" fmla="*/ 5886450 h 5886450"/>
              <a:gd name="connsiteX7" fmla="*/ 0 w 2409825"/>
              <a:gd name="connsiteY7" fmla="*/ 5484804 h 5886450"/>
              <a:gd name="connsiteX8" fmla="*/ 0 w 2409825"/>
              <a:gd name="connsiteY8" fmla="*/ 401646 h 5886450"/>
              <a:gd name="connsiteX0" fmla="*/ 0 w 2409825"/>
              <a:gd name="connsiteY0" fmla="*/ 544833 h 6029637"/>
              <a:gd name="connsiteX1" fmla="*/ 2008179 w 2409825"/>
              <a:gd name="connsiteY1" fmla="*/ 143187 h 6029637"/>
              <a:gd name="connsiteX2" fmla="*/ 2409825 w 2409825"/>
              <a:gd name="connsiteY2" fmla="*/ 544833 h 6029637"/>
              <a:gd name="connsiteX3" fmla="*/ 2409825 w 2409825"/>
              <a:gd name="connsiteY3" fmla="*/ 5627991 h 6029637"/>
              <a:gd name="connsiteX4" fmla="*/ 2008179 w 2409825"/>
              <a:gd name="connsiteY4" fmla="*/ 6029637 h 6029637"/>
              <a:gd name="connsiteX5" fmla="*/ 401646 w 2409825"/>
              <a:gd name="connsiteY5" fmla="*/ 6029637 h 6029637"/>
              <a:gd name="connsiteX6" fmla="*/ 0 w 2409825"/>
              <a:gd name="connsiteY6" fmla="*/ 5627991 h 6029637"/>
              <a:gd name="connsiteX7" fmla="*/ 0 w 2409825"/>
              <a:gd name="connsiteY7" fmla="*/ 544833 h 6029637"/>
              <a:gd name="connsiteX0" fmla="*/ 0 w 2409825"/>
              <a:gd name="connsiteY0" fmla="*/ 401805 h 6305709"/>
              <a:gd name="connsiteX1" fmla="*/ 2008179 w 2409825"/>
              <a:gd name="connsiteY1" fmla="*/ 419259 h 6305709"/>
              <a:gd name="connsiteX2" fmla="*/ 2409825 w 2409825"/>
              <a:gd name="connsiteY2" fmla="*/ 820905 h 6305709"/>
              <a:gd name="connsiteX3" fmla="*/ 2409825 w 2409825"/>
              <a:gd name="connsiteY3" fmla="*/ 5904063 h 6305709"/>
              <a:gd name="connsiteX4" fmla="*/ 2008179 w 2409825"/>
              <a:gd name="connsiteY4" fmla="*/ 6305709 h 6305709"/>
              <a:gd name="connsiteX5" fmla="*/ 401646 w 2409825"/>
              <a:gd name="connsiteY5" fmla="*/ 6305709 h 6305709"/>
              <a:gd name="connsiteX6" fmla="*/ 0 w 2409825"/>
              <a:gd name="connsiteY6" fmla="*/ 5904063 h 6305709"/>
              <a:gd name="connsiteX7" fmla="*/ 0 w 2409825"/>
              <a:gd name="connsiteY7" fmla="*/ 401805 h 6305709"/>
              <a:gd name="connsiteX0" fmla="*/ 0 w 2409825"/>
              <a:gd name="connsiteY0" fmla="*/ 0 h 5903904"/>
              <a:gd name="connsiteX1" fmla="*/ 2008179 w 2409825"/>
              <a:gd name="connsiteY1" fmla="*/ 17454 h 5903904"/>
              <a:gd name="connsiteX2" fmla="*/ 2409825 w 2409825"/>
              <a:gd name="connsiteY2" fmla="*/ 419100 h 5903904"/>
              <a:gd name="connsiteX3" fmla="*/ 2409825 w 2409825"/>
              <a:gd name="connsiteY3" fmla="*/ 5502258 h 5903904"/>
              <a:gd name="connsiteX4" fmla="*/ 2008179 w 2409825"/>
              <a:gd name="connsiteY4" fmla="*/ 5903904 h 5903904"/>
              <a:gd name="connsiteX5" fmla="*/ 401646 w 2409825"/>
              <a:gd name="connsiteY5" fmla="*/ 5903904 h 5903904"/>
              <a:gd name="connsiteX6" fmla="*/ 0 w 2409825"/>
              <a:gd name="connsiteY6" fmla="*/ 5502258 h 5903904"/>
              <a:gd name="connsiteX7" fmla="*/ 0 w 2409825"/>
              <a:gd name="connsiteY7" fmla="*/ 0 h 5903904"/>
              <a:gd name="connsiteX0" fmla="*/ 0 w 2409825"/>
              <a:gd name="connsiteY0" fmla="*/ 0 h 5903904"/>
              <a:gd name="connsiteX1" fmla="*/ 2008179 w 2409825"/>
              <a:gd name="connsiteY1" fmla="*/ 17454 h 5903904"/>
              <a:gd name="connsiteX2" fmla="*/ 2409825 w 2409825"/>
              <a:gd name="connsiteY2" fmla="*/ 419100 h 5903904"/>
              <a:gd name="connsiteX3" fmla="*/ 2409825 w 2409825"/>
              <a:gd name="connsiteY3" fmla="*/ 5502258 h 5903904"/>
              <a:gd name="connsiteX4" fmla="*/ 2008179 w 2409825"/>
              <a:gd name="connsiteY4" fmla="*/ 5903904 h 5903904"/>
              <a:gd name="connsiteX5" fmla="*/ 401646 w 2409825"/>
              <a:gd name="connsiteY5" fmla="*/ 5903904 h 5903904"/>
              <a:gd name="connsiteX6" fmla="*/ 0 w 2409825"/>
              <a:gd name="connsiteY6" fmla="*/ 5502258 h 5903904"/>
              <a:gd name="connsiteX7" fmla="*/ 0 w 2409825"/>
              <a:gd name="connsiteY7" fmla="*/ 0 h 5903904"/>
              <a:gd name="connsiteX0" fmla="*/ 0 w 2409825"/>
              <a:gd name="connsiteY0" fmla="*/ 482642 h 6386546"/>
              <a:gd name="connsiteX1" fmla="*/ 2409825 w 2409825"/>
              <a:gd name="connsiteY1" fmla="*/ 901742 h 6386546"/>
              <a:gd name="connsiteX2" fmla="*/ 2409825 w 2409825"/>
              <a:gd name="connsiteY2" fmla="*/ 5984900 h 6386546"/>
              <a:gd name="connsiteX3" fmla="*/ 2008179 w 2409825"/>
              <a:gd name="connsiteY3" fmla="*/ 6386546 h 6386546"/>
              <a:gd name="connsiteX4" fmla="*/ 401646 w 2409825"/>
              <a:gd name="connsiteY4" fmla="*/ 6386546 h 6386546"/>
              <a:gd name="connsiteX5" fmla="*/ 0 w 2409825"/>
              <a:gd name="connsiteY5" fmla="*/ 5984900 h 6386546"/>
              <a:gd name="connsiteX6" fmla="*/ 0 w 2409825"/>
              <a:gd name="connsiteY6" fmla="*/ 482642 h 6386546"/>
              <a:gd name="connsiteX0" fmla="*/ 0 w 2409825"/>
              <a:gd name="connsiteY0" fmla="*/ 656963 h 6560867"/>
              <a:gd name="connsiteX1" fmla="*/ 2409825 w 2409825"/>
              <a:gd name="connsiteY1" fmla="*/ 666488 h 6560867"/>
              <a:gd name="connsiteX2" fmla="*/ 2409825 w 2409825"/>
              <a:gd name="connsiteY2" fmla="*/ 6159221 h 6560867"/>
              <a:gd name="connsiteX3" fmla="*/ 2008179 w 2409825"/>
              <a:gd name="connsiteY3" fmla="*/ 6560867 h 6560867"/>
              <a:gd name="connsiteX4" fmla="*/ 401646 w 2409825"/>
              <a:gd name="connsiteY4" fmla="*/ 6560867 h 6560867"/>
              <a:gd name="connsiteX5" fmla="*/ 0 w 2409825"/>
              <a:gd name="connsiteY5" fmla="*/ 6159221 h 6560867"/>
              <a:gd name="connsiteX6" fmla="*/ 0 w 2409825"/>
              <a:gd name="connsiteY6" fmla="*/ 656963 h 6560867"/>
              <a:gd name="connsiteX0" fmla="*/ 0 w 2409825"/>
              <a:gd name="connsiteY0" fmla="*/ 664226 h 6568130"/>
              <a:gd name="connsiteX1" fmla="*/ 2409825 w 2409825"/>
              <a:gd name="connsiteY1" fmla="*/ 673751 h 6568130"/>
              <a:gd name="connsiteX2" fmla="*/ 2409825 w 2409825"/>
              <a:gd name="connsiteY2" fmla="*/ 6166484 h 6568130"/>
              <a:gd name="connsiteX3" fmla="*/ 2008179 w 2409825"/>
              <a:gd name="connsiteY3" fmla="*/ 6568130 h 6568130"/>
              <a:gd name="connsiteX4" fmla="*/ 401646 w 2409825"/>
              <a:gd name="connsiteY4" fmla="*/ 6568130 h 6568130"/>
              <a:gd name="connsiteX5" fmla="*/ 0 w 2409825"/>
              <a:gd name="connsiteY5" fmla="*/ 6166484 h 6568130"/>
              <a:gd name="connsiteX6" fmla="*/ 0 w 2409825"/>
              <a:gd name="connsiteY6" fmla="*/ 664226 h 6568130"/>
              <a:gd name="connsiteX0" fmla="*/ 0 w 2409825"/>
              <a:gd name="connsiteY0" fmla="*/ 754733 h 6658637"/>
              <a:gd name="connsiteX1" fmla="*/ 2409825 w 2409825"/>
              <a:gd name="connsiteY1" fmla="*/ 764258 h 6658637"/>
              <a:gd name="connsiteX2" fmla="*/ 2409825 w 2409825"/>
              <a:gd name="connsiteY2" fmla="*/ 6256991 h 6658637"/>
              <a:gd name="connsiteX3" fmla="*/ 2008179 w 2409825"/>
              <a:gd name="connsiteY3" fmla="*/ 6658637 h 6658637"/>
              <a:gd name="connsiteX4" fmla="*/ 401646 w 2409825"/>
              <a:gd name="connsiteY4" fmla="*/ 6658637 h 6658637"/>
              <a:gd name="connsiteX5" fmla="*/ 0 w 2409825"/>
              <a:gd name="connsiteY5" fmla="*/ 6256991 h 6658637"/>
              <a:gd name="connsiteX6" fmla="*/ 0 w 2409825"/>
              <a:gd name="connsiteY6" fmla="*/ 754733 h 6658637"/>
              <a:gd name="connsiteX0" fmla="*/ 0 w 2409825"/>
              <a:gd name="connsiteY0" fmla="*/ 714516 h 6618420"/>
              <a:gd name="connsiteX1" fmla="*/ 2409825 w 2409825"/>
              <a:gd name="connsiteY1" fmla="*/ 724041 h 6618420"/>
              <a:gd name="connsiteX2" fmla="*/ 2409825 w 2409825"/>
              <a:gd name="connsiteY2" fmla="*/ 6216774 h 6618420"/>
              <a:gd name="connsiteX3" fmla="*/ 2008179 w 2409825"/>
              <a:gd name="connsiteY3" fmla="*/ 6618420 h 6618420"/>
              <a:gd name="connsiteX4" fmla="*/ 401646 w 2409825"/>
              <a:gd name="connsiteY4" fmla="*/ 6618420 h 6618420"/>
              <a:gd name="connsiteX5" fmla="*/ 0 w 2409825"/>
              <a:gd name="connsiteY5" fmla="*/ 6216774 h 6618420"/>
              <a:gd name="connsiteX6" fmla="*/ 0 w 2409825"/>
              <a:gd name="connsiteY6" fmla="*/ 714516 h 6618420"/>
              <a:gd name="connsiteX0" fmla="*/ 0 w 2409825"/>
              <a:gd name="connsiteY0" fmla="*/ 399467 h 6303371"/>
              <a:gd name="connsiteX1" fmla="*/ 2409825 w 2409825"/>
              <a:gd name="connsiteY1" fmla="*/ 408992 h 6303371"/>
              <a:gd name="connsiteX2" fmla="*/ 2409825 w 2409825"/>
              <a:gd name="connsiteY2" fmla="*/ 5901725 h 6303371"/>
              <a:gd name="connsiteX3" fmla="*/ 2008179 w 2409825"/>
              <a:gd name="connsiteY3" fmla="*/ 6303371 h 6303371"/>
              <a:gd name="connsiteX4" fmla="*/ 401646 w 2409825"/>
              <a:gd name="connsiteY4" fmla="*/ 6303371 h 6303371"/>
              <a:gd name="connsiteX5" fmla="*/ 0 w 2409825"/>
              <a:gd name="connsiteY5" fmla="*/ 5901725 h 6303371"/>
              <a:gd name="connsiteX6" fmla="*/ 0 w 2409825"/>
              <a:gd name="connsiteY6" fmla="*/ 399467 h 6303371"/>
              <a:gd name="connsiteX0" fmla="*/ 0 w 2409825"/>
              <a:gd name="connsiteY0" fmla="*/ 0 h 5903904"/>
              <a:gd name="connsiteX1" fmla="*/ 2409825 w 2409825"/>
              <a:gd name="connsiteY1" fmla="*/ 9525 h 5903904"/>
              <a:gd name="connsiteX2" fmla="*/ 2409825 w 2409825"/>
              <a:gd name="connsiteY2" fmla="*/ 5502258 h 5903904"/>
              <a:gd name="connsiteX3" fmla="*/ 2008179 w 2409825"/>
              <a:gd name="connsiteY3" fmla="*/ 5903904 h 5903904"/>
              <a:gd name="connsiteX4" fmla="*/ 401646 w 2409825"/>
              <a:gd name="connsiteY4" fmla="*/ 5903904 h 5903904"/>
              <a:gd name="connsiteX5" fmla="*/ 0 w 2409825"/>
              <a:gd name="connsiteY5" fmla="*/ 5502258 h 5903904"/>
              <a:gd name="connsiteX6" fmla="*/ 0 w 2409825"/>
              <a:gd name="connsiteY6" fmla="*/ 0 h 5903904"/>
              <a:gd name="connsiteX0" fmla="*/ 0 w 2409825"/>
              <a:gd name="connsiteY0" fmla="*/ 0 h 6074363"/>
              <a:gd name="connsiteX1" fmla="*/ 2409825 w 2409825"/>
              <a:gd name="connsiteY1" fmla="*/ 9525 h 6074363"/>
              <a:gd name="connsiteX2" fmla="*/ 2409825 w 2409825"/>
              <a:gd name="connsiteY2" fmla="*/ 5502258 h 6074363"/>
              <a:gd name="connsiteX3" fmla="*/ 401646 w 2409825"/>
              <a:gd name="connsiteY3" fmla="*/ 5903904 h 6074363"/>
              <a:gd name="connsiteX4" fmla="*/ 0 w 2409825"/>
              <a:gd name="connsiteY4" fmla="*/ 5502258 h 6074363"/>
              <a:gd name="connsiteX5" fmla="*/ 0 w 2409825"/>
              <a:gd name="connsiteY5" fmla="*/ 0 h 6074363"/>
              <a:gd name="connsiteX0" fmla="*/ 0 w 2409825"/>
              <a:gd name="connsiteY0" fmla="*/ 0 h 6353498"/>
              <a:gd name="connsiteX1" fmla="*/ 2409825 w 2409825"/>
              <a:gd name="connsiteY1" fmla="*/ 9525 h 6353498"/>
              <a:gd name="connsiteX2" fmla="*/ 2409825 w 2409825"/>
              <a:gd name="connsiteY2" fmla="*/ 5921358 h 6353498"/>
              <a:gd name="connsiteX3" fmla="*/ 401646 w 2409825"/>
              <a:gd name="connsiteY3" fmla="*/ 5903904 h 6353498"/>
              <a:gd name="connsiteX4" fmla="*/ 0 w 2409825"/>
              <a:gd name="connsiteY4" fmla="*/ 5502258 h 6353498"/>
              <a:gd name="connsiteX5" fmla="*/ 0 w 2409825"/>
              <a:gd name="connsiteY5" fmla="*/ 0 h 6353498"/>
              <a:gd name="connsiteX0" fmla="*/ 0 w 2409825"/>
              <a:gd name="connsiteY0" fmla="*/ 0 h 6355410"/>
              <a:gd name="connsiteX1" fmla="*/ 2409825 w 2409825"/>
              <a:gd name="connsiteY1" fmla="*/ 9525 h 6355410"/>
              <a:gd name="connsiteX2" fmla="*/ 2409825 w 2409825"/>
              <a:gd name="connsiteY2" fmla="*/ 5921358 h 6355410"/>
              <a:gd name="connsiteX3" fmla="*/ 401646 w 2409825"/>
              <a:gd name="connsiteY3" fmla="*/ 5903904 h 6355410"/>
              <a:gd name="connsiteX4" fmla="*/ 0 w 2409825"/>
              <a:gd name="connsiteY4" fmla="*/ 5502258 h 6355410"/>
              <a:gd name="connsiteX5" fmla="*/ 0 w 2409825"/>
              <a:gd name="connsiteY5" fmla="*/ 0 h 6355410"/>
              <a:gd name="connsiteX0" fmla="*/ 0 w 2409825"/>
              <a:gd name="connsiteY0" fmla="*/ 0 h 6353498"/>
              <a:gd name="connsiteX1" fmla="*/ 2409825 w 2409825"/>
              <a:gd name="connsiteY1" fmla="*/ 9525 h 6353498"/>
              <a:gd name="connsiteX2" fmla="*/ 2409825 w 2409825"/>
              <a:gd name="connsiteY2" fmla="*/ 5921358 h 6353498"/>
              <a:gd name="connsiteX3" fmla="*/ 401646 w 2409825"/>
              <a:gd name="connsiteY3" fmla="*/ 5903904 h 6353498"/>
              <a:gd name="connsiteX4" fmla="*/ 0 w 2409825"/>
              <a:gd name="connsiteY4" fmla="*/ 5502258 h 6353498"/>
              <a:gd name="connsiteX5" fmla="*/ 0 w 2409825"/>
              <a:gd name="connsiteY5" fmla="*/ 0 h 6353498"/>
              <a:gd name="connsiteX0" fmla="*/ 0 w 2409825"/>
              <a:gd name="connsiteY0" fmla="*/ 0 h 6355410"/>
              <a:gd name="connsiteX1" fmla="*/ 2409825 w 2409825"/>
              <a:gd name="connsiteY1" fmla="*/ 9525 h 6355410"/>
              <a:gd name="connsiteX2" fmla="*/ 2409825 w 2409825"/>
              <a:gd name="connsiteY2" fmla="*/ 5921358 h 6355410"/>
              <a:gd name="connsiteX3" fmla="*/ 401646 w 2409825"/>
              <a:gd name="connsiteY3" fmla="*/ 5903904 h 6355410"/>
              <a:gd name="connsiteX4" fmla="*/ 0 w 2409825"/>
              <a:gd name="connsiteY4" fmla="*/ 5502258 h 6355410"/>
              <a:gd name="connsiteX5" fmla="*/ 0 w 2409825"/>
              <a:gd name="connsiteY5" fmla="*/ 0 h 6355410"/>
              <a:gd name="connsiteX0" fmla="*/ 0 w 2409825"/>
              <a:gd name="connsiteY0" fmla="*/ 0 h 5921358"/>
              <a:gd name="connsiteX1" fmla="*/ 2409825 w 2409825"/>
              <a:gd name="connsiteY1" fmla="*/ 9525 h 5921358"/>
              <a:gd name="connsiteX2" fmla="*/ 2409825 w 2409825"/>
              <a:gd name="connsiteY2" fmla="*/ 5921358 h 5921358"/>
              <a:gd name="connsiteX3" fmla="*/ 401646 w 2409825"/>
              <a:gd name="connsiteY3" fmla="*/ 5903904 h 5921358"/>
              <a:gd name="connsiteX4" fmla="*/ 0 w 2409825"/>
              <a:gd name="connsiteY4" fmla="*/ 5502258 h 5921358"/>
              <a:gd name="connsiteX5" fmla="*/ 0 w 2409825"/>
              <a:gd name="connsiteY5" fmla="*/ 0 h 5921358"/>
              <a:gd name="connsiteX0" fmla="*/ 0 w 2409825"/>
              <a:gd name="connsiteY0" fmla="*/ 3476 h 5911833"/>
              <a:gd name="connsiteX1" fmla="*/ 2409825 w 2409825"/>
              <a:gd name="connsiteY1" fmla="*/ 0 h 5911833"/>
              <a:gd name="connsiteX2" fmla="*/ 2409825 w 2409825"/>
              <a:gd name="connsiteY2" fmla="*/ 5911833 h 5911833"/>
              <a:gd name="connsiteX3" fmla="*/ 401646 w 2409825"/>
              <a:gd name="connsiteY3" fmla="*/ 5894379 h 5911833"/>
              <a:gd name="connsiteX4" fmla="*/ 0 w 2409825"/>
              <a:gd name="connsiteY4" fmla="*/ 5492733 h 5911833"/>
              <a:gd name="connsiteX5" fmla="*/ 0 w 2409825"/>
              <a:gd name="connsiteY5" fmla="*/ 3476 h 5911833"/>
              <a:gd name="connsiteX0" fmla="*/ 0 w 2409825"/>
              <a:gd name="connsiteY0" fmla="*/ 0 h 5908357"/>
              <a:gd name="connsiteX1" fmla="*/ 2409825 w 2409825"/>
              <a:gd name="connsiteY1" fmla="*/ 26860 h 5908357"/>
              <a:gd name="connsiteX2" fmla="*/ 2409825 w 2409825"/>
              <a:gd name="connsiteY2" fmla="*/ 5908357 h 5908357"/>
              <a:gd name="connsiteX3" fmla="*/ 401646 w 2409825"/>
              <a:gd name="connsiteY3" fmla="*/ 5890903 h 5908357"/>
              <a:gd name="connsiteX4" fmla="*/ 0 w 2409825"/>
              <a:gd name="connsiteY4" fmla="*/ 5489257 h 5908357"/>
              <a:gd name="connsiteX5" fmla="*/ 0 w 2409825"/>
              <a:gd name="connsiteY5" fmla="*/ 0 h 5908357"/>
              <a:gd name="connsiteX0" fmla="*/ 0 w 2409825"/>
              <a:gd name="connsiteY0" fmla="*/ 0 h 5908357"/>
              <a:gd name="connsiteX1" fmla="*/ 2409825 w 2409825"/>
              <a:gd name="connsiteY1" fmla="*/ 5192 h 5908357"/>
              <a:gd name="connsiteX2" fmla="*/ 2409825 w 2409825"/>
              <a:gd name="connsiteY2" fmla="*/ 5908357 h 5908357"/>
              <a:gd name="connsiteX3" fmla="*/ 401646 w 2409825"/>
              <a:gd name="connsiteY3" fmla="*/ 5890903 h 5908357"/>
              <a:gd name="connsiteX4" fmla="*/ 0 w 2409825"/>
              <a:gd name="connsiteY4" fmla="*/ 5489257 h 5908357"/>
              <a:gd name="connsiteX5" fmla="*/ 0 w 2409825"/>
              <a:gd name="connsiteY5" fmla="*/ 0 h 5908357"/>
              <a:gd name="connsiteX0" fmla="*/ 0 w 2409825"/>
              <a:gd name="connsiteY0" fmla="*/ 3475 h 5903165"/>
              <a:gd name="connsiteX1" fmla="*/ 2409825 w 2409825"/>
              <a:gd name="connsiteY1" fmla="*/ 0 h 5903165"/>
              <a:gd name="connsiteX2" fmla="*/ 2409825 w 2409825"/>
              <a:gd name="connsiteY2" fmla="*/ 5903165 h 5903165"/>
              <a:gd name="connsiteX3" fmla="*/ 401646 w 2409825"/>
              <a:gd name="connsiteY3" fmla="*/ 5885711 h 5903165"/>
              <a:gd name="connsiteX4" fmla="*/ 0 w 2409825"/>
              <a:gd name="connsiteY4" fmla="*/ 5484065 h 5903165"/>
              <a:gd name="connsiteX5" fmla="*/ 0 w 2409825"/>
              <a:gd name="connsiteY5" fmla="*/ 3475 h 5903165"/>
              <a:gd name="connsiteX0" fmla="*/ 0 w 2414159"/>
              <a:gd name="connsiteY0" fmla="*/ 0 h 5904023"/>
              <a:gd name="connsiteX1" fmla="*/ 2414159 w 2414159"/>
              <a:gd name="connsiteY1" fmla="*/ 858 h 5904023"/>
              <a:gd name="connsiteX2" fmla="*/ 2414159 w 2414159"/>
              <a:gd name="connsiteY2" fmla="*/ 5904023 h 5904023"/>
              <a:gd name="connsiteX3" fmla="*/ 405980 w 2414159"/>
              <a:gd name="connsiteY3" fmla="*/ 5886569 h 5904023"/>
              <a:gd name="connsiteX4" fmla="*/ 4334 w 2414159"/>
              <a:gd name="connsiteY4" fmla="*/ 5484923 h 5904023"/>
              <a:gd name="connsiteX5" fmla="*/ 0 w 2414159"/>
              <a:gd name="connsiteY5" fmla="*/ 0 h 5904023"/>
              <a:gd name="connsiteX0" fmla="*/ 0 w 2414159"/>
              <a:gd name="connsiteY0" fmla="*/ 0 h 5886569"/>
              <a:gd name="connsiteX1" fmla="*/ 2414159 w 2414159"/>
              <a:gd name="connsiteY1" fmla="*/ 858 h 5886569"/>
              <a:gd name="connsiteX2" fmla="*/ 2414159 w 2414159"/>
              <a:gd name="connsiteY2" fmla="*/ 5878021 h 5886569"/>
              <a:gd name="connsiteX3" fmla="*/ 405980 w 2414159"/>
              <a:gd name="connsiteY3" fmla="*/ 5886569 h 5886569"/>
              <a:gd name="connsiteX4" fmla="*/ 4334 w 2414159"/>
              <a:gd name="connsiteY4" fmla="*/ 5484923 h 5886569"/>
              <a:gd name="connsiteX5" fmla="*/ 0 w 2414159"/>
              <a:gd name="connsiteY5" fmla="*/ 0 h 5886569"/>
              <a:gd name="connsiteX0" fmla="*/ 0 w 2414159"/>
              <a:gd name="connsiteY0" fmla="*/ 0 h 5886689"/>
              <a:gd name="connsiteX1" fmla="*/ 2414159 w 2414159"/>
              <a:gd name="connsiteY1" fmla="*/ 858 h 5886689"/>
              <a:gd name="connsiteX2" fmla="*/ 2414159 w 2414159"/>
              <a:gd name="connsiteY2" fmla="*/ 5886689 h 5886689"/>
              <a:gd name="connsiteX3" fmla="*/ 405980 w 2414159"/>
              <a:gd name="connsiteY3" fmla="*/ 5886569 h 5886689"/>
              <a:gd name="connsiteX4" fmla="*/ 4334 w 2414159"/>
              <a:gd name="connsiteY4" fmla="*/ 5484923 h 5886689"/>
              <a:gd name="connsiteX5" fmla="*/ 0 w 2414159"/>
              <a:gd name="connsiteY5" fmla="*/ 0 h 5886689"/>
              <a:gd name="connsiteX0" fmla="*/ 4486 w 2410019"/>
              <a:gd name="connsiteY0" fmla="*/ 0 h 6654440"/>
              <a:gd name="connsiteX1" fmla="*/ 2410019 w 2410019"/>
              <a:gd name="connsiteY1" fmla="*/ 768609 h 6654440"/>
              <a:gd name="connsiteX2" fmla="*/ 2410019 w 2410019"/>
              <a:gd name="connsiteY2" fmla="*/ 6654440 h 6654440"/>
              <a:gd name="connsiteX3" fmla="*/ 401840 w 2410019"/>
              <a:gd name="connsiteY3" fmla="*/ 6654320 h 6654440"/>
              <a:gd name="connsiteX4" fmla="*/ 194 w 2410019"/>
              <a:gd name="connsiteY4" fmla="*/ 6252674 h 6654440"/>
              <a:gd name="connsiteX5" fmla="*/ 4486 w 2410019"/>
              <a:gd name="connsiteY5" fmla="*/ 0 h 6654440"/>
              <a:gd name="connsiteX0" fmla="*/ 4486 w 2418645"/>
              <a:gd name="connsiteY0" fmla="*/ 0 h 6654440"/>
              <a:gd name="connsiteX1" fmla="*/ 2418645 w 2418645"/>
              <a:gd name="connsiteY1" fmla="*/ 858 h 6654440"/>
              <a:gd name="connsiteX2" fmla="*/ 2410019 w 2418645"/>
              <a:gd name="connsiteY2" fmla="*/ 6654440 h 6654440"/>
              <a:gd name="connsiteX3" fmla="*/ 401840 w 2418645"/>
              <a:gd name="connsiteY3" fmla="*/ 6654320 h 6654440"/>
              <a:gd name="connsiteX4" fmla="*/ 194 w 2418645"/>
              <a:gd name="connsiteY4" fmla="*/ 6252674 h 6654440"/>
              <a:gd name="connsiteX5" fmla="*/ 4486 w 2418645"/>
              <a:gd name="connsiteY5" fmla="*/ 0 h 6654440"/>
              <a:gd name="connsiteX0" fmla="*/ 4486 w 2418645"/>
              <a:gd name="connsiteY0" fmla="*/ 85406 h 6653582"/>
              <a:gd name="connsiteX1" fmla="*/ 2418645 w 2418645"/>
              <a:gd name="connsiteY1" fmla="*/ 0 h 6653582"/>
              <a:gd name="connsiteX2" fmla="*/ 2410019 w 2418645"/>
              <a:gd name="connsiteY2" fmla="*/ 6653582 h 6653582"/>
              <a:gd name="connsiteX3" fmla="*/ 401840 w 2418645"/>
              <a:gd name="connsiteY3" fmla="*/ 6653462 h 6653582"/>
              <a:gd name="connsiteX4" fmla="*/ 194 w 2418645"/>
              <a:gd name="connsiteY4" fmla="*/ 6251816 h 6653582"/>
              <a:gd name="connsiteX5" fmla="*/ 4486 w 2418645"/>
              <a:gd name="connsiteY5" fmla="*/ 85406 h 6653582"/>
              <a:gd name="connsiteX0" fmla="*/ 4486 w 2418645"/>
              <a:gd name="connsiteY0" fmla="*/ 0 h 6568176"/>
              <a:gd name="connsiteX1" fmla="*/ 2418645 w 2418645"/>
              <a:gd name="connsiteY1" fmla="*/ 9484 h 6568176"/>
              <a:gd name="connsiteX2" fmla="*/ 2410019 w 2418645"/>
              <a:gd name="connsiteY2" fmla="*/ 6568176 h 6568176"/>
              <a:gd name="connsiteX3" fmla="*/ 401840 w 2418645"/>
              <a:gd name="connsiteY3" fmla="*/ 6568056 h 6568176"/>
              <a:gd name="connsiteX4" fmla="*/ 194 w 2418645"/>
              <a:gd name="connsiteY4" fmla="*/ 6166410 h 6568176"/>
              <a:gd name="connsiteX5" fmla="*/ 4486 w 2418645"/>
              <a:gd name="connsiteY5" fmla="*/ 0 h 6568176"/>
              <a:gd name="connsiteX0" fmla="*/ 4486 w 2427271"/>
              <a:gd name="connsiteY0" fmla="*/ 0 h 6568176"/>
              <a:gd name="connsiteX1" fmla="*/ 2427271 w 2427271"/>
              <a:gd name="connsiteY1" fmla="*/ 9484 h 6568176"/>
              <a:gd name="connsiteX2" fmla="*/ 2410019 w 2427271"/>
              <a:gd name="connsiteY2" fmla="*/ 6568176 h 6568176"/>
              <a:gd name="connsiteX3" fmla="*/ 401840 w 2427271"/>
              <a:gd name="connsiteY3" fmla="*/ 6568056 h 6568176"/>
              <a:gd name="connsiteX4" fmla="*/ 194 w 2427271"/>
              <a:gd name="connsiteY4" fmla="*/ 6166410 h 6568176"/>
              <a:gd name="connsiteX5" fmla="*/ 4486 w 2427271"/>
              <a:gd name="connsiteY5" fmla="*/ 0 h 6568176"/>
              <a:gd name="connsiteX0" fmla="*/ 4486 w 2427271"/>
              <a:gd name="connsiteY0" fmla="*/ 0 h 6568176"/>
              <a:gd name="connsiteX1" fmla="*/ 2427271 w 2427271"/>
              <a:gd name="connsiteY1" fmla="*/ 857 h 6568176"/>
              <a:gd name="connsiteX2" fmla="*/ 2410019 w 2427271"/>
              <a:gd name="connsiteY2" fmla="*/ 6568176 h 6568176"/>
              <a:gd name="connsiteX3" fmla="*/ 401840 w 2427271"/>
              <a:gd name="connsiteY3" fmla="*/ 6568056 h 6568176"/>
              <a:gd name="connsiteX4" fmla="*/ 194 w 2427271"/>
              <a:gd name="connsiteY4" fmla="*/ 6166410 h 6568176"/>
              <a:gd name="connsiteX5" fmla="*/ 4486 w 2427271"/>
              <a:gd name="connsiteY5" fmla="*/ 0 h 6568176"/>
              <a:gd name="connsiteX0" fmla="*/ 4486 w 2410848"/>
              <a:gd name="connsiteY0" fmla="*/ 0 h 6568176"/>
              <a:gd name="connsiteX1" fmla="*/ 2410019 w 2410848"/>
              <a:gd name="connsiteY1" fmla="*/ 5651158 h 6568176"/>
              <a:gd name="connsiteX2" fmla="*/ 2410019 w 2410848"/>
              <a:gd name="connsiteY2" fmla="*/ 6568176 h 6568176"/>
              <a:gd name="connsiteX3" fmla="*/ 401840 w 2410848"/>
              <a:gd name="connsiteY3" fmla="*/ 6568056 h 6568176"/>
              <a:gd name="connsiteX4" fmla="*/ 194 w 2410848"/>
              <a:gd name="connsiteY4" fmla="*/ 6166410 h 6568176"/>
              <a:gd name="connsiteX5" fmla="*/ 4486 w 2410848"/>
              <a:gd name="connsiteY5" fmla="*/ 0 h 6568176"/>
              <a:gd name="connsiteX0" fmla="*/ 0 w 2414989"/>
              <a:gd name="connsiteY0" fmla="*/ 0 h 2298100"/>
              <a:gd name="connsiteX1" fmla="*/ 2414160 w 2414989"/>
              <a:gd name="connsiteY1" fmla="*/ 1381082 h 2298100"/>
              <a:gd name="connsiteX2" fmla="*/ 2414160 w 2414989"/>
              <a:gd name="connsiteY2" fmla="*/ 2298100 h 2298100"/>
              <a:gd name="connsiteX3" fmla="*/ 405981 w 2414989"/>
              <a:gd name="connsiteY3" fmla="*/ 2297980 h 2298100"/>
              <a:gd name="connsiteX4" fmla="*/ 4335 w 2414989"/>
              <a:gd name="connsiteY4" fmla="*/ 1896334 h 2298100"/>
              <a:gd name="connsiteX5" fmla="*/ 0 w 2414989"/>
              <a:gd name="connsiteY5" fmla="*/ 0 h 2298100"/>
              <a:gd name="connsiteX0" fmla="*/ 0 w 2410654"/>
              <a:gd name="connsiteY0" fmla="*/ 522286 h 924052"/>
              <a:gd name="connsiteX1" fmla="*/ 2409825 w 2410654"/>
              <a:gd name="connsiteY1" fmla="*/ 7034 h 924052"/>
              <a:gd name="connsiteX2" fmla="*/ 2409825 w 2410654"/>
              <a:gd name="connsiteY2" fmla="*/ 924052 h 924052"/>
              <a:gd name="connsiteX3" fmla="*/ 401646 w 2410654"/>
              <a:gd name="connsiteY3" fmla="*/ 923932 h 924052"/>
              <a:gd name="connsiteX4" fmla="*/ 0 w 2410654"/>
              <a:gd name="connsiteY4" fmla="*/ 522286 h 924052"/>
              <a:gd name="connsiteX0" fmla="*/ 0 w 2410654"/>
              <a:gd name="connsiteY0" fmla="*/ 1410949 h 1812715"/>
              <a:gd name="connsiteX1" fmla="*/ 2409825 w 2410654"/>
              <a:gd name="connsiteY1" fmla="*/ 895697 h 1812715"/>
              <a:gd name="connsiteX2" fmla="*/ 2409825 w 2410654"/>
              <a:gd name="connsiteY2" fmla="*/ 1812715 h 1812715"/>
              <a:gd name="connsiteX3" fmla="*/ 401646 w 2410654"/>
              <a:gd name="connsiteY3" fmla="*/ 1812595 h 1812715"/>
              <a:gd name="connsiteX4" fmla="*/ 0 w 2410654"/>
              <a:gd name="connsiteY4" fmla="*/ 1410949 h 1812715"/>
              <a:gd name="connsiteX0" fmla="*/ 0 w 2410654"/>
              <a:gd name="connsiteY0" fmla="*/ 1018872 h 1711185"/>
              <a:gd name="connsiteX1" fmla="*/ 2409825 w 2410654"/>
              <a:gd name="connsiteY1" fmla="*/ 1021205 h 1711185"/>
              <a:gd name="connsiteX2" fmla="*/ 2409825 w 2410654"/>
              <a:gd name="connsiteY2" fmla="*/ 1420638 h 1711185"/>
              <a:gd name="connsiteX3" fmla="*/ 401646 w 2410654"/>
              <a:gd name="connsiteY3" fmla="*/ 1420518 h 1711185"/>
              <a:gd name="connsiteX4" fmla="*/ 0 w 2410654"/>
              <a:gd name="connsiteY4" fmla="*/ 1018872 h 1711185"/>
              <a:gd name="connsiteX0" fmla="*/ 0 w 2410654"/>
              <a:gd name="connsiteY0" fmla="*/ 1018872 h 1711185"/>
              <a:gd name="connsiteX1" fmla="*/ 2409825 w 2410654"/>
              <a:gd name="connsiteY1" fmla="*/ 1021205 h 1711185"/>
              <a:gd name="connsiteX2" fmla="*/ 2409825 w 2410654"/>
              <a:gd name="connsiteY2" fmla="*/ 1420638 h 1711185"/>
              <a:gd name="connsiteX3" fmla="*/ 401646 w 2410654"/>
              <a:gd name="connsiteY3" fmla="*/ 1420518 h 1711185"/>
              <a:gd name="connsiteX4" fmla="*/ 0 w 2410654"/>
              <a:gd name="connsiteY4" fmla="*/ 1018872 h 1711185"/>
              <a:gd name="connsiteX0" fmla="*/ 0 w 2410654"/>
              <a:gd name="connsiteY0" fmla="*/ 595858 h 997624"/>
              <a:gd name="connsiteX1" fmla="*/ 2409825 w 2410654"/>
              <a:gd name="connsiteY1" fmla="*/ 598191 h 997624"/>
              <a:gd name="connsiteX2" fmla="*/ 2409825 w 2410654"/>
              <a:gd name="connsiteY2" fmla="*/ 997624 h 997624"/>
              <a:gd name="connsiteX3" fmla="*/ 401646 w 2410654"/>
              <a:gd name="connsiteY3" fmla="*/ 997504 h 997624"/>
              <a:gd name="connsiteX4" fmla="*/ 0 w 2410654"/>
              <a:gd name="connsiteY4" fmla="*/ 595858 h 997624"/>
              <a:gd name="connsiteX0" fmla="*/ 0 w 2418453"/>
              <a:gd name="connsiteY0" fmla="*/ 919548 h 1321314"/>
              <a:gd name="connsiteX1" fmla="*/ 2418451 w 2418453"/>
              <a:gd name="connsiteY1" fmla="*/ 93745 h 1321314"/>
              <a:gd name="connsiteX2" fmla="*/ 2409825 w 2418453"/>
              <a:gd name="connsiteY2" fmla="*/ 1321314 h 1321314"/>
              <a:gd name="connsiteX3" fmla="*/ 401646 w 2418453"/>
              <a:gd name="connsiteY3" fmla="*/ 1321194 h 1321314"/>
              <a:gd name="connsiteX4" fmla="*/ 0 w 2418453"/>
              <a:gd name="connsiteY4" fmla="*/ 919548 h 1321314"/>
              <a:gd name="connsiteX0" fmla="*/ 0 w 2418453"/>
              <a:gd name="connsiteY0" fmla="*/ 919548 h 1321314"/>
              <a:gd name="connsiteX1" fmla="*/ 2418451 w 2418453"/>
              <a:gd name="connsiteY1" fmla="*/ 93745 h 1321314"/>
              <a:gd name="connsiteX2" fmla="*/ 2409825 w 2418453"/>
              <a:gd name="connsiteY2" fmla="*/ 1321314 h 1321314"/>
              <a:gd name="connsiteX3" fmla="*/ 401646 w 2418453"/>
              <a:gd name="connsiteY3" fmla="*/ 1321194 h 1321314"/>
              <a:gd name="connsiteX4" fmla="*/ 0 w 2418453"/>
              <a:gd name="connsiteY4" fmla="*/ 919548 h 1321314"/>
              <a:gd name="connsiteX0" fmla="*/ 0 w 2592601"/>
              <a:gd name="connsiteY0" fmla="*/ 919548 h 1321314"/>
              <a:gd name="connsiteX1" fmla="*/ 2418451 w 2592601"/>
              <a:gd name="connsiteY1" fmla="*/ 93745 h 1321314"/>
              <a:gd name="connsiteX2" fmla="*/ 2402263 w 2592601"/>
              <a:gd name="connsiteY2" fmla="*/ 906339 h 1321314"/>
              <a:gd name="connsiteX3" fmla="*/ 2409825 w 2592601"/>
              <a:gd name="connsiteY3" fmla="*/ 1321314 h 1321314"/>
              <a:gd name="connsiteX4" fmla="*/ 401646 w 2592601"/>
              <a:gd name="connsiteY4" fmla="*/ 1321194 h 1321314"/>
              <a:gd name="connsiteX5" fmla="*/ 0 w 2592601"/>
              <a:gd name="connsiteY5" fmla="*/ 919548 h 1321314"/>
              <a:gd name="connsiteX0" fmla="*/ 0 w 2592601"/>
              <a:gd name="connsiteY0" fmla="*/ 919548 h 1321314"/>
              <a:gd name="connsiteX1" fmla="*/ 2418451 w 2592601"/>
              <a:gd name="connsiteY1" fmla="*/ 93745 h 1321314"/>
              <a:gd name="connsiteX2" fmla="*/ 2402263 w 2592601"/>
              <a:gd name="connsiteY2" fmla="*/ 906339 h 1321314"/>
              <a:gd name="connsiteX3" fmla="*/ 2409825 w 2592601"/>
              <a:gd name="connsiteY3" fmla="*/ 1321314 h 1321314"/>
              <a:gd name="connsiteX4" fmla="*/ 401646 w 2592601"/>
              <a:gd name="connsiteY4" fmla="*/ 1321194 h 1321314"/>
              <a:gd name="connsiteX5" fmla="*/ 0 w 2592601"/>
              <a:gd name="connsiteY5" fmla="*/ 919548 h 1321314"/>
              <a:gd name="connsiteX0" fmla="*/ 0 w 2592601"/>
              <a:gd name="connsiteY0" fmla="*/ 919548 h 1321314"/>
              <a:gd name="connsiteX1" fmla="*/ 2418451 w 2592601"/>
              <a:gd name="connsiteY1" fmla="*/ 93745 h 1321314"/>
              <a:gd name="connsiteX2" fmla="*/ 2402263 w 2592601"/>
              <a:gd name="connsiteY2" fmla="*/ 906339 h 1321314"/>
              <a:gd name="connsiteX3" fmla="*/ 2409825 w 2592601"/>
              <a:gd name="connsiteY3" fmla="*/ 1321314 h 1321314"/>
              <a:gd name="connsiteX4" fmla="*/ 401646 w 2592601"/>
              <a:gd name="connsiteY4" fmla="*/ 1321194 h 1321314"/>
              <a:gd name="connsiteX5" fmla="*/ 0 w 2592601"/>
              <a:gd name="connsiteY5" fmla="*/ 919548 h 1321314"/>
              <a:gd name="connsiteX0" fmla="*/ 0 w 2592601"/>
              <a:gd name="connsiteY0" fmla="*/ 919548 h 1321314"/>
              <a:gd name="connsiteX1" fmla="*/ 2418451 w 2592601"/>
              <a:gd name="connsiteY1" fmla="*/ 93745 h 1321314"/>
              <a:gd name="connsiteX2" fmla="*/ 2402263 w 2592601"/>
              <a:gd name="connsiteY2" fmla="*/ 906339 h 1321314"/>
              <a:gd name="connsiteX3" fmla="*/ 2409825 w 2592601"/>
              <a:gd name="connsiteY3" fmla="*/ 1321314 h 1321314"/>
              <a:gd name="connsiteX4" fmla="*/ 401646 w 2592601"/>
              <a:gd name="connsiteY4" fmla="*/ 1321194 h 1321314"/>
              <a:gd name="connsiteX5" fmla="*/ 0 w 2592601"/>
              <a:gd name="connsiteY5" fmla="*/ 919548 h 1321314"/>
              <a:gd name="connsiteX0" fmla="*/ 0 w 2592601"/>
              <a:gd name="connsiteY0" fmla="*/ 919548 h 1321314"/>
              <a:gd name="connsiteX1" fmla="*/ 2418451 w 2592601"/>
              <a:gd name="connsiteY1" fmla="*/ 93745 h 1321314"/>
              <a:gd name="connsiteX2" fmla="*/ 2402263 w 2592601"/>
              <a:gd name="connsiteY2" fmla="*/ 906339 h 1321314"/>
              <a:gd name="connsiteX3" fmla="*/ 2409825 w 2592601"/>
              <a:gd name="connsiteY3" fmla="*/ 1321314 h 1321314"/>
              <a:gd name="connsiteX4" fmla="*/ 401646 w 2592601"/>
              <a:gd name="connsiteY4" fmla="*/ 1321194 h 1321314"/>
              <a:gd name="connsiteX5" fmla="*/ 0 w 2592601"/>
              <a:gd name="connsiteY5" fmla="*/ 919548 h 1321314"/>
              <a:gd name="connsiteX0" fmla="*/ 0 w 2592601"/>
              <a:gd name="connsiteY0" fmla="*/ 919548 h 1321314"/>
              <a:gd name="connsiteX1" fmla="*/ 2418451 w 2592601"/>
              <a:gd name="connsiteY1" fmla="*/ 93745 h 1321314"/>
              <a:gd name="connsiteX2" fmla="*/ 2402263 w 2592601"/>
              <a:gd name="connsiteY2" fmla="*/ 906339 h 1321314"/>
              <a:gd name="connsiteX3" fmla="*/ 2409825 w 2592601"/>
              <a:gd name="connsiteY3" fmla="*/ 1321314 h 1321314"/>
              <a:gd name="connsiteX4" fmla="*/ 401646 w 2592601"/>
              <a:gd name="connsiteY4" fmla="*/ 1321194 h 1321314"/>
              <a:gd name="connsiteX5" fmla="*/ 0 w 2592601"/>
              <a:gd name="connsiteY5" fmla="*/ 919548 h 1321314"/>
              <a:gd name="connsiteX0" fmla="*/ 0 w 2592601"/>
              <a:gd name="connsiteY0" fmla="*/ 919548 h 1321314"/>
              <a:gd name="connsiteX1" fmla="*/ 2418451 w 2592601"/>
              <a:gd name="connsiteY1" fmla="*/ 93745 h 1321314"/>
              <a:gd name="connsiteX2" fmla="*/ 2402263 w 2592601"/>
              <a:gd name="connsiteY2" fmla="*/ 906339 h 1321314"/>
              <a:gd name="connsiteX3" fmla="*/ 2409825 w 2592601"/>
              <a:gd name="connsiteY3" fmla="*/ 1321314 h 1321314"/>
              <a:gd name="connsiteX4" fmla="*/ 401646 w 2592601"/>
              <a:gd name="connsiteY4" fmla="*/ 1321194 h 1321314"/>
              <a:gd name="connsiteX5" fmla="*/ 0 w 2592601"/>
              <a:gd name="connsiteY5" fmla="*/ 919548 h 1321314"/>
              <a:gd name="connsiteX0" fmla="*/ 0 w 2558923"/>
              <a:gd name="connsiteY0" fmla="*/ 58047 h 459813"/>
              <a:gd name="connsiteX1" fmla="*/ 2402263 w 2558923"/>
              <a:gd name="connsiteY1" fmla="*/ 44838 h 459813"/>
              <a:gd name="connsiteX2" fmla="*/ 2409825 w 2558923"/>
              <a:gd name="connsiteY2" fmla="*/ 459813 h 459813"/>
              <a:gd name="connsiteX3" fmla="*/ 401646 w 2558923"/>
              <a:gd name="connsiteY3" fmla="*/ 459693 h 459813"/>
              <a:gd name="connsiteX4" fmla="*/ 0 w 2558923"/>
              <a:gd name="connsiteY4" fmla="*/ 58047 h 459813"/>
              <a:gd name="connsiteX0" fmla="*/ 0 w 2409825"/>
              <a:gd name="connsiteY0" fmla="*/ 58047 h 459813"/>
              <a:gd name="connsiteX1" fmla="*/ 2402263 w 2409825"/>
              <a:gd name="connsiteY1" fmla="*/ 44838 h 459813"/>
              <a:gd name="connsiteX2" fmla="*/ 2409825 w 2409825"/>
              <a:gd name="connsiteY2" fmla="*/ 459813 h 459813"/>
              <a:gd name="connsiteX3" fmla="*/ 401646 w 2409825"/>
              <a:gd name="connsiteY3" fmla="*/ 459693 h 459813"/>
              <a:gd name="connsiteX4" fmla="*/ 0 w 2409825"/>
              <a:gd name="connsiteY4" fmla="*/ 58047 h 459813"/>
              <a:gd name="connsiteX0" fmla="*/ 0 w 2409825"/>
              <a:gd name="connsiteY0" fmla="*/ 31845 h 433611"/>
              <a:gd name="connsiteX1" fmla="*/ 2402263 w 2409825"/>
              <a:gd name="connsiteY1" fmla="*/ 18636 h 433611"/>
              <a:gd name="connsiteX2" fmla="*/ 2409825 w 2409825"/>
              <a:gd name="connsiteY2" fmla="*/ 433611 h 433611"/>
              <a:gd name="connsiteX3" fmla="*/ 401646 w 2409825"/>
              <a:gd name="connsiteY3" fmla="*/ 433491 h 433611"/>
              <a:gd name="connsiteX4" fmla="*/ 0 w 2409825"/>
              <a:gd name="connsiteY4" fmla="*/ 31845 h 433611"/>
              <a:gd name="connsiteX0" fmla="*/ 0 w 2409825"/>
              <a:gd name="connsiteY0" fmla="*/ 13209 h 414975"/>
              <a:gd name="connsiteX1" fmla="*/ 2402263 w 2409825"/>
              <a:gd name="connsiteY1" fmla="*/ 0 h 414975"/>
              <a:gd name="connsiteX2" fmla="*/ 2409825 w 2409825"/>
              <a:gd name="connsiteY2" fmla="*/ 414975 h 414975"/>
              <a:gd name="connsiteX3" fmla="*/ 401646 w 2409825"/>
              <a:gd name="connsiteY3" fmla="*/ 414855 h 414975"/>
              <a:gd name="connsiteX4" fmla="*/ 0 w 2409825"/>
              <a:gd name="connsiteY4" fmla="*/ 13209 h 414975"/>
              <a:gd name="connsiteX0" fmla="*/ 0 w 2412835"/>
              <a:gd name="connsiteY0" fmla="*/ 13209 h 414975"/>
              <a:gd name="connsiteX1" fmla="*/ 2412835 w 2412835"/>
              <a:gd name="connsiteY1" fmla="*/ 0 h 414975"/>
              <a:gd name="connsiteX2" fmla="*/ 2409825 w 2412835"/>
              <a:gd name="connsiteY2" fmla="*/ 414975 h 414975"/>
              <a:gd name="connsiteX3" fmla="*/ 401646 w 2412835"/>
              <a:gd name="connsiteY3" fmla="*/ 414855 h 414975"/>
              <a:gd name="connsiteX4" fmla="*/ 0 w 2412835"/>
              <a:gd name="connsiteY4" fmla="*/ 13209 h 414975"/>
              <a:gd name="connsiteX0" fmla="*/ 0 w 2409825"/>
              <a:gd name="connsiteY0" fmla="*/ 13209 h 414975"/>
              <a:gd name="connsiteX1" fmla="*/ 2407549 w 2409825"/>
              <a:gd name="connsiteY1" fmla="*/ 0 h 414975"/>
              <a:gd name="connsiteX2" fmla="*/ 2409825 w 2409825"/>
              <a:gd name="connsiteY2" fmla="*/ 414975 h 414975"/>
              <a:gd name="connsiteX3" fmla="*/ 401646 w 2409825"/>
              <a:gd name="connsiteY3" fmla="*/ 414855 h 414975"/>
              <a:gd name="connsiteX4" fmla="*/ 0 w 2409825"/>
              <a:gd name="connsiteY4" fmla="*/ 13209 h 414975"/>
              <a:gd name="connsiteX0" fmla="*/ 0 w 2409825"/>
              <a:gd name="connsiteY0" fmla="*/ 0 h 401766"/>
              <a:gd name="connsiteX1" fmla="*/ 2407549 w 2409825"/>
              <a:gd name="connsiteY1" fmla="*/ 2647 h 401766"/>
              <a:gd name="connsiteX2" fmla="*/ 2409825 w 2409825"/>
              <a:gd name="connsiteY2" fmla="*/ 401766 h 401766"/>
              <a:gd name="connsiteX3" fmla="*/ 401646 w 2409825"/>
              <a:gd name="connsiteY3" fmla="*/ 401646 h 401766"/>
              <a:gd name="connsiteX4" fmla="*/ 0 w 2409825"/>
              <a:gd name="connsiteY4" fmla="*/ 0 h 401766"/>
              <a:gd name="connsiteX0" fmla="*/ 184062 w 2593887"/>
              <a:gd name="connsiteY0" fmla="*/ 0 h 401766"/>
              <a:gd name="connsiteX1" fmla="*/ 2591611 w 2593887"/>
              <a:gd name="connsiteY1" fmla="*/ 2647 h 401766"/>
              <a:gd name="connsiteX2" fmla="*/ 2593887 w 2593887"/>
              <a:gd name="connsiteY2" fmla="*/ 401766 h 401766"/>
              <a:gd name="connsiteX3" fmla="*/ 585708 w 2593887"/>
              <a:gd name="connsiteY3" fmla="*/ 401646 h 401766"/>
              <a:gd name="connsiteX4" fmla="*/ 212060 w 2593887"/>
              <a:gd name="connsiteY4" fmla="*/ 148693 h 401766"/>
              <a:gd name="connsiteX5" fmla="*/ 184062 w 2593887"/>
              <a:gd name="connsiteY5" fmla="*/ 0 h 401766"/>
              <a:gd name="connsiteX0" fmla="*/ 184062 w 2593887"/>
              <a:gd name="connsiteY0" fmla="*/ 0 h 401766"/>
              <a:gd name="connsiteX1" fmla="*/ 2591611 w 2593887"/>
              <a:gd name="connsiteY1" fmla="*/ 2647 h 401766"/>
              <a:gd name="connsiteX2" fmla="*/ 2593887 w 2593887"/>
              <a:gd name="connsiteY2" fmla="*/ 401766 h 401766"/>
              <a:gd name="connsiteX3" fmla="*/ 585708 w 2593887"/>
              <a:gd name="connsiteY3" fmla="*/ 401646 h 401766"/>
              <a:gd name="connsiteX4" fmla="*/ 212060 w 2593887"/>
              <a:gd name="connsiteY4" fmla="*/ 148693 h 401766"/>
              <a:gd name="connsiteX5" fmla="*/ 184062 w 2593887"/>
              <a:gd name="connsiteY5" fmla="*/ 0 h 401766"/>
              <a:gd name="connsiteX0" fmla="*/ 175268 w 2585093"/>
              <a:gd name="connsiteY0" fmla="*/ 0 h 401766"/>
              <a:gd name="connsiteX1" fmla="*/ 2582817 w 2585093"/>
              <a:gd name="connsiteY1" fmla="*/ 2647 h 401766"/>
              <a:gd name="connsiteX2" fmla="*/ 2585093 w 2585093"/>
              <a:gd name="connsiteY2" fmla="*/ 401766 h 401766"/>
              <a:gd name="connsiteX3" fmla="*/ 576914 w 2585093"/>
              <a:gd name="connsiteY3" fmla="*/ 401646 h 401766"/>
              <a:gd name="connsiteX4" fmla="*/ 203266 w 2585093"/>
              <a:gd name="connsiteY4" fmla="*/ 148693 h 401766"/>
              <a:gd name="connsiteX5" fmla="*/ 175268 w 2585093"/>
              <a:gd name="connsiteY5" fmla="*/ 0 h 401766"/>
              <a:gd name="connsiteX0" fmla="*/ 141764 w 2523591"/>
              <a:gd name="connsiteY0" fmla="*/ 154726 h 407799"/>
              <a:gd name="connsiteX1" fmla="*/ 2521315 w 2523591"/>
              <a:gd name="connsiteY1" fmla="*/ 8680 h 407799"/>
              <a:gd name="connsiteX2" fmla="*/ 2523591 w 2523591"/>
              <a:gd name="connsiteY2" fmla="*/ 407799 h 407799"/>
              <a:gd name="connsiteX3" fmla="*/ 515412 w 2523591"/>
              <a:gd name="connsiteY3" fmla="*/ 407679 h 407799"/>
              <a:gd name="connsiteX4" fmla="*/ 141764 w 2523591"/>
              <a:gd name="connsiteY4" fmla="*/ 154726 h 407799"/>
              <a:gd name="connsiteX0" fmla="*/ 398 w 2382225"/>
              <a:gd name="connsiteY0" fmla="*/ 151214 h 404287"/>
              <a:gd name="connsiteX1" fmla="*/ 2379949 w 2382225"/>
              <a:gd name="connsiteY1" fmla="*/ 5168 h 404287"/>
              <a:gd name="connsiteX2" fmla="*/ 2382225 w 2382225"/>
              <a:gd name="connsiteY2" fmla="*/ 404287 h 404287"/>
              <a:gd name="connsiteX3" fmla="*/ 374046 w 2382225"/>
              <a:gd name="connsiteY3" fmla="*/ 404167 h 404287"/>
              <a:gd name="connsiteX4" fmla="*/ 398 w 2382225"/>
              <a:gd name="connsiteY4" fmla="*/ 151214 h 404287"/>
              <a:gd name="connsiteX0" fmla="*/ 184 w 2382011"/>
              <a:gd name="connsiteY0" fmla="*/ 151283 h 404356"/>
              <a:gd name="connsiteX1" fmla="*/ 2379735 w 2382011"/>
              <a:gd name="connsiteY1" fmla="*/ 5237 h 404356"/>
              <a:gd name="connsiteX2" fmla="*/ 2382011 w 2382011"/>
              <a:gd name="connsiteY2" fmla="*/ 404356 h 404356"/>
              <a:gd name="connsiteX3" fmla="*/ 373832 w 2382011"/>
              <a:gd name="connsiteY3" fmla="*/ 404236 h 404356"/>
              <a:gd name="connsiteX4" fmla="*/ 184 w 2382011"/>
              <a:gd name="connsiteY4" fmla="*/ 151283 h 404356"/>
              <a:gd name="connsiteX0" fmla="*/ 3 w 2381830"/>
              <a:gd name="connsiteY0" fmla="*/ 150350 h 403423"/>
              <a:gd name="connsiteX1" fmla="*/ 2379554 w 2381830"/>
              <a:gd name="connsiteY1" fmla="*/ 4304 h 403423"/>
              <a:gd name="connsiteX2" fmla="*/ 2381830 w 2381830"/>
              <a:gd name="connsiteY2" fmla="*/ 403423 h 403423"/>
              <a:gd name="connsiteX3" fmla="*/ 373651 w 2381830"/>
              <a:gd name="connsiteY3" fmla="*/ 403303 h 403423"/>
              <a:gd name="connsiteX4" fmla="*/ 3 w 2381830"/>
              <a:gd name="connsiteY4" fmla="*/ 150350 h 403423"/>
              <a:gd name="connsiteX0" fmla="*/ 3 w 2381830"/>
              <a:gd name="connsiteY0" fmla="*/ 150350 h 403423"/>
              <a:gd name="connsiteX1" fmla="*/ 2379554 w 2381830"/>
              <a:gd name="connsiteY1" fmla="*/ 4304 h 403423"/>
              <a:gd name="connsiteX2" fmla="*/ 2381830 w 2381830"/>
              <a:gd name="connsiteY2" fmla="*/ 403423 h 403423"/>
              <a:gd name="connsiteX3" fmla="*/ 373651 w 2381830"/>
              <a:gd name="connsiteY3" fmla="*/ 403303 h 403423"/>
              <a:gd name="connsiteX4" fmla="*/ 3 w 2381830"/>
              <a:gd name="connsiteY4" fmla="*/ 150350 h 403423"/>
              <a:gd name="connsiteX0" fmla="*/ 141504 w 2523331"/>
              <a:gd name="connsiteY0" fmla="*/ 48576 h 301649"/>
              <a:gd name="connsiteX1" fmla="*/ 2517525 w 2523331"/>
              <a:gd name="connsiteY1" fmla="*/ 22567 h 301649"/>
              <a:gd name="connsiteX2" fmla="*/ 2523331 w 2523331"/>
              <a:gd name="connsiteY2" fmla="*/ 301649 h 301649"/>
              <a:gd name="connsiteX3" fmla="*/ 515152 w 2523331"/>
              <a:gd name="connsiteY3" fmla="*/ 301529 h 301649"/>
              <a:gd name="connsiteX4" fmla="*/ 141504 w 2523331"/>
              <a:gd name="connsiteY4" fmla="*/ 48576 h 301649"/>
              <a:gd name="connsiteX0" fmla="*/ 141504 w 2523331"/>
              <a:gd name="connsiteY0" fmla="*/ 33303 h 286376"/>
              <a:gd name="connsiteX1" fmla="*/ 2517525 w 2523331"/>
              <a:gd name="connsiteY1" fmla="*/ 7294 h 286376"/>
              <a:gd name="connsiteX2" fmla="*/ 2523331 w 2523331"/>
              <a:gd name="connsiteY2" fmla="*/ 286376 h 286376"/>
              <a:gd name="connsiteX3" fmla="*/ 515152 w 2523331"/>
              <a:gd name="connsiteY3" fmla="*/ 286256 h 286376"/>
              <a:gd name="connsiteX4" fmla="*/ 141504 w 2523331"/>
              <a:gd name="connsiteY4" fmla="*/ 33303 h 286376"/>
              <a:gd name="connsiteX0" fmla="*/ 141504 w 2523331"/>
              <a:gd name="connsiteY0" fmla="*/ 30430 h 283503"/>
              <a:gd name="connsiteX1" fmla="*/ 2517525 w 2523331"/>
              <a:gd name="connsiteY1" fmla="*/ 4421 h 283503"/>
              <a:gd name="connsiteX2" fmla="*/ 2523331 w 2523331"/>
              <a:gd name="connsiteY2" fmla="*/ 283503 h 283503"/>
              <a:gd name="connsiteX3" fmla="*/ 515152 w 2523331"/>
              <a:gd name="connsiteY3" fmla="*/ 283383 h 283503"/>
              <a:gd name="connsiteX4" fmla="*/ 141504 w 2523331"/>
              <a:gd name="connsiteY4" fmla="*/ 30430 h 283503"/>
              <a:gd name="connsiteX0" fmla="*/ 141504 w 2523331"/>
              <a:gd name="connsiteY0" fmla="*/ 30430 h 283503"/>
              <a:gd name="connsiteX1" fmla="*/ 2517525 w 2523331"/>
              <a:gd name="connsiteY1" fmla="*/ 4421 h 283503"/>
              <a:gd name="connsiteX2" fmla="*/ 2523331 w 2523331"/>
              <a:gd name="connsiteY2" fmla="*/ 283503 h 283503"/>
              <a:gd name="connsiteX3" fmla="*/ 515152 w 2523331"/>
              <a:gd name="connsiteY3" fmla="*/ 283383 h 283503"/>
              <a:gd name="connsiteX4" fmla="*/ 141504 w 2523331"/>
              <a:gd name="connsiteY4" fmla="*/ 30430 h 283503"/>
              <a:gd name="connsiteX0" fmla="*/ 141504 w 2523331"/>
              <a:gd name="connsiteY0" fmla="*/ 30430 h 283503"/>
              <a:gd name="connsiteX1" fmla="*/ 2517525 w 2523331"/>
              <a:gd name="connsiteY1" fmla="*/ 4421 h 283503"/>
              <a:gd name="connsiteX2" fmla="*/ 2523331 w 2523331"/>
              <a:gd name="connsiteY2" fmla="*/ 283503 h 283503"/>
              <a:gd name="connsiteX3" fmla="*/ 515152 w 2523331"/>
              <a:gd name="connsiteY3" fmla="*/ 283383 h 283503"/>
              <a:gd name="connsiteX4" fmla="*/ 141504 w 2523331"/>
              <a:gd name="connsiteY4" fmla="*/ 30430 h 283503"/>
              <a:gd name="connsiteX0" fmla="*/ 0 w 2381827"/>
              <a:gd name="connsiteY0" fmla="*/ 30430 h 283503"/>
              <a:gd name="connsiteX1" fmla="*/ 2376021 w 2381827"/>
              <a:gd name="connsiteY1" fmla="*/ 4421 h 283503"/>
              <a:gd name="connsiteX2" fmla="*/ 2381827 w 2381827"/>
              <a:gd name="connsiteY2" fmla="*/ 283503 h 283503"/>
              <a:gd name="connsiteX3" fmla="*/ 373648 w 2381827"/>
              <a:gd name="connsiteY3" fmla="*/ 283383 h 283503"/>
              <a:gd name="connsiteX4" fmla="*/ 0 w 2381827"/>
              <a:gd name="connsiteY4" fmla="*/ 30430 h 283503"/>
              <a:gd name="connsiteX0" fmla="*/ 0 w 2381827"/>
              <a:gd name="connsiteY0" fmla="*/ 30430 h 283503"/>
              <a:gd name="connsiteX1" fmla="*/ 2376021 w 2381827"/>
              <a:gd name="connsiteY1" fmla="*/ 4421 h 283503"/>
              <a:gd name="connsiteX2" fmla="*/ 2381827 w 2381827"/>
              <a:gd name="connsiteY2" fmla="*/ 283503 h 283503"/>
              <a:gd name="connsiteX3" fmla="*/ 373648 w 2381827"/>
              <a:gd name="connsiteY3" fmla="*/ 283383 h 283503"/>
              <a:gd name="connsiteX4" fmla="*/ 0 w 2381827"/>
              <a:gd name="connsiteY4" fmla="*/ 30430 h 283503"/>
              <a:gd name="connsiteX0" fmla="*/ 0 w 2381827"/>
              <a:gd name="connsiteY0" fmla="*/ 26009 h 279082"/>
              <a:gd name="connsiteX1" fmla="*/ 2376021 w 2381827"/>
              <a:gd name="connsiteY1" fmla="*/ 0 h 279082"/>
              <a:gd name="connsiteX2" fmla="*/ 2381827 w 2381827"/>
              <a:gd name="connsiteY2" fmla="*/ 279082 h 279082"/>
              <a:gd name="connsiteX3" fmla="*/ 373648 w 2381827"/>
              <a:gd name="connsiteY3" fmla="*/ 278962 h 279082"/>
              <a:gd name="connsiteX4" fmla="*/ 0 w 2381827"/>
              <a:gd name="connsiteY4" fmla="*/ 26009 h 279082"/>
              <a:gd name="connsiteX0" fmla="*/ 0 w 2381827"/>
              <a:gd name="connsiteY0" fmla="*/ 26009 h 279082"/>
              <a:gd name="connsiteX1" fmla="*/ 2376021 w 2381827"/>
              <a:gd name="connsiteY1" fmla="*/ 0 h 279082"/>
              <a:gd name="connsiteX2" fmla="*/ 2381827 w 2381827"/>
              <a:gd name="connsiteY2" fmla="*/ 279082 h 279082"/>
              <a:gd name="connsiteX3" fmla="*/ 373648 w 2381827"/>
              <a:gd name="connsiteY3" fmla="*/ 278962 h 279082"/>
              <a:gd name="connsiteX4" fmla="*/ 0 w 2381827"/>
              <a:gd name="connsiteY4" fmla="*/ 26009 h 279082"/>
              <a:gd name="connsiteX0" fmla="*/ 0 w 2381827"/>
              <a:gd name="connsiteY0" fmla="*/ 26009 h 279082"/>
              <a:gd name="connsiteX1" fmla="*/ 2376021 w 2381827"/>
              <a:gd name="connsiteY1" fmla="*/ 0 h 279082"/>
              <a:gd name="connsiteX2" fmla="*/ 2381827 w 2381827"/>
              <a:gd name="connsiteY2" fmla="*/ 279082 h 279082"/>
              <a:gd name="connsiteX3" fmla="*/ 373648 w 2381827"/>
              <a:gd name="connsiteY3" fmla="*/ 278962 h 279082"/>
              <a:gd name="connsiteX4" fmla="*/ 0 w 2381827"/>
              <a:gd name="connsiteY4" fmla="*/ 26009 h 279082"/>
              <a:gd name="connsiteX0" fmla="*/ 0 w 2381827"/>
              <a:gd name="connsiteY0" fmla="*/ 1296 h 254369"/>
              <a:gd name="connsiteX1" fmla="*/ 2372491 w 2381827"/>
              <a:gd name="connsiteY1" fmla="*/ 0 h 254369"/>
              <a:gd name="connsiteX2" fmla="*/ 2381827 w 2381827"/>
              <a:gd name="connsiteY2" fmla="*/ 254369 h 254369"/>
              <a:gd name="connsiteX3" fmla="*/ 373648 w 2381827"/>
              <a:gd name="connsiteY3" fmla="*/ 254249 h 254369"/>
              <a:gd name="connsiteX4" fmla="*/ 0 w 2381827"/>
              <a:gd name="connsiteY4" fmla="*/ 1296 h 254369"/>
              <a:gd name="connsiteX0" fmla="*/ 0 w 2381827"/>
              <a:gd name="connsiteY0" fmla="*/ 4827 h 257900"/>
              <a:gd name="connsiteX1" fmla="*/ 2379552 w 2381827"/>
              <a:gd name="connsiteY1" fmla="*/ 0 h 257900"/>
              <a:gd name="connsiteX2" fmla="*/ 2381827 w 2381827"/>
              <a:gd name="connsiteY2" fmla="*/ 257900 h 257900"/>
              <a:gd name="connsiteX3" fmla="*/ 373648 w 2381827"/>
              <a:gd name="connsiteY3" fmla="*/ 257780 h 257900"/>
              <a:gd name="connsiteX4" fmla="*/ 0 w 2381827"/>
              <a:gd name="connsiteY4" fmla="*/ 4827 h 257900"/>
              <a:gd name="connsiteX0" fmla="*/ 0 w 2378758"/>
              <a:gd name="connsiteY0" fmla="*/ 1758 h 257900"/>
              <a:gd name="connsiteX1" fmla="*/ 2376483 w 2378758"/>
              <a:gd name="connsiteY1" fmla="*/ 0 h 257900"/>
              <a:gd name="connsiteX2" fmla="*/ 2378758 w 2378758"/>
              <a:gd name="connsiteY2" fmla="*/ 257900 h 257900"/>
              <a:gd name="connsiteX3" fmla="*/ 370579 w 2378758"/>
              <a:gd name="connsiteY3" fmla="*/ 257780 h 257900"/>
              <a:gd name="connsiteX4" fmla="*/ 0 w 2378758"/>
              <a:gd name="connsiteY4" fmla="*/ 1758 h 257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758" h="257900">
                <a:moveTo>
                  <a:pt x="0" y="1758"/>
                </a:moveTo>
                <a:lnTo>
                  <a:pt x="2376483" y="0"/>
                </a:lnTo>
                <a:cubicBezTo>
                  <a:pt x="2378576" y="204595"/>
                  <a:pt x="2374230" y="-26752"/>
                  <a:pt x="2378758" y="257900"/>
                </a:cubicBezTo>
                <a:lnTo>
                  <a:pt x="370579" y="257780"/>
                </a:lnTo>
                <a:cubicBezTo>
                  <a:pt x="15974" y="226193"/>
                  <a:pt x="3238" y="-12987"/>
                  <a:pt x="0" y="1758"/>
                </a:cubicBezTo>
                <a:close/>
              </a:path>
            </a:pathLst>
          </a:custGeom>
          <a:solidFill>
            <a:srgbClr val="D8450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p:cNvCxnSpPr/>
          <p:nvPr/>
        </p:nvCxnSpPr>
        <p:spPr>
          <a:xfrm>
            <a:off x="3067050" y="1914525"/>
            <a:ext cx="3552825" cy="0"/>
          </a:xfrm>
          <a:prstGeom prst="line">
            <a:avLst/>
          </a:prstGeom>
          <a:ln>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4" name="Group 37"/>
          <p:cNvGrpSpPr/>
          <p:nvPr/>
        </p:nvGrpSpPr>
        <p:grpSpPr>
          <a:xfrm>
            <a:off x="3048002" y="431859"/>
            <a:ext cx="3303055" cy="298315"/>
            <a:chOff x="3048001" y="779012"/>
            <a:chExt cx="3303055" cy="397753"/>
          </a:xfrm>
        </p:grpSpPr>
        <p:pic>
          <p:nvPicPr>
            <p:cNvPr id="41" name="Picture 2" descr="C:\Users\rls02c\Desktop\PowerPoint New\FTF\TechnologyFTF_logos.png"/>
            <p:cNvPicPr>
              <a:picLocks noChangeAspect="1" noChangeArrowheads="1"/>
            </p:cNvPicPr>
            <p:nvPr userDrawn="1"/>
          </p:nvPicPr>
          <p:blipFill rotWithShape="1">
            <a:blip r:embed="rId6" cstate="print">
              <a:extLst>
                <a:ext uri="{28A0092B-C50C-407E-A947-70E740481C1C}">
                  <a14:useLocalDpi xmlns="" xmlns:a14="http://schemas.microsoft.com/office/drawing/2010/main" val="0"/>
                </a:ext>
              </a:extLst>
            </a:blip>
            <a:srcRect l="4969" t="75353" r="2843" b="3076"/>
            <a:stretch/>
          </p:blipFill>
          <p:spPr bwMode="auto">
            <a:xfrm>
              <a:off x="4016908" y="779012"/>
              <a:ext cx="2334148" cy="397753"/>
            </a:xfrm>
            <a:prstGeom prst="rect">
              <a:avLst/>
            </a:prstGeom>
            <a:noFill/>
            <a:extLst>
              <a:ext uri="{909E8E84-426E-40DD-AFC4-6F175D3DCCD1}">
                <a14:hiddenFill xmlns="" xmlns:a14="http://schemas.microsoft.com/office/drawing/2010/main">
                  <a:solidFill>
                    <a:srgbClr val="FFFFFF"/>
                  </a:solidFill>
                </a14:hiddenFill>
              </a:ext>
            </a:extLst>
          </p:spPr>
        </p:pic>
        <p:pic>
          <p:nvPicPr>
            <p:cNvPr id="42" name="Picture 2"/>
            <p:cNvPicPr>
              <a:picLocks noChangeAspect="1" noChangeArrowheads="1"/>
            </p:cNvPicPr>
            <p:nvPr userDrawn="1"/>
          </p:nvPicPr>
          <p:blipFill>
            <a:blip r:embed="rId7" cstate="print"/>
            <a:srcRect/>
            <a:stretch>
              <a:fillRect/>
            </a:stretch>
          </p:blipFill>
          <p:spPr bwMode="auto">
            <a:xfrm>
              <a:off x="3048001" y="828676"/>
              <a:ext cx="720206" cy="297392"/>
            </a:xfrm>
            <a:prstGeom prst="rect">
              <a:avLst/>
            </a:prstGeom>
            <a:noFill/>
            <a:ln w="9525">
              <a:noFill/>
              <a:miter lim="800000"/>
              <a:headEnd/>
              <a:tailEnd/>
            </a:ln>
            <a:effectLst/>
          </p:spPr>
        </p:pic>
        <p:cxnSp>
          <p:nvCxnSpPr>
            <p:cNvPr id="45" name="Straight Connector 44"/>
            <p:cNvCxnSpPr/>
            <p:nvPr userDrawn="1"/>
          </p:nvCxnSpPr>
          <p:spPr>
            <a:xfrm rot="5400000">
              <a:off x="3767671" y="973667"/>
              <a:ext cx="304800" cy="1588"/>
            </a:xfrm>
            <a:prstGeom prst="line">
              <a:avLst/>
            </a:prstGeom>
            <a:ln w="9525" cap="flat" cmpd="sng" algn="ctr">
              <a:solidFill>
                <a:srgbClr val="FFAA1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pic>
        <p:nvPicPr>
          <p:cNvPr id="49" name="Picture 48" descr="FTF-Montage-Wide2.png"/>
          <p:cNvPicPr>
            <a:picLocks noChangeAspect="1"/>
          </p:cNvPicPr>
          <p:nvPr/>
        </p:nvPicPr>
        <p:blipFill rotWithShape="1">
          <a:blip r:embed="rId8" cstate="print"/>
          <a:srcRect r="18048"/>
          <a:stretch/>
        </p:blipFill>
        <p:spPr>
          <a:xfrm>
            <a:off x="3835400" y="1483519"/>
            <a:ext cx="5443327" cy="3736181"/>
          </a:xfrm>
          <a:prstGeom prst="rect">
            <a:avLst/>
          </a:prstGeom>
        </p:spPr>
      </p:pic>
      <p:sp>
        <p:nvSpPr>
          <p:cNvPr id="52" name="Rectangle 51"/>
          <p:cNvSpPr/>
          <p:nvPr userDrawn="1"/>
        </p:nvSpPr>
        <p:spPr>
          <a:xfrm rot="18851266">
            <a:off x="2430000" y="3650539"/>
            <a:ext cx="672994" cy="650876"/>
          </a:xfrm>
          <a:prstGeom prst="rect">
            <a:avLst/>
          </a:prstGeom>
          <a:no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405470197"/>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4" name="Rectangle 226"/>
          <p:cNvSpPr>
            <a:spLocks noGrp="1" noChangeArrowheads="1"/>
          </p:cNvSpPr>
          <p:nvPr>
            <p:ph type="title"/>
          </p:nvPr>
        </p:nvSpPr>
        <p:spPr bwMode="auto">
          <a:xfrm>
            <a:off x="1102550" y="339122"/>
            <a:ext cx="7747265" cy="490538"/>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46" name="Text Placeholder 45"/>
          <p:cNvSpPr>
            <a:spLocks noGrp="1"/>
          </p:cNvSpPr>
          <p:nvPr>
            <p:ph type="body" sz="quarter" idx="10"/>
          </p:nvPr>
        </p:nvSpPr>
        <p:spPr>
          <a:xfrm>
            <a:off x="1102549" y="928688"/>
            <a:ext cx="7746110" cy="3500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6_Title and Content">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 xmlns:a14="http://schemas.microsoft.com/office/drawing/2010/main" val="0"/>
              </a:ext>
            </a:extLst>
          </a:blip>
          <a:srcRect l="45521" b="7177"/>
          <a:stretch/>
        </p:blipFill>
        <p:spPr>
          <a:xfrm>
            <a:off x="4171950" y="3757612"/>
            <a:ext cx="4981575" cy="1385888"/>
          </a:xfrm>
          <a:prstGeom prst="rect">
            <a:avLst/>
          </a:prstGeom>
        </p:spPr>
      </p:pic>
      <p:sp>
        <p:nvSpPr>
          <p:cNvPr id="44" name="Rectangle 226"/>
          <p:cNvSpPr>
            <a:spLocks noGrp="1" noChangeArrowheads="1"/>
          </p:cNvSpPr>
          <p:nvPr>
            <p:ph type="title"/>
          </p:nvPr>
        </p:nvSpPr>
        <p:spPr bwMode="auto">
          <a:xfrm>
            <a:off x="1102550" y="339122"/>
            <a:ext cx="7747265" cy="490538"/>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46" name="Text Placeholder 45"/>
          <p:cNvSpPr>
            <a:spLocks noGrp="1"/>
          </p:cNvSpPr>
          <p:nvPr>
            <p:ph type="body" sz="quarter" idx="10"/>
          </p:nvPr>
        </p:nvSpPr>
        <p:spPr>
          <a:xfrm>
            <a:off x="1102549" y="928688"/>
            <a:ext cx="7746110" cy="3500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26" name="Picture 2" descr="http://www.nasponline.org/images/icons/Facebook-icon.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410289" y="4171783"/>
            <a:ext cx="511175" cy="383381"/>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http://www.jointheleaders.com/pics/twitter_icon.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480390" y="4171783"/>
            <a:ext cx="511175" cy="383381"/>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p:cNvSpPr txBox="1"/>
          <p:nvPr/>
        </p:nvSpPr>
        <p:spPr>
          <a:xfrm>
            <a:off x="7064482" y="4121776"/>
            <a:ext cx="1462259" cy="615553"/>
          </a:xfrm>
          <a:prstGeom prst="rect">
            <a:avLst/>
          </a:prstGeom>
          <a:noFill/>
        </p:spPr>
        <p:txBody>
          <a:bodyPr wrap="none" rtlCol="0">
            <a:spAutoFit/>
          </a:bodyPr>
          <a:lstStyle/>
          <a:p>
            <a:pPr marL="0" marR="0" indent="0" algn="r" defTabSz="914400" rtl="0" eaLnBrk="1" fontAlgn="base" latinLnBrk="0" hangingPunct="1">
              <a:lnSpc>
                <a:spcPct val="100000"/>
              </a:lnSpc>
              <a:spcBef>
                <a:spcPct val="0"/>
              </a:spcBef>
              <a:spcAft>
                <a:spcPct val="0"/>
              </a:spcAft>
              <a:buClrTx/>
              <a:buSzTx/>
              <a:buFontTx/>
              <a:buNone/>
              <a:tabLst/>
              <a:defRPr/>
            </a:pPr>
            <a:r>
              <a:rPr lang="en-US" sz="1200" b="1" kern="1200" dirty="0" smtClean="0">
                <a:solidFill>
                  <a:schemeClr val="accent3"/>
                </a:solidFill>
                <a:effectLst/>
                <a:latin typeface="Arial" charset="0"/>
                <a:ea typeface="+mn-ea"/>
                <a:cs typeface="+mn-cs"/>
              </a:rPr>
              <a:t>Tweeting? </a:t>
            </a:r>
            <a:r>
              <a:rPr lang="en-US" sz="1400" b="1" kern="1200" dirty="0" smtClean="0">
                <a:solidFill>
                  <a:schemeClr val="accent3"/>
                </a:solidFill>
                <a:effectLst/>
                <a:latin typeface="Arial" charset="0"/>
                <a:ea typeface="+mn-ea"/>
                <a:cs typeface="+mn-cs"/>
              </a:rPr>
              <a:t/>
            </a:r>
            <a:br>
              <a:rPr lang="en-US" sz="1400" b="1" kern="1200" dirty="0" smtClean="0">
                <a:solidFill>
                  <a:schemeClr val="accent3"/>
                </a:solidFill>
                <a:effectLst/>
                <a:latin typeface="Arial" charset="0"/>
                <a:ea typeface="+mn-ea"/>
                <a:cs typeface="+mn-cs"/>
              </a:rPr>
            </a:br>
            <a:r>
              <a:rPr lang="en-US" sz="1100" kern="1200" dirty="0" smtClean="0">
                <a:solidFill>
                  <a:schemeClr val="accent3">
                    <a:lumMod val="50000"/>
                  </a:schemeClr>
                </a:solidFill>
                <a:effectLst/>
                <a:latin typeface="Arial" charset="0"/>
                <a:ea typeface="+mn-ea"/>
                <a:cs typeface="+mn-cs"/>
              </a:rPr>
              <a:t>Please use </a:t>
            </a:r>
            <a:r>
              <a:rPr lang="en-US" sz="1100" kern="1200" dirty="0" err="1" smtClean="0">
                <a:solidFill>
                  <a:schemeClr val="accent3">
                    <a:lumMod val="50000"/>
                  </a:schemeClr>
                </a:solidFill>
                <a:effectLst/>
                <a:latin typeface="Arial" charset="0"/>
                <a:ea typeface="+mn-ea"/>
                <a:cs typeface="+mn-cs"/>
              </a:rPr>
              <a:t>hashtag</a:t>
            </a:r>
            <a:r>
              <a:rPr lang="en-US" sz="1100" kern="1200" dirty="0" smtClean="0">
                <a:solidFill>
                  <a:schemeClr val="accent3">
                    <a:lumMod val="50000"/>
                  </a:schemeClr>
                </a:solidFill>
                <a:effectLst/>
                <a:latin typeface="Arial" charset="0"/>
                <a:ea typeface="+mn-ea"/>
                <a:cs typeface="+mn-cs"/>
              </a:rPr>
              <a:t> </a:t>
            </a:r>
            <a:br>
              <a:rPr lang="en-US" sz="1100" kern="1200" dirty="0" smtClean="0">
                <a:solidFill>
                  <a:schemeClr val="accent3">
                    <a:lumMod val="50000"/>
                  </a:schemeClr>
                </a:solidFill>
                <a:effectLst/>
                <a:latin typeface="Arial" charset="0"/>
                <a:ea typeface="+mn-ea"/>
                <a:cs typeface="+mn-cs"/>
              </a:rPr>
            </a:br>
            <a:r>
              <a:rPr lang="en-US" sz="1100" b="1" kern="1200" dirty="0" smtClean="0">
                <a:solidFill>
                  <a:schemeClr val="accent3">
                    <a:lumMod val="50000"/>
                  </a:schemeClr>
                </a:solidFill>
                <a:effectLst/>
                <a:latin typeface="Arial" charset="0"/>
                <a:ea typeface="+mn-ea"/>
                <a:cs typeface="+mn-cs"/>
              </a:rPr>
              <a:t>#FTF2011</a:t>
            </a:r>
            <a:endParaRPr lang="en-US" sz="1100" kern="1200" dirty="0" smtClean="0">
              <a:solidFill>
                <a:schemeClr val="accent3">
                  <a:lumMod val="50000"/>
                </a:schemeClr>
              </a:solidFill>
              <a:effectLst/>
              <a:latin typeface="Arial" charset="0"/>
              <a:ea typeface="+mn-ea"/>
              <a:cs typeface="+mn-cs"/>
            </a:endParaRPr>
          </a:p>
        </p:txBody>
      </p:sp>
      <p:sp>
        <p:nvSpPr>
          <p:cNvPr id="9" name="TextBox 8"/>
          <p:cNvSpPr txBox="1"/>
          <p:nvPr/>
        </p:nvSpPr>
        <p:spPr>
          <a:xfrm>
            <a:off x="4505787" y="4121776"/>
            <a:ext cx="1885452" cy="615553"/>
          </a:xfrm>
          <a:prstGeom prst="rect">
            <a:avLst/>
          </a:prstGeom>
          <a:noFill/>
        </p:spPr>
        <p:txBody>
          <a:bodyPr wrap="none" rtlCol="0">
            <a:spAutoFit/>
          </a:bodyPr>
          <a:lstStyle/>
          <a:p>
            <a:pPr marL="0" marR="0" indent="0" algn="r" defTabSz="914400" rtl="0" eaLnBrk="1" fontAlgn="base" latinLnBrk="0" hangingPunct="1">
              <a:lnSpc>
                <a:spcPct val="100000"/>
              </a:lnSpc>
              <a:spcBef>
                <a:spcPct val="0"/>
              </a:spcBef>
              <a:spcAft>
                <a:spcPct val="0"/>
              </a:spcAft>
              <a:buClrTx/>
              <a:buSzTx/>
              <a:buFontTx/>
              <a:buNone/>
              <a:tabLst/>
              <a:defRPr/>
            </a:pPr>
            <a:r>
              <a:rPr lang="en-US" sz="1200" b="1" kern="1200" dirty="0" smtClean="0">
                <a:solidFill>
                  <a:schemeClr val="accent3"/>
                </a:solidFill>
                <a:effectLst/>
                <a:latin typeface="Arial" charset="0"/>
                <a:ea typeface="+mn-ea"/>
                <a:cs typeface="+mn-cs"/>
              </a:rPr>
              <a:t>Freescale on Facebook</a:t>
            </a:r>
            <a:r>
              <a:rPr lang="en-US" sz="1400" b="1" kern="1200" dirty="0" smtClean="0">
                <a:solidFill>
                  <a:schemeClr val="accent3"/>
                </a:solidFill>
                <a:effectLst/>
                <a:latin typeface="Arial" charset="0"/>
                <a:ea typeface="+mn-ea"/>
                <a:cs typeface="+mn-cs"/>
              </a:rPr>
              <a:t/>
            </a:r>
            <a:br>
              <a:rPr lang="en-US" sz="1400" b="1" kern="1200" dirty="0" smtClean="0">
                <a:solidFill>
                  <a:schemeClr val="accent3"/>
                </a:solidFill>
                <a:effectLst/>
                <a:latin typeface="Arial" charset="0"/>
                <a:ea typeface="+mn-ea"/>
                <a:cs typeface="+mn-cs"/>
              </a:rPr>
            </a:br>
            <a:r>
              <a:rPr lang="en-US" sz="1100" kern="1200" dirty="0" smtClean="0">
                <a:solidFill>
                  <a:schemeClr val="accent3">
                    <a:lumMod val="50000"/>
                  </a:schemeClr>
                </a:solidFill>
                <a:effectLst/>
                <a:latin typeface="Arial" charset="0"/>
                <a:ea typeface="+mn-ea"/>
                <a:cs typeface="+mn-cs"/>
              </a:rPr>
              <a:t>Tag yourself in photos </a:t>
            </a:r>
            <a:br>
              <a:rPr lang="en-US" sz="1100" kern="1200" dirty="0" smtClean="0">
                <a:solidFill>
                  <a:schemeClr val="accent3">
                    <a:lumMod val="50000"/>
                  </a:schemeClr>
                </a:solidFill>
                <a:effectLst/>
                <a:latin typeface="Arial" charset="0"/>
                <a:ea typeface="+mn-ea"/>
                <a:cs typeface="+mn-cs"/>
              </a:rPr>
            </a:br>
            <a:r>
              <a:rPr lang="en-US" sz="1100" kern="1200" dirty="0" smtClean="0">
                <a:solidFill>
                  <a:schemeClr val="accent3">
                    <a:lumMod val="50000"/>
                  </a:schemeClr>
                </a:solidFill>
                <a:effectLst/>
                <a:latin typeface="Arial" charset="0"/>
                <a:ea typeface="+mn-ea"/>
                <a:cs typeface="+mn-cs"/>
              </a:rPr>
              <a:t>and upload your own! </a:t>
            </a:r>
          </a:p>
        </p:txBody>
      </p:sp>
    </p:spTree>
    <p:extLst>
      <p:ext uri="{BB962C8B-B14F-4D97-AF65-F5344CB8AC3E}">
        <p14:creationId xmlns="" xmlns:p14="http://schemas.microsoft.com/office/powerpoint/2010/main" val="2555512708"/>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7_Title and Content">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print">
            <a:extLst>
              <a:ext uri="{28A0092B-C50C-407E-A947-70E740481C1C}">
                <a14:useLocalDpi xmlns="" xmlns:a14="http://schemas.microsoft.com/office/drawing/2010/main" val="0"/>
              </a:ext>
            </a:extLst>
          </a:blip>
          <a:srcRect l="45521" b="7177"/>
          <a:stretch/>
        </p:blipFill>
        <p:spPr>
          <a:xfrm>
            <a:off x="4171950" y="3757612"/>
            <a:ext cx="4981575" cy="1385888"/>
          </a:xfrm>
          <a:prstGeom prst="rect">
            <a:avLst/>
          </a:prstGeom>
        </p:spPr>
      </p:pic>
      <p:sp>
        <p:nvSpPr>
          <p:cNvPr id="44" name="Rectangle 226"/>
          <p:cNvSpPr>
            <a:spLocks noGrp="1" noChangeArrowheads="1"/>
          </p:cNvSpPr>
          <p:nvPr>
            <p:ph type="title"/>
          </p:nvPr>
        </p:nvSpPr>
        <p:spPr bwMode="auto">
          <a:xfrm>
            <a:off x="1102550" y="339122"/>
            <a:ext cx="7747265" cy="490538"/>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46" name="Text Placeholder 45"/>
          <p:cNvSpPr>
            <a:spLocks noGrp="1"/>
          </p:cNvSpPr>
          <p:nvPr>
            <p:ph type="body" sz="quarter" idx="10"/>
          </p:nvPr>
        </p:nvSpPr>
        <p:spPr>
          <a:xfrm>
            <a:off x="1102549" y="928688"/>
            <a:ext cx="7746110" cy="3500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Rectangle 1"/>
          <p:cNvSpPr/>
          <p:nvPr/>
        </p:nvSpPr>
        <p:spPr>
          <a:xfrm>
            <a:off x="5578439" y="3867721"/>
            <a:ext cx="3441737" cy="1123384"/>
          </a:xfrm>
          <a:prstGeom prst="rect">
            <a:avLst/>
          </a:prstGeom>
        </p:spPr>
        <p:txBody>
          <a:bodyPr wrap="square">
            <a:spAutoFit/>
          </a:bodyPr>
          <a:lstStyle/>
          <a:p>
            <a:pPr algn="r"/>
            <a:r>
              <a:rPr lang="en-US" sz="1400" b="1" kern="1200" dirty="0" smtClean="0">
                <a:solidFill>
                  <a:schemeClr val="tx1"/>
                </a:solidFill>
                <a:effectLst/>
                <a:latin typeface="Arial" charset="0"/>
                <a:ea typeface="+mn-ea"/>
                <a:cs typeface="+mn-cs"/>
              </a:rPr>
              <a:t>Session materials will be posted @ </a:t>
            </a:r>
            <a:r>
              <a:rPr lang="en-US" sz="1400" b="1" u="sng" kern="1200" dirty="0" smtClean="0">
                <a:solidFill>
                  <a:schemeClr val="tx1"/>
                </a:solidFill>
                <a:effectLst/>
                <a:latin typeface="Arial" charset="0"/>
                <a:ea typeface="+mn-ea"/>
                <a:cs typeface="+mn-cs"/>
                <a:hlinkClick r:id="rId3"/>
              </a:rPr>
              <a:t>www.freescale.com/FTF</a:t>
            </a:r>
            <a:r>
              <a:rPr lang="en-US" sz="1400" b="1" kern="1200" dirty="0" smtClean="0">
                <a:solidFill>
                  <a:schemeClr val="tx1"/>
                </a:solidFill>
                <a:effectLst/>
                <a:latin typeface="Arial" charset="0"/>
                <a:ea typeface="+mn-ea"/>
                <a:cs typeface="+mn-cs"/>
              </a:rPr>
              <a:t> </a:t>
            </a:r>
            <a:endParaRPr lang="en-US" sz="1400" kern="1200" dirty="0" smtClean="0">
              <a:solidFill>
                <a:schemeClr val="tx1"/>
              </a:solidFill>
              <a:effectLst/>
              <a:latin typeface="Arial" charset="0"/>
              <a:ea typeface="+mn-ea"/>
              <a:cs typeface="+mn-cs"/>
            </a:endParaRPr>
          </a:p>
          <a:p>
            <a:pPr algn="r"/>
            <a:r>
              <a:rPr lang="en-US" sz="1300" kern="1200" dirty="0" smtClean="0">
                <a:solidFill>
                  <a:schemeClr val="tx1"/>
                </a:solidFill>
                <a:effectLst/>
                <a:latin typeface="Arial" charset="0"/>
                <a:ea typeface="+mn-ea"/>
                <a:cs typeface="+mn-cs"/>
              </a:rPr>
              <a:t>Look for announcements in the FTF Group </a:t>
            </a:r>
            <a:br>
              <a:rPr lang="en-US" sz="1300" kern="1200" dirty="0" smtClean="0">
                <a:solidFill>
                  <a:schemeClr val="tx1"/>
                </a:solidFill>
                <a:effectLst/>
                <a:latin typeface="Arial" charset="0"/>
                <a:ea typeface="+mn-ea"/>
                <a:cs typeface="+mn-cs"/>
              </a:rPr>
            </a:br>
            <a:r>
              <a:rPr lang="en-US" sz="1300" kern="1200" dirty="0" smtClean="0">
                <a:solidFill>
                  <a:schemeClr val="tx1"/>
                </a:solidFill>
                <a:effectLst/>
                <a:latin typeface="Arial" charset="0"/>
                <a:ea typeface="+mn-ea"/>
                <a:cs typeface="+mn-cs"/>
              </a:rPr>
              <a:t>on LinkedIn or follow Freescale on Twitter</a:t>
            </a:r>
          </a:p>
          <a:p>
            <a:pPr algn="r"/>
            <a:r>
              <a:rPr lang="en-US" sz="1300" kern="1200" dirty="0" smtClean="0">
                <a:solidFill>
                  <a:schemeClr val="tx1"/>
                </a:solidFill>
                <a:effectLst/>
                <a:latin typeface="Arial" charset="0"/>
                <a:ea typeface="+mn-ea"/>
                <a:cs typeface="+mn-cs"/>
              </a:rPr>
              <a:t> </a:t>
            </a:r>
            <a:endParaRPr lang="en-US" sz="1300" kern="1200" dirty="0">
              <a:solidFill>
                <a:schemeClr val="tx1"/>
              </a:solidFill>
              <a:effectLst/>
              <a:latin typeface="Arial" charset="0"/>
              <a:ea typeface="+mn-ea"/>
              <a:cs typeface="+mn-cs"/>
            </a:endParaRPr>
          </a:p>
        </p:txBody>
      </p:sp>
      <p:pic>
        <p:nvPicPr>
          <p:cNvPr id="10" name="Picture 4" descr="http://www.jointheleaders.com/pics/twitter_icon.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526426" y="3497408"/>
            <a:ext cx="418353" cy="313765"/>
          </a:xfrm>
          <a:prstGeom prst="rect">
            <a:avLst/>
          </a:prstGeom>
          <a:noFill/>
          <a:extLst>
            <a:ext uri="{909E8E84-426E-40DD-AFC4-6F175D3DCCD1}">
              <a14:hiddenFill xmlns="" xmlns:a14="http://schemas.microsoft.com/office/drawing/2010/main">
                <a:solidFill>
                  <a:srgbClr val="FFFFFF"/>
                </a:solidFill>
              </a14:hiddenFill>
            </a:ext>
          </a:extLst>
        </p:spPr>
      </p:pic>
      <p:pic>
        <p:nvPicPr>
          <p:cNvPr id="6146" name="Picture 2" descr="http://www.willmerengineering.com/images/LinkedInIcon.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997825" y="3497409"/>
            <a:ext cx="406400" cy="31376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584510177"/>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44" name="Rectangle 226"/>
          <p:cNvSpPr>
            <a:spLocks noGrp="1" noChangeArrowheads="1"/>
          </p:cNvSpPr>
          <p:nvPr>
            <p:ph type="title"/>
          </p:nvPr>
        </p:nvSpPr>
        <p:spPr bwMode="auto">
          <a:xfrm>
            <a:off x="1102550" y="339122"/>
            <a:ext cx="7747265" cy="490538"/>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46" name="Text Placeholder 45"/>
          <p:cNvSpPr>
            <a:spLocks noGrp="1"/>
          </p:cNvSpPr>
          <p:nvPr>
            <p:ph type="body" sz="quarter" idx="10"/>
          </p:nvPr>
        </p:nvSpPr>
        <p:spPr>
          <a:xfrm>
            <a:off x="1102549" y="928688"/>
            <a:ext cx="4812476" cy="3500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Picture Placeholder 2"/>
          <p:cNvSpPr>
            <a:spLocks noGrp="1"/>
          </p:cNvSpPr>
          <p:nvPr>
            <p:ph type="pic" sz="quarter" idx="11"/>
          </p:nvPr>
        </p:nvSpPr>
        <p:spPr>
          <a:xfrm>
            <a:off x="6041202" y="928687"/>
            <a:ext cx="2809874" cy="1071563"/>
          </a:xfrm>
        </p:spPr>
        <p:txBody>
          <a:bodyPr>
            <a:normAutofit/>
          </a:bodyPr>
          <a:lstStyle>
            <a:lvl1pPr marL="0" indent="0" algn="ctr">
              <a:buNone/>
              <a:defRPr sz="1700">
                <a:solidFill>
                  <a:schemeClr val="tx1">
                    <a:lumMod val="85000"/>
                    <a:lumOff val="15000"/>
                  </a:schemeClr>
                </a:solidFill>
              </a:defRPr>
            </a:lvl1pPr>
          </a:lstStyle>
          <a:p>
            <a:r>
              <a:rPr lang="en-US" smtClean="0"/>
              <a:t>Click icon to add picture</a:t>
            </a:r>
            <a:endParaRPr lang="en-US" dirty="0"/>
          </a:p>
        </p:txBody>
      </p:sp>
      <p:sp>
        <p:nvSpPr>
          <p:cNvPr id="5" name="Picture Placeholder 2"/>
          <p:cNvSpPr>
            <a:spLocks noGrp="1"/>
          </p:cNvSpPr>
          <p:nvPr>
            <p:ph type="pic" sz="quarter" idx="12"/>
          </p:nvPr>
        </p:nvSpPr>
        <p:spPr>
          <a:xfrm>
            <a:off x="6041202" y="2085975"/>
            <a:ext cx="2809874" cy="1135856"/>
          </a:xfrm>
        </p:spPr>
        <p:txBody>
          <a:bodyPr>
            <a:normAutofit/>
          </a:bodyPr>
          <a:lstStyle>
            <a:lvl1pPr marL="0" indent="0" algn="ctr">
              <a:buNone/>
              <a:defRPr sz="1700">
                <a:solidFill>
                  <a:schemeClr val="tx1">
                    <a:lumMod val="85000"/>
                    <a:lumOff val="15000"/>
                  </a:schemeClr>
                </a:solidFill>
              </a:defRPr>
            </a:lvl1pPr>
          </a:lstStyle>
          <a:p>
            <a:r>
              <a:rPr lang="en-US" smtClean="0"/>
              <a:t>Click icon to add picture</a:t>
            </a:r>
            <a:endParaRPr lang="en-US" dirty="0"/>
          </a:p>
        </p:txBody>
      </p:sp>
      <p:sp>
        <p:nvSpPr>
          <p:cNvPr id="6" name="Picture Placeholder 2"/>
          <p:cNvSpPr>
            <a:spLocks noGrp="1"/>
          </p:cNvSpPr>
          <p:nvPr>
            <p:ph type="pic" sz="quarter" idx="13"/>
          </p:nvPr>
        </p:nvSpPr>
        <p:spPr>
          <a:xfrm>
            <a:off x="6041202" y="3300412"/>
            <a:ext cx="2809874" cy="1135856"/>
          </a:xfrm>
        </p:spPr>
        <p:txBody>
          <a:bodyPr>
            <a:normAutofit/>
          </a:bodyPr>
          <a:lstStyle>
            <a:lvl1pPr marL="0" indent="0" algn="ctr">
              <a:buNone/>
              <a:defRPr sz="1700">
                <a:solidFill>
                  <a:schemeClr val="tx1">
                    <a:lumMod val="85000"/>
                    <a:lumOff val="15000"/>
                  </a:schemeClr>
                </a:solidFill>
              </a:defRPr>
            </a:lvl1pPr>
          </a:lstStyle>
          <a:p>
            <a:r>
              <a:rPr lang="en-US" smtClean="0"/>
              <a:t>Click icon to add picture</a:t>
            </a:r>
            <a:endParaRPr lang="en-US" dirty="0"/>
          </a:p>
        </p:txBody>
      </p:sp>
    </p:spTree>
    <p:extLst>
      <p:ext uri="{BB962C8B-B14F-4D97-AF65-F5344CB8AC3E}">
        <p14:creationId xmlns="" xmlns:p14="http://schemas.microsoft.com/office/powerpoint/2010/main" val="424255017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44" name="Rectangle 226"/>
          <p:cNvSpPr>
            <a:spLocks noGrp="1" noChangeArrowheads="1"/>
          </p:cNvSpPr>
          <p:nvPr>
            <p:ph type="title"/>
          </p:nvPr>
        </p:nvSpPr>
        <p:spPr bwMode="auto">
          <a:xfrm>
            <a:off x="1102550" y="339122"/>
            <a:ext cx="7747265" cy="490538"/>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3" name="Table Placeholder 2"/>
          <p:cNvSpPr>
            <a:spLocks noGrp="1"/>
          </p:cNvSpPr>
          <p:nvPr>
            <p:ph type="tbl" sz="quarter" idx="10"/>
          </p:nvPr>
        </p:nvSpPr>
        <p:spPr>
          <a:xfrm>
            <a:off x="1106488" y="925116"/>
            <a:ext cx="7739062" cy="3484959"/>
          </a:xfrm>
        </p:spPr>
        <p:txBody>
          <a:bodyPr/>
          <a:lstStyle>
            <a:lvl1pPr marL="0" indent="0">
              <a:buNone/>
              <a:defRPr/>
            </a:lvl1pPr>
          </a:lstStyle>
          <a:p>
            <a:r>
              <a:rPr lang="en-US" smtClean="0"/>
              <a:t>Click icon to add table</a:t>
            </a:r>
            <a:endParaRPr lang="en-US" dirty="0"/>
          </a:p>
        </p:txBody>
      </p:sp>
    </p:spTree>
    <p:extLst>
      <p:ext uri="{BB962C8B-B14F-4D97-AF65-F5344CB8AC3E}">
        <p14:creationId xmlns="" xmlns:p14="http://schemas.microsoft.com/office/powerpoint/2010/main" val="413501414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16" name="Rectangle 15"/>
          <p:cNvSpPr/>
          <p:nvPr/>
        </p:nvSpPr>
        <p:spPr>
          <a:xfrm>
            <a:off x="4890976" y="1762347"/>
            <a:ext cx="3668233" cy="2751175"/>
          </a:xfrm>
          <a:prstGeom prst="rect">
            <a:avLst/>
          </a:prstGeom>
          <a:gradFill>
            <a:gsLst>
              <a:gs pos="0">
                <a:schemeClr val="bg1">
                  <a:alpha val="0"/>
                </a:schemeClr>
              </a:gs>
              <a:gs pos="80000">
                <a:schemeClr val="accent4">
                  <a:lumMod val="20000"/>
                  <a:lumOff val="80000"/>
                </a:schemeClr>
              </a:gs>
              <a:gs pos="100000">
                <a:schemeClr val="accent4">
                  <a:lumMod val="20000"/>
                  <a:lumOff val="8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11102" y="1762347"/>
            <a:ext cx="3668233" cy="2751175"/>
          </a:xfrm>
          <a:prstGeom prst="rect">
            <a:avLst/>
          </a:prstGeom>
          <a:gradFill>
            <a:gsLst>
              <a:gs pos="0">
                <a:schemeClr val="bg1">
                  <a:alpha val="0"/>
                </a:schemeClr>
              </a:gs>
              <a:gs pos="80000">
                <a:schemeClr val="accent4">
                  <a:lumMod val="20000"/>
                  <a:lumOff val="80000"/>
                </a:schemeClr>
              </a:gs>
              <a:gs pos="100000">
                <a:schemeClr val="accent4">
                  <a:lumMod val="20000"/>
                  <a:lumOff val="8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26"/>
          <p:cNvSpPr>
            <a:spLocks noGrp="1" noChangeArrowheads="1"/>
          </p:cNvSpPr>
          <p:nvPr>
            <p:ph type="title"/>
          </p:nvPr>
        </p:nvSpPr>
        <p:spPr bwMode="auto">
          <a:xfrm>
            <a:off x="1102550" y="339122"/>
            <a:ext cx="7747265" cy="490538"/>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4" name="Text Placeholder 3"/>
          <p:cNvSpPr>
            <a:spLocks noGrp="1"/>
          </p:cNvSpPr>
          <p:nvPr>
            <p:ph type="body" sz="quarter" idx="10"/>
          </p:nvPr>
        </p:nvSpPr>
        <p:spPr>
          <a:xfrm>
            <a:off x="1105676" y="1873766"/>
            <a:ext cx="3657710" cy="22252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3"/>
          <p:cNvSpPr>
            <a:spLocks noGrp="1"/>
          </p:cNvSpPr>
          <p:nvPr>
            <p:ph type="body" sz="quarter" idx="11"/>
          </p:nvPr>
        </p:nvSpPr>
        <p:spPr>
          <a:xfrm>
            <a:off x="4890977" y="1873766"/>
            <a:ext cx="3657600" cy="22252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2" hasCustomPrompt="1"/>
          </p:nvPr>
        </p:nvSpPr>
        <p:spPr>
          <a:xfrm>
            <a:off x="1106488" y="1291829"/>
            <a:ext cx="3657600" cy="411480"/>
          </a:xfrm>
        </p:spPr>
        <p:style>
          <a:lnRef idx="1">
            <a:schemeClr val="accent4"/>
          </a:lnRef>
          <a:fillRef idx="3">
            <a:schemeClr val="accent4"/>
          </a:fillRef>
          <a:effectRef idx="2">
            <a:schemeClr val="accent4"/>
          </a:effectRef>
          <a:fontRef idx="none"/>
        </p:style>
        <p:txBody>
          <a:bodyPr anchor="ctr">
            <a:normAutofit/>
          </a:bodyPr>
          <a:lstStyle>
            <a:lvl1pPr marL="0" marR="0" indent="0" algn="ctr" defTabSz="914400" rtl="0" eaLnBrk="1" fontAlgn="base" latinLnBrk="0" hangingPunct="1">
              <a:lnSpc>
                <a:spcPts val="2300"/>
              </a:lnSpc>
              <a:spcBef>
                <a:spcPts val="800"/>
              </a:spcBef>
              <a:spcAft>
                <a:spcPts val="0"/>
              </a:spcAft>
              <a:buClr>
                <a:schemeClr val="tx1">
                  <a:lumMod val="85000"/>
                  <a:lumOff val="15000"/>
                </a:schemeClr>
              </a:buClr>
              <a:buSzPct val="80000"/>
              <a:buFont typeface="Arial" pitchFamily="34" charset="0"/>
              <a:buNone/>
              <a:tabLst/>
              <a:defRPr sz="2300">
                <a:solidFill>
                  <a:schemeClr val="bg1"/>
                </a:solidFill>
                <a:effectLst>
                  <a:outerShdw blurRad="50800" dist="38100" dir="5400000" algn="t" rotWithShape="0">
                    <a:prstClr val="black">
                      <a:alpha val="40000"/>
                    </a:prstClr>
                  </a:outerShdw>
                </a:effectLst>
              </a:defRPr>
            </a:lvl1pPr>
          </a:lstStyle>
          <a:p>
            <a:pPr marL="0" marR="0" lvl="0" indent="0" algn="ctr" defTabSz="914400" rtl="0" eaLnBrk="1" fontAlgn="base" latinLnBrk="0" hangingPunct="1">
              <a:lnSpc>
                <a:spcPts val="2300"/>
              </a:lnSpc>
              <a:spcBef>
                <a:spcPts val="800"/>
              </a:spcBef>
              <a:spcAft>
                <a:spcPts val="0"/>
              </a:spcAft>
              <a:buClr>
                <a:schemeClr val="tx1">
                  <a:lumMod val="85000"/>
                  <a:lumOff val="15000"/>
                </a:schemeClr>
              </a:buClr>
              <a:buSzPct val="80000"/>
              <a:buFont typeface="Arial" pitchFamily="34" charset="0"/>
              <a:buNone/>
              <a:tabLst/>
              <a:defRPr/>
            </a:pPr>
            <a:r>
              <a:rPr lang="en-US" dirty="0" smtClean="0"/>
              <a:t>Click to edit Title</a:t>
            </a:r>
          </a:p>
        </p:txBody>
      </p:sp>
      <p:sp>
        <p:nvSpPr>
          <p:cNvPr id="15" name="Text Placeholder 10"/>
          <p:cNvSpPr>
            <a:spLocks noGrp="1"/>
          </p:cNvSpPr>
          <p:nvPr>
            <p:ph type="body" sz="quarter" idx="13" hasCustomPrompt="1"/>
          </p:nvPr>
        </p:nvSpPr>
        <p:spPr>
          <a:xfrm>
            <a:off x="4891679" y="1291829"/>
            <a:ext cx="3657600" cy="411480"/>
          </a:xfrm>
        </p:spPr>
        <p:style>
          <a:lnRef idx="1">
            <a:schemeClr val="accent4"/>
          </a:lnRef>
          <a:fillRef idx="3">
            <a:schemeClr val="accent4"/>
          </a:fillRef>
          <a:effectRef idx="2">
            <a:schemeClr val="accent4"/>
          </a:effectRef>
          <a:fontRef idx="none"/>
        </p:style>
        <p:txBody>
          <a:bodyPr anchor="ctr">
            <a:normAutofit/>
          </a:bodyPr>
          <a:lstStyle>
            <a:lvl1pPr marL="0" marR="0" indent="0" algn="ctr" defTabSz="914400" rtl="0" eaLnBrk="1" fontAlgn="base" latinLnBrk="0" hangingPunct="1">
              <a:lnSpc>
                <a:spcPts val="2300"/>
              </a:lnSpc>
              <a:spcBef>
                <a:spcPts val="800"/>
              </a:spcBef>
              <a:spcAft>
                <a:spcPts val="0"/>
              </a:spcAft>
              <a:buClr>
                <a:schemeClr val="tx1">
                  <a:lumMod val="85000"/>
                  <a:lumOff val="15000"/>
                </a:schemeClr>
              </a:buClr>
              <a:buSzPct val="80000"/>
              <a:buFont typeface="Arial" pitchFamily="34" charset="0"/>
              <a:buNone/>
              <a:tabLst/>
              <a:defRPr sz="2300">
                <a:solidFill>
                  <a:schemeClr val="bg1"/>
                </a:solidFill>
                <a:effectLst>
                  <a:outerShdw blurRad="50800" dist="38100" dir="5400000" algn="t" rotWithShape="0">
                    <a:prstClr val="black">
                      <a:alpha val="40000"/>
                    </a:prstClr>
                  </a:outerShdw>
                </a:effectLst>
              </a:defRPr>
            </a:lvl1pPr>
          </a:lstStyle>
          <a:p>
            <a:pPr marL="0" marR="0" lvl="0" indent="0" algn="ctr" defTabSz="914400" rtl="0" eaLnBrk="1" fontAlgn="base" latinLnBrk="0" hangingPunct="1">
              <a:lnSpc>
                <a:spcPts val="2300"/>
              </a:lnSpc>
              <a:spcBef>
                <a:spcPts val="800"/>
              </a:spcBef>
              <a:spcAft>
                <a:spcPts val="0"/>
              </a:spcAft>
              <a:buClr>
                <a:schemeClr val="tx1">
                  <a:lumMod val="85000"/>
                  <a:lumOff val="15000"/>
                </a:schemeClr>
              </a:buClr>
              <a:buSzPct val="80000"/>
              <a:buFont typeface="Arial" pitchFamily="34" charset="0"/>
              <a:buNone/>
              <a:tabLst/>
              <a:defRPr/>
            </a:pPr>
            <a:r>
              <a:rPr lang="en-US" dirty="0" smtClean="0"/>
              <a:t>Click to edit Title</a:t>
            </a:r>
          </a:p>
        </p:txBody>
      </p:sp>
    </p:spTree>
    <p:extLst>
      <p:ext uri="{BB962C8B-B14F-4D97-AF65-F5344CB8AC3E}">
        <p14:creationId xmlns="" xmlns:p14="http://schemas.microsoft.com/office/powerpoint/2010/main" val="2442967766"/>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2" name="Rectangle 1"/>
          <p:cNvSpPr/>
          <p:nvPr/>
        </p:nvSpPr>
        <p:spPr>
          <a:xfrm>
            <a:off x="1105786" y="1762347"/>
            <a:ext cx="2519916" cy="2751175"/>
          </a:xfrm>
          <a:prstGeom prst="rect">
            <a:avLst/>
          </a:prstGeom>
          <a:gradFill>
            <a:gsLst>
              <a:gs pos="0">
                <a:schemeClr val="bg1">
                  <a:alpha val="0"/>
                </a:schemeClr>
              </a:gs>
              <a:gs pos="80000">
                <a:schemeClr val="accent4">
                  <a:lumMod val="20000"/>
                  <a:lumOff val="80000"/>
                </a:schemeClr>
              </a:gs>
              <a:gs pos="100000">
                <a:schemeClr val="accent4">
                  <a:lumMod val="20000"/>
                  <a:lumOff val="8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721395" y="1762347"/>
            <a:ext cx="2519916" cy="2751175"/>
          </a:xfrm>
          <a:prstGeom prst="rect">
            <a:avLst/>
          </a:prstGeom>
          <a:gradFill>
            <a:gsLst>
              <a:gs pos="0">
                <a:schemeClr val="bg1">
                  <a:alpha val="0"/>
                </a:schemeClr>
              </a:gs>
              <a:gs pos="80000">
                <a:schemeClr val="accent4">
                  <a:lumMod val="20000"/>
                  <a:lumOff val="80000"/>
                </a:schemeClr>
              </a:gs>
              <a:gs pos="100000">
                <a:schemeClr val="accent4">
                  <a:lumMod val="20000"/>
                  <a:lumOff val="8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326372" y="1762347"/>
            <a:ext cx="2519916" cy="2751175"/>
          </a:xfrm>
          <a:prstGeom prst="rect">
            <a:avLst/>
          </a:prstGeom>
          <a:gradFill>
            <a:gsLst>
              <a:gs pos="0">
                <a:schemeClr val="bg1">
                  <a:alpha val="0"/>
                </a:schemeClr>
              </a:gs>
              <a:gs pos="80000">
                <a:schemeClr val="accent4">
                  <a:lumMod val="20000"/>
                  <a:lumOff val="80000"/>
                </a:schemeClr>
              </a:gs>
              <a:gs pos="100000">
                <a:schemeClr val="accent4">
                  <a:lumMod val="20000"/>
                  <a:lumOff val="8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26"/>
          <p:cNvSpPr>
            <a:spLocks noGrp="1" noChangeArrowheads="1"/>
          </p:cNvSpPr>
          <p:nvPr>
            <p:ph type="title"/>
          </p:nvPr>
        </p:nvSpPr>
        <p:spPr bwMode="auto">
          <a:xfrm>
            <a:off x="1102550" y="339122"/>
            <a:ext cx="7747265" cy="490538"/>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4" name="Text Placeholder 3"/>
          <p:cNvSpPr>
            <a:spLocks noGrp="1"/>
          </p:cNvSpPr>
          <p:nvPr>
            <p:ph type="body" sz="quarter" idx="10"/>
          </p:nvPr>
        </p:nvSpPr>
        <p:spPr>
          <a:xfrm>
            <a:off x="1105677" y="1873766"/>
            <a:ext cx="2520026" cy="2225279"/>
          </a:xfrm>
        </p:spPr>
        <p:txBody>
          <a:bodyPr/>
          <a:lstStyle>
            <a:lvl1pPr>
              <a:defRPr sz="1800"/>
            </a:lvl1pPr>
            <a:lvl2pPr>
              <a:defRPr sz="1600"/>
            </a:lvl2pPr>
            <a:lvl3pPr>
              <a:defRPr sz="1400"/>
            </a:lvl3pPr>
          </a:lstStyle>
          <a:p>
            <a:pPr lvl="0"/>
            <a:r>
              <a:rPr lang="en-US" smtClean="0"/>
              <a:t>Click to edit Master text styles</a:t>
            </a:r>
          </a:p>
          <a:p>
            <a:pPr lvl="1"/>
            <a:r>
              <a:rPr lang="en-US" smtClean="0"/>
              <a:t>Second level</a:t>
            </a:r>
          </a:p>
          <a:p>
            <a:pPr lvl="2"/>
            <a:r>
              <a:rPr lang="en-US" smtClean="0"/>
              <a:t>Third level</a:t>
            </a:r>
          </a:p>
        </p:txBody>
      </p:sp>
      <p:sp>
        <p:nvSpPr>
          <p:cNvPr id="6" name="Text Placeholder 3"/>
          <p:cNvSpPr>
            <a:spLocks noGrp="1"/>
          </p:cNvSpPr>
          <p:nvPr>
            <p:ph type="body" sz="quarter" idx="11"/>
          </p:nvPr>
        </p:nvSpPr>
        <p:spPr>
          <a:xfrm>
            <a:off x="3710764" y="1873766"/>
            <a:ext cx="2519950" cy="2225279"/>
          </a:xfrm>
        </p:spPr>
        <p:txBody>
          <a:bodyPr/>
          <a:lstStyle>
            <a:lvl1pPr>
              <a:defRPr sz="1800"/>
            </a:lvl1pPr>
            <a:lvl2pPr>
              <a:defRPr sz="1600"/>
            </a:lvl2pPr>
            <a:lvl3pPr>
              <a:defRPr sz="1400"/>
            </a:lvl3pPr>
          </a:lstStyle>
          <a:p>
            <a:pPr lvl="0"/>
            <a:r>
              <a:rPr lang="en-US" smtClean="0"/>
              <a:t>Click to edit Master text styles</a:t>
            </a:r>
          </a:p>
          <a:p>
            <a:pPr lvl="1"/>
            <a:r>
              <a:rPr lang="en-US" smtClean="0"/>
              <a:t>Second level</a:t>
            </a:r>
          </a:p>
          <a:p>
            <a:pPr lvl="2"/>
            <a:r>
              <a:rPr lang="en-US" smtClean="0"/>
              <a:t>Third level</a:t>
            </a:r>
          </a:p>
        </p:txBody>
      </p:sp>
      <p:sp>
        <p:nvSpPr>
          <p:cNvPr id="11" name="Text Placeholder 10"/>
          <p:cNvSpPr>
            <a:spLocks noGrp="1"/>
          </p:cNvSpPr>
          <p:nvPr>
            <p:ph type="body" sz="quarter" idx="12" hasCustomPrompt="1"/>
          </p:nvPr>
        </p:nvSpPr>
        <p:spPr>
          <a:xfrm>
            <a:off x="1106489" y="1291829"/>
            <a:ext cx="2519950" cy="411480"/>
          </a:xfrm>
        </p:spPr>
        <p:style>
          <a:lnRef idx="1">
            <a:schemeClr val="accent4"/>
          </a:lnRef>
          <a:fillRef idx="3">
            <a:schemeClr val="accent4"/>
          </a:fillRef>
          <a:effectRef idx="2">
            <a:schemeClr val="accent4"/>
          </a:effectRef>
          <a:fontRef idx="none"/>
        </p:style>
        <p:txBody>
          <a:bodyPr anchor="ctr">
            <a:normAutofit/>
          </a:bodyPr>
          <a:lstStyle>
            <a:lvl1pPr marL="0" marR="0" indent="0" algn="ctr" defTabSz="914400" rtl="0" eaLnBrk="1" fontAlgn="base" latinLnBrk="0" hangingPunct="1">
              <a:lnSpc>
                <a:spcPts val="2300"/>
              </a:lnSpc>
              <a:spcBef>
                <a:spcPts val="800"/>
              </a:spcBef>
              <a:spcAft>
                <a:spcPts val="0"/>
              </a:spcAft>
              <a:buClr>
                <a:schemeClr val="tx1">
                  <a:lumMod val="85000"/>
                  <a:lumOff val="15000"/>
                </a:schemeClr>
              </a:buClr>
              <a:buSzPct val="80000"/>
              <a:buFont typeface="Arial" pitchFamily="34" charset="0"/>
              <a:buNone/>
              <a:tabLst/>
              <a:defRPr sz="1900">
                <a:solidFill>
                  <a:schemeClr val="bg1"/>
                </a:solidFill>
                <a:effectLst>
                  <a:outerShdw blurRad="50800" dist="38100" dir="5400000" algn="t" rotWithShape="0">
                    <a:prstClr val="black">
                      <a:alpha val="40000"/>
                    </a:prstClr>
                  </a:outerShdw>
                </a:effectLst>
              </a:defRPr>
            </a:lvl1pPr>
          </a:lstStyle>
          <a:p>
            <a:pPr marL="0" marR="0" lvl="0" indent="0" algn="ctr" defTabSz="914400" rtl="0" eaLnBrk="1" fontAlgn="base" latinLnBrk="0" hangingPunct="1">
              <a:lnSpc>
                <a:spcPts val="2300"/>
              </a:lnSpc>
              <a:spcBef>
                <a:spcPts val="800"/>
              </a:spcBef>
              <a:spcAft>
                <a:spcPts val="0"/>
              </a:spcAft>
              <a:buClr>
                <a:schemeClr val="tx1">
                  <a:lumMod val="85000"/>
                  <a:lumOff val="15000"/>
                </a:schemeClr>
              </a:buClr>
              <a:buSzPct val="80000"/>
              <a:buFont typeface="Arial" pitchFamily="34" charset="0"/>
              <a:buNone/>
              <a:tabLst/>
              <a:defRPr/>
            </a:pPr>
            <a:r>
              <a:rPr lang="en-US" dirty="0" smtClean="0"/>
              <a:t>Click to edit Title</a:t>
            </a:r>
          </a:p>
        </p:txBody>
      </p:sp>
      <p:sp>
        <p:nvSpPr>
          <p:cNvPr id="15" name="Text Placeholder 10"/>
          <p:cNvSpPr>
            <a:spLocks noGrp="1"/>
          </p:cNvSpPr>
          <p:nvPr>
            <p:ph type="body" sz="quarter" idx="13" hasCustomPrompt="1"/>
          </p:nvPr>
        </p:nvSpPr>
        <p:spPr>
          <a:xfrm>
            <a:off x="3711466" y="1291829"/>
            <a:ext cx="2519950" cy="411480"/>
          </a:xfrm>
        </p:spPr>
        <p:style>
          <a:lnRef idx="1">
            <a:schemeClr val="accent3"/>
          </a:lnRef>
          <a:fillRef idx="3">
            <a:schemeClr val="accent3"/>
          </a:fillRef>
          <a:effectRef idx="2">
            <a:schemeClr val="accent3"/>
          </a:effectRef>
          <a:fontRef idx="none"/>
        </p:style>
        <p:txBody>
          <a:bodyPr anchor="ctr">
            <a:normAutofit/>
          </a:bodyPr>
          <a:lstStyle>
            <a:lvl1pPr marL="0" marR="0" indent="0" algn="ctr" defTabSz="914400" rtl="0" eaLnBrk="1" fontAlgn="base" latinLnBrk="0" hangingPunct="1">
              <a:lnSpc>
                <a:spcPts val="2300"/>
              </a:lnSpc>
              <a:spcBef>
                <a:spcPts val="800"/>
              </a:spcBef>
              <a:spcAft>
                <a:spcPts val="0"/>
              </a:spcAft>
              <a:buClr>
                <a:schemeClr val="tx1">
                  <a:lumMod val="85000"/>
                  <a:lumOff val="15000"/>
                </a:schemeClr>
              </a:buClr>
              <a:buSzPct val="80000"/>
              <a:buFont typeface="Arial" pitchFamily="34" charset="0"/>
              <a:buNone/>
              <a:tabLst/>
              <a:defRPr sz="1900">
                <a:solidFill>
                  <a:schemeClr val="bg1"/>
                </a:solidFill>
                <a:effectLst>
                  <a:outerShdw blurRad="50800" dist="38100" dir="5400000" algn="t" rotWithShape="0">
                    <a:prstClr val="black">
                      <a:alpha val="40000"/>
                    </a:prstClr>
                  </a:outerShdw>
                </a:effectLst>
              </a:defRPr>
            </a:lvl1pPr>
          </a:lstStyle>
          <a:p>
            <a:pPr marL="0" marR="0" lvl="0" indent="0" algn="ctr" defTabSz="914400" rtl="0" eaLnBrk="1" fontAlgn="base" latinLnBrk="0" hangingPunct="1">
              <a:lnSpc>
                <a:spcPts val="2300"/>
              </a:lnSpc>
              <a:spcBef>
                <a:spcPts val="800"/>
              </a:spcBef>
              <a:spcAft>
                <a:spcPts val="0"/>
              </a:spcAft>
              <a:buClr>
                <a:schemeClr val="tx1">
                  <a:lumMod val="85000"/>
                  <a:lumOff val="15000"/>
                </a:schemeClr>
              </a:buClr>
              <a:buSzPct val="80000"/>
              <a:buFont typeface="Arial" pitchFamily="34" charset="0"/>
              <a:buNone/>
              <a:tabLst/>
              <a:defRPr/>
            </a:pPr>
            <a:r>
              <a:rPr lang="en-US" dirty="0" smtClean="0"/>
              <a:t>Click to edit Title</a:t>
            </a:r>
          </a:p>
        </p:txBody>
      </p:sp>
      <p:sp>
        <p:nvSpPr>
          <p:cNvPr id="7" name="Text Placeholder 3"/>
          <p:cNvSpPr>
            <a:spLocks noGrp="1"/>
          </p:cNvSpPr>
          <p:nvPr>
            <p:ph type="body" sz="quarter" idx="14"/>
          </p:nvPr>
        </p:nvSpPr>
        <p:spPr>
          <a:xfrm>
            <a:off x="6313266" y="1873766"/>
            <a:ext cx="2519950" cy="2225279"/>
          </a:xfrm>
        </p:spPr>
        <p:txBody>
          <a:bodyPr/>
          <a:lstStyle>
            <a:lvl1pPr>
              <a:defRPr sz="1800"/>
            </a:lvl1pPr>
            <a:lvl2pPr>
              <a:defRPr sz="1600"/>
            </a:lvl2pPr>
            <a:lvl3pPr>
              <a:defRPr sz="1400"/>
            </a:lvl3pPr>
          </a:lstStyle>
          <a:p>
            <a:pPr lvl="0"/>
            <a:r>
              <a:rPr lang="en-US" smtClean="0"/>
              <a:t>Click to edit Master text styles</a:t>
            </a:r>
          </a:p>
          <a:p>
            <a:pPr lvl="1"/>
            <a:r>
              <a:rPr lang="en-US" smtClean="0"/>
              <a:t>Second level</a:t>
            </a:r>
          </a:p>
          <a:p>
            <a:pPr lvl="2"/>
            <a:r>
              <a:rPr lang="en-US" smtClean="0"/>
              <a:t>Third level</a:t>
            </a:r>
          </a:p>
        </p:txBody>
      </p:sp>
      <p:sp>
        <p:nvSpPr>
          <p:cNvPr id="8" name="Text Placeholder 10"/>
          <p:cNvSpPr>
            <a:spLocks noGrp="1"/>
          </p:cNvSpPr>
          <p:nvPr>
            <p:ph type="body" sz="quarter" idx="15" hasCustomPrompt="1"/>
          </p:nvPr>
        </p:nvSpPr>
        <p:spPr>
          <a:xfrm>
            <a:off x="6313968" y="1291829"/>
            <a:ext cx="2519950" cy="411480"/>
          </a:xfrm>
        </p:spPr>
        <p:style>
          <a:lnRef idx="1">
            <a:schemeClr val="accent1"/>
          </a:lnRef>
          <a:fillRef idx="3">
            <a:schemeClr val="accent1"/>
          </a:fillRef>
          <a:effectRef idx="2">
            <a:schemeClr val="accent1"/>
          </a:effectRef>
          <a:fontRef idx="none"/>
        </p:style>
        <p:txBody>
          <a:bodyPr anchor="ctr">
            <a:normAutofit/>
          </a:bodyPr>
          <a:lstStyle>
            <a:lvl1pPr marL="0" marR="0" indent="0" algn="ctr" defTabSz="914400" rtl="0" eaLnBrk="1" fontAlgn="base" latinLnBrk="0" hangingPunct="1">
              <a:lnSpc>
                <a:spcPts val="2300"/>
              </a:lnSpc>
              <a:spcBef>
                <a:spcPts val="800"/>
              </a:spcBef>
              <a:spcAft>
                <a:spcPts val="0"/>
              </a:spcAft>
              <a:buClr>
                <a:schemeClr val="tx1">
                  <a:lumMod val="85000"/>
                  <a:lumOff val="15000"/>
                </a:schemeClr>
              </a:buClr>
              <a:buSzPct val="80000"/>
              <a:buFont typeface="Arial" pitchFamily="34" charset="0"/>
              <a:buNone/>
              <a:tabLst/>
              <a:defRPr sz="1900">
                <a:solidFill>
                  <a:schemeClr val="bg1"/>
                </a:solidFill>
                <a:effectLst>
                  <a:outerShdw blurRad="50800" dist="38100" dir="5400000" algn="t" rotWithShape="0">
                    <a:prstClr val="black">
                      <a:alpha val="40000"/>
                    </a:prstClr>
                  </a:outerShdw>
                </a:effectLst>
              </a:defRPr>
            </a:lvl1pPr>
          </a:lstStyle>
          <a:p>
            <a:pPr marL="0" marR="0" lvl="0" indent="0" algn="ctr" defTabSz="914400" rtl="0" eaLnBrk="1" fontAlgn="base" latinLnBrk="0" hangingPunct="1">
              <a:lnSpc>
                <a:spcPts val="2300"/>
              </a:lnSpc>
              <a:spcBef>
                <a:spcPts val="800"/>
              </a:spcBef>
              <a:spcAft>
                <a:spcPts val="0"/>
              </a:spcAft>
              <a:buClr>
                <a:schemeClr val="tx1">
                  <a:lumMod val="85000"/>
                  <a:lumOff val="15000"/>
                </a:schemeClr>
              </a:buClr>
              <a:buSzPct val="80000"/>
              <a:buFont typeface="Arial" pitchFamily="34" charset="0"/>
              <a:buNone/>
              <a:tabLst/>
              <a:defRPr/>
            </a:pPr>
            <a:r>
              <a:rPr lang="en-US" dirty="0" smtClean="0"/>
              <a:t>Click to edit Title</a:t>
            </a:r>
          </a:p>
        </p:txBody>
      </p:sp>
    </p:spTree>
    <p:extLst>
      <p:ext uri="{BB962C8B-B14F-4D97-AF65-F5344CB8AC3E}">
        <p14:creationId xmlns="" xmlns:p14="http://schemas.microsoft.com/office/powerpoint/2010/main" val="1549355726"/>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2" name="Rectangle 1"/>
          <p:cNvSpPr/>
          <p:nvPr/>
        </p:nvSpPr>
        <p:spPr>
          <a:xfrm>
            <a:off x="1105786" y="1762347"/>
            <a:ext cx="4231758" cy="2751175"/>
          </a:xfrm>
          <a:prstGeom prst="rect">
            <a:avLst/>
          </a:prstGeom>
          <a:gradFill>
            <a:gsLst>
              <a:gs pos="0">
                <a:schemeClr val="bg1">
                  <a:alpha val="0"/>
                </a:schemeClr>
              </a:gs>
              <a:gs pos="80000">
                <a:schemeClr val="accent4">
                  <a:lumMod val="20000"/>
                  <a:lumOff val="80000"/>
                </a:schemeClr>
              </a:gs>
              <a:gs pos="100000">
                <a:schemeClr val="accent4">
                  <a:lumMod val="20000"/>
                  <a:lumOff val="8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26"/>
          <p:cNvSpPr>
            <a:spLocks noGrp="1" noChangeArrowheads="1"/>
          </p:cNvSpPr>
          <p:nvPr>
            <p:ph type="title"/>
          </p:nvPr>
        </p:nvSpPr>
        <p:spPr bwMode="auto">
          <a:xfrm>
            <a:off x="1102550" y="339122"/>
            <a:ext cx="7747265" cy="490538"/>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4" name="Text Placeholder 3"/>
          <p:cNvSpPr>
            <a:spLocks noGrp="1"/>
          </p:cNvSpPr>
          <p:nvPr>
            <p:ph type="body" sz="quarter" idx="10"/>
          </p:nvPr>
        </p:nvSpPr>
        <p:spPr>
          <a:xfrm>
            <a:off x="1105677" y="1873766"/>
            <a:ext cx="4231867" cy="2225279"/>
          </a:xfrm>
        </p:spPr>
        <p:txBody>
          <a:bodyPr/>
          <a:lstStyle>
            <a:lvl1pPr>
              <a:defRPr sz="1800"/>
            </a:lvl1pPr>
            <a:lvl2pPr>
              <a:defRPr sz="1600"/>
            </a:lvl2pPr>
            <a:lvl3pPr>
              <a:defRPr sz="1400"/>
            </a:lvl3pPr>
          </a:lstStyle>
          <a:p>
            <a:pPr lvl="0"/>
            <a:r>
              <a:rPr lang="en-US" smtClean="0"/>
              <a:t>Click to edit Master text styles</a:t>
            </a:r>
          </a:p>
          <a:p>
            <a:pPr lvl="1"/>
            <a:r>
              <a:rPr lang="en-US" smtClean="0"/>
              <a:t>Second level</a:t>
            </a:r>
          </a:p>
          <a:p>
            <a:pPr lvl="2"/>
            <a:r>
              <a:rPr lang="en-US" smtClean="0"/>
              <a:t>Third level</a:t>
            </a:r>
          </a:p>
        </p:txBody>
      </p:sp>
      <p:sp>
        <p:nvSpPr>
          <p:cNvPr id="11" name="Text Placeholder 10"/>
          <p:cNvSpPr>
            <a:spLocks noGrp="1"/>
          </p:cNvSpPr>
          <p:nvPr>
            <p:ph type="body" sz="quarter" idx="12" hasCustomPrompt="1"/>
          </p:nvPr>
        </p:nvSpPr>
        <p:spPr>
          <a:xfrm>
            <a:off x="1106489" y="1291829"/>
            <a:ext cx="4220423" cy="411480"/>
          </a:xfrm>
        </p:spPr>
        <p:style>
          <a:lnRef idx="1">
            <a:schemeClr val="accent4"/>
          </a:lnRef>
          <a:fillRef idx="3">
            <a:schemeClr val="accent4"/>
          </a:fillRef>
          <a:effectRef idx="2">
            <a:schemeClr val="accent4"/>
          </a:effectRef>
          <a:fontRef idx="none"/>
        </p:style>
        <p:txBody>
          <a:bodyPr anchor="ctr">
            <a:normAutofit/>
          </a:bodyPr>
          <a:lstStyle>
            <a:lvl1pPr marL="0" marR="0" indent="0" algn="ctr" defTabSz="914400" rtl="0" eaLnBrk="1" fontAlgn="base" latinLnBrk="0" hangingPunct="1">
              <a:lnSpc>
                <a:spcPts val="2300"/>
              </a:lnSpc>
              <a:spcBef>
                <a:spcPts val="800"/>
              </a:spcBef>
              <a:spcAft>
                <a:spcPts val="0"/>
              </a:spcAft>
              <a:buClr>
                <a:schemeClr val="tx1">
                  <a:lumMod val="85000"/>
                  <a:lumOff val="15000"/>
                </a:schemeClr>
              </a:buClr>
              <a:buSzPct val="80000"/>
              <a:buFont typeface="Arial" pitchFamily="34" charset="0"/>
              <a:buNone/>
              <a:tabLst/>
              <a:defRPr sz="1900">
                <a:solidFill>
                  <a:schemeClr val="bg1"/>
                </a:solidFill>
                <a:effectLst>
                  <a:outerShdw blurRad="50800" dist="38100" dir="5400000" algn="t" rotWithShape="0">
                    <a:prstClr val="black">
                      <a:alpha val="40000"/>
                    </a:prstClr>
                  </a:outerShdw>
                </a:effectLst>
              </a:defRPr>
            </a:lvl1pPr>
          </a:lstStyle>
          <a:p>
            <a:pPr marL="0" marR="0" lvl="0" indent="0" algn="ctr" defTabSz="914400" rtl="0" eaLnBrk="1" fontAlgn="base" latinLnBrk="0" hangingPunct="1">
              <a:lnSpc>
                <a:spcPts val="2300"/>
              </a:lnSpc>
              <a:spcBef>
                <a:spcPts val="800"/>
              </a:spcBef>
              <a:spcAft>
                <a:spcPts val="0"/>
              </a:spcAft>
              <a:buClr>
                <a:schemeClr val="tx1">
                  <a:lumMod val="85000"/>
                  <a:lumOff val="15000"/>
                </a:schemeClr>
              </a:buClr>
              <a:buSzPct val="80000"/>
              <a:buFont typeface="Arial" pitchFamily="34" charset="0"/>
              <a:buNone/>
              <a:tabLst/>
              <a:defRPr/>
            </a:pPr>
            <a:r>
              <a:rPr lang="en-US" dirty="0" smtClean="0"/>
              <a:t>Click to edit Title</a:t>
            </a:r>
          </a:p>
        </p:txBody>
      </p:sp>
      <p:sp>
        <p:nvSpPr>
          <p:cNvPr id="5" name="Picture Placeholder 4"/>
          <p:cNvSpPr>
            <a:spLocks noGrp="1"/>
          </p:cNvSpPr>
          <p:nvPr>
            <p:ph type="pic" sz="quarter" idx="13" hasCustomPrompt="1"/>
          </p:nvPr>
        </p:nvSpPr>
        <p:spPr>
          <a:xfrm>
            <a:off x="5411788" y="1291828"/>
            <a:ext cx="3433762" cy="2814638"/>
          </a:xfrm>
          <a:ln w="12700">
            <a:solidFill>
              <a:schemeClr val="accent4">
                <a:lumMod val="20000"/>
                <a:lumOff val="80000"/>
              </a:schemeClr>
            </a:solidFill>
          </a:ln>
          <a:effectLst>
            <a:outerShdw blurRad="50800" dist="38100" dir="5400000" algn="t" rotWithShape="0">
              <a:prstClr val="black">
                <a:alpha val="40000"/>
              </a:prstClr>
            </a:outerShdw>
          </a:effectLst>
        </p:spPr>
        <p:txBody>
          <a:bodyPr>
            <a:normAutofit/>
          </a:bodyPr>
          <a:lstStyle>
            <a:lvl1pPr marL="0" indent="0" algn="ctr">
              <a:buNone/>
              <a:defRPr sz="1900"/>
            </a:lvl1pPr>
          </a:lstStyle>
          <a:p>
            <a:r>
              <a:rPr lang="en-US" dirty="0" smtClean="0"/>
              <a:t>Insert Picture</a:t>
            </a:r>
            <a:br>
              <a:rPr lang="en-US" dirty="0" smtClean="0"/>
            </a:br>
            <a:r>
              <a:rPr lang="en-US" dirty="0" smtClean="0"/>
              <a:t>Click Icon</a:t>
            </a:r>
            <a:endParaRPr lang="en-US" dirty="0"/>
          </a:p>
        </p:txBody>
      </p:sp>
    </p:spTree>
    <p:extLst>
      <p:ext uri="{BB962C8B-B14F-4D97-AF65-F5344CB8AC3E}">
        <p14:creationId xmlns="" xmlns:p14="http://schemas.microsoft.com/office/powerpoint/2010/main" val="2178906142"/>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Prázdný">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5872163" y="4879182"/>
            <a:ext cx="685800" cy="235744"/>
          </a:xfrm>
          <a:prstGeom prst="rect">
            <a:avLst/>
          </a:prstGeom>
        </p:spPr>
        <p:txBody>
          <a:bodyPr/>
          <a:lstStyle>
            <a:lvl1pPr>
              <a:defRPr/>
            </a:lvl1pPr>
          </a:lstStyle>
          <a:p>
            <a:fld id="{29393DA2-43E4-4BF3-911A-034B15E58B87}" type="slidenum">
              <a:rPr lang="en-US"/>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a:p>
        </p:txBody>
      </p:sp>
      <p:sp>
        <p:nvSpPr>
          <p:cNvPr id="3" name="Content Placeholder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Slide Number Placeholder 3"/>
          <p:cNvSpPr>
            <a:spLocks noGrp="1"/>
          </p:cNvSpPr>
          <p:nvPr>
            <p:ph type="sldNum" sz="quarter" idx="10"/>
          </p:nvPr>
        </p:nvSpPr>
        <p:spPr/>
        <p:txBody>
          <a:bodyPr/>
          <a:lstStyle>
            <a:lvl1pPr>
              <a:defRPr/>
            </a:lvl1pPr>
          </a:lstStyle>
          <a:p>
            <a:fld id="{320FAD40-C98F-4685-A8A7-30F187ECC71C}" type="slidenum">
              <a:rPr lang="cs-CZ" smtClean="0"/>
              <a:pPr/>
              <a:t>‹#›</a:t>
            </a:fld>
            <a:endParaRPr lang="cs-CZ"/>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a:p>
        </p:txBody>
      </p:sp>
      <p:sp>
        <p:nvSpPr>
          <p:cNvPr id="3" name="Content Placeholder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Slide Number Placeholder 3"/>
          <p:cNvSpPr>
            <a:spLocks noGrp="1"/>
          </p:cNvSpPr>
          <p:nvPr>
            <p:ph type="sldNum" sz="quarter" idx="10"/>
          </p:nvPr>
        </p:nvSpPr>
        <p:spPr>
          <a:xfrm>
            <a:off x="5872163" y="4879182"/>
            <a:ext cx="685800" cy="235744"/>
          </a:xfrm>
          <a:prstGeom prst="rect">
            <a:avLst/>
          </a:prstGeom>
        </p:spPr>
        <p:txBody>
          <a:bodyPr/>
          <a:lstStyle>
            <a:lvl1pPr>
              <a:defRPr/>
            </a:lvl1pPr>
          </a:lstStyle>
          <a:p>
            <a:fld id="{320FAD40-C98F-4685-A8A7-30F187ECC71C}" type="slidenum">
              <a:rPr lang="cs-CZ" smtClean="0"/>
              <a:pPr/>
              <a:t>‹#›</a:t>
            </a:fld>
            <a:endParaRPr lang="cs-CZ"/>
          </a:p>
        </p:txBody>
      </p:sp>
    </p:spTree>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a:p>
        </p:txBody>
      </p:sp>
      <p:sp>
        <p:nvSpPr>
          <p:cNvPr id="3" name="Content Placeholder 2"/>
          <p:cNvSpPr>
            <a:spLocks noGrp="1"/>
          </p:cNvSpPr>
          <p:nvPr>
            <p:ph sz="half" idx="1"/>
          </p:nvPr>
        </p:nvSpPr>
        <p:spPr>
          <a:xfrm>
            <a:off x="133350" y="700087"/>
            <a:ext cx="4365625" cy="3681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Content Placeholder 3"/>
          <p:cNvSpPr>
            <a:spLocks noGrp="1"/>
          </p:cNvSpPr>
          <p:nvPr>
            <p:ph sz="half" idx="2"/>
          </p:nvPr>
        </p:nvSpPr>
        <p:spPr>
          <a:xfrm>
            <a:off x="4651376" y="700087"/>
            <a:ext cx="4365625" cy="3681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Slide Number Placeholder 4"/>
          <p:cNvSpPr>
            <a:spLocks noGrp="1"/>
          </p:cNvSpPr>
          <p:nvPr>
            <p:ph type="sldNum" sz="quarter" idx="10"/>
          </p:nvPr>
        </p:nvSpPr>
        <p:spPr>
          <a:xfrm>
            <a:off x="5872163" y="4879182"/>
            <a:ext cx="685800" cy="235744"/>
          </a:xfrm>
          <a:prstGeom prst="rect">
            <a:avLst/>
          </a:prstGeom>
        </p:spPr>
        <p:txBody>
          <a:bodyPr/>
          <a:lstStyle>
            <a:lvl1pPr>
              <a:defRPr/>
            </a:lvl1pPr>
          </a:lstStyle>
          <a:p>
            <a:fld id="{320FAD40-C98F-4685-A8A7-30F187ECC71C}" type="slidenum">
              <a:rPr lang="cs-CZ" smtClean="0"/>
              <a:pPr/>
              <a:t>‹#›</a:t>
            </a:fld>
            <a:endParaRPr lang="cs-CZ"/>
          </a:p>
        </p:txBody>
      </p:sp>
    </p:spTree>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ouze nadpis">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pic>
        <p:nvPicPr>
          <p:cNvPr id="83" name="Picture 181" descr="Dmd_CHIP_72dpi_5"/>
          <p:cNvPicPr>
            <a:picLocks noChangeAspect="1" noChangeArrowheads="1"/>
          </p:cNvPicPr>
          <p:nvPr userDrawn="1"/>
        </p:nvPicPr>
        <p:blipFill>
          <a:blip r:embed="rId2" cstate="print"/>
          <a:srcRect/>
          <a:stretch>
            <a:fillRect/>
          </a:stretch>
        </p:blipFill>
        <p:spPr bwMode="auto">
          <a:xfrm>
            <a:off x="7522371" y="3231733"/>
            <a:ext cx="962025" cy="966787"/>
          </a:xfrm>
          <a:prstGeom prst="rect">
            <a:avLst/>
          </a:prstGeom>
          <a:noFill/>
        </p:spPr>
      </p:pic>
      <p:sp>
        <p:nvSpPr>
          <p:cNvPr id="36887" name="Freeform 23"/>
          <p:cNvSpPr>
            <a:spLocks/>
          </p:cNvSpPr>
          <p:nvPr/>
        </p:nvSpPr>
        <p:spPr bwMode="white">
          <a:xfrm>
            <a:off x="2" y="1"/>
            <a:ext cx="1376363" cy="650081"/>
          </a:xfrm>
          <a:custGeom>
            <a:avLst/>
            <a:gdLst/>
            <a:ahLst/>
            <a:cxnLst>
              <a:cxn ang="0">
                <a:pos x="0" y="0"/>
              </a:cxn>
              <a:cxn ang="0">
                <a:pos x="867" y="0"/>
              </a:cxn>
              <a:cxn ang="0">
                <a:pos x="0" y="546"/>
              </a:cxn>
              <a:cxn ang="0">
                <a:pos x="0" y="0"/>
              </a:cxn>
            </a:cxnLst>
            <a:rect l="0" t="0" r="r" b="b"/>
            <a:pathLst>
              <a:path w="867" h="546">
                <a:moveTo>
                  <a:pt x="0" y="0"/>
                </a:moveTo>
                <a:lnTo>
                  <a:pt x="867" y="0"/>
                </a:lnTo>
                <a:lnTo>
                  <a:pt x="0" y="546"/>
                </a:lnTo>
                <a:lnTo>
                  <a:pt x="0" y="0"/>
                </a:lnTo>
                <a:close/>
              </a:path>
            </a:pathLst>
          </a:custGeom>
          <a:solidFill>
            <a:schemeClr val="bg1"/>
          </a:solidFill>
          <a:ln w="9525">
            <a:noFill/>
            <a:round/>
            <a:headEnd/>
            <a:tailEnd/>
          </a:ln>
          <a:effectLst/>
        </p:spPr>
        <p:txBody>
          <a:bodyPr/>
          <a:lstStyle/>
          <a:p>
            <a:endParaRPr lang="en-US" dirty="0"/>
          </a:p>
        </p:txBody>
      </p:sp>
      <p:sp>
        <p:nvSpPr>
          <p:cNvPr id="37046" name="Rectangle 182"/>
          <p:cNvSpPr>
            <a:spLocks noGrp="1" noChangeArrowheads="1"/>
          </p:cNvSpPr>
          <p:nvPr>
            <p:ph type="ctrTitle"/>
          </p:nvPr>
        </p:nvSpPr>
        <p:spPr bwMode="blackWhite">
          <a:xfrm>
            <a:off x="190503" y="3471862"/>
            <a:ext cx="6353175" cy="425054"/>
          </a:xfrm>
          <a:ln w="25400"/>
        </p:spPr>
        <p:txBody>
          <a:bodyPr tIns="91440" bIns="91440" anchor="b"/>
          <a:lstStyle>
            <a:lvl1pPr algn="l">
              <a:spcBef>
                <a:spcPct val="25000"/>
              </a:spcBef>
              <a:defRPr sz="2700"/>
            </a:lvl1pPr>
          </a:lstStyle>
          <a:p>
            <a:r>
              <a:rPr lang="en-US" smtClean="0"/>
              <a:t>Click to edit Master title style</a:t>
            </a:r>
            <a:endParaRPr lang="en-US"/>
          </a:p>
        </p:txBody>
      </p:sp>
      <p:sp>
        <p:nvSpPr>
          <p:cNvPr id="37047" name="Rectangle 183"/>
          <p:cNvSpPr>
            <a:spLocks noGrp="1" noChangeArrowheads="1"/>
          </p:cNvSpPr>
          <p:nvPr>
            <p:ph type="subTitle" idx="1"/>
          </p:nvPr>
        </p:nvSpPr>
        <p:spPr bwMode="blackWhite">
          <a:xfrm>
            <a:off x="190503" y="3890964"/>
            <a:ext cx="6353175" cy="335756"/>
          </a:xfrm>
          <a:ln w="25400" algn="ctr"/>
        </p:spPr>
        <p:txBody>
          <a:bodyPr tIns="0" bIns="91440"/>
          <a:lstStyle>
            <a:lvl1pPr marL="0" indent="0">
              <a:spcBef>
                <a:spcPct val="0"/>
              </a:spcBef>
              <a:buClrTx/>
              <a:buFont typeface="Arial" charset="0"/>
              <a:buNone/>
              <a:defRPr sz="2300">
                <a:solidFill>
                  <a:schemeClr val="tx1"/>
                </a:solidFill>
              </a:defRPr>
            </a:lvl1pPr>
          </a:lstStyle>
          <a:p>
            <a:r>
              <a:rPr lang="en-US" smtClean="0"/>
              <a:t>Click to edit Master subtitle style</a:t>
            </a:r>
            <a:endParaRPr lang="en-US"/>
          </a:p>
        </p:txBody>
      </p:sp>
      <p:sp>
        <p:nvSpPr>
          <p:cNvPr id="37069" name="Text Box 205"/>
          <p:cNvSpPr txBox="1">
            <a:spLocks noChangeArrowheads="1"/>
          </p:cNvSpPr>
          <p:nvPr/>
        </p:nvSpPr>
        <p:spPr bwMode="black">
          <a:xfrm>
            <a:off x="285751" y="4869656"/>
            <a:ext cx="5438775" cy="184666"/>
          </a:xfrm>
          <a:prstGeom prst="rect">
            <a:avLst/>
          </a:prstGeom>
          <a:noFill/>
          <a:ln w="25400">
            <a:noFill/>
            <a:miter lim="800000"/>
            <a:headEnd/>
            <a:tailEnd type="none" w="lg" len="sm"/>
          </a:ln>
          <a:effectLst/>
        </p:spPr>
        <p:txBody>
          <a:bodyPr lIns="0" tIns="0" rIns="0" bIns="0">
            <a:spAutoFit/>
          </a:bodyPr>
          <a:lstStyle/>
          <a:p>
            <a:pPr eaLnBrk="0" hangingPunct="0"/>
            <a:r>
              <a:rPr lang="en-US" sz="600" dirty="0"/>
              <a:t>Freescale Semiconductor Confidential and Proprietary Information. Freescale™ and the Freescale logo are trademarks </a:t>
            </a:r>
            <a:br>
              <a:rPr lang="en-US" sz="600" dirty="0"/>
            </a:br>
            <a:r>
              <a:rPr lang="en-US" sz="600" dirty="0"/>
              <a:t>of Freescale Semiconductor, Inc. All other product or service names are the property of their respective owners. © Freescale Semiconductor, Inc. </a:t>
            </a:r>
            <a:r>
              <a:rPr lang="en-US" sz="600" dirty="0" smtClean="0"/>
              <a:t>20</a:t>
            </a:r>
            <a:r>
              <a:rPr lang="cs-CZ" sz="600" dirty="0" smtClean="0"/>
              <a:t>11</a:t>
            </a:r>
            <a:r>
              <a:rPr lang="en-US" sz="600" dirty="0" smtClean="0"/>
              <a:t>.</a:t>
            </a:r>
            <a:endParaRPr lang="en-US" sz="600" dirty="0"/>
          </a:p>
        </p:txBody>
      </p:sp>
      <p:sp>
        <p:nvSpPr>
          <p:cNvPr id="37072" name="Line 208"/>
          <p:cNvSpPr>
            <a:spLocks noChangeShapeType="1"/>
          </p:cNvSpPr>
          <p:nvPr/>
        </p:nvSpPr>
        <p:spPr bwMode="auto">
          <a:xfrm>
            <a:off x="295275" y="4299942"/>
            <a:ext cx="8655050" cy="0"/>
          </a:xfrm>
          <a:prstGeom prst="line">
            <a:avLst/>
          </a:prstGeom>
          <a:noFill/>
          <a:ln w="9525">
            <a:solidFill>
              <a:srgbClr val="4E6172"/>
            </a:solidFill>
            <a:round/>
            <a:headEnd/>
            <a:tailEnd/>
          </a:ln>
          <a:effectLst/>
        </p:spPr>
        <p:txBody>
          <a:bodyPr/>
          <a:lstStyle/>
          <a:p>
            <a:endParaRPr lang="en-US" dirty="0"/>
          </a:p>
        </p:txBody>
      </p:sp>
      <p:sp>
        <p:nvSpPr>
          <p:cNvPr id="37073" name="Rectangle 209"/>
          <p:cNvSpPr>
            <a:spLocks noGrp="1" noChangeArrowheads="1"/>
          </p:cNvSpPr>
          <p:nvPr>
            <p:ph type="sldNum" sz="quarter" idx="4"/>
          </p:nvPr>
        </p:nvSpPr>
        <p:spPr/>
        <p:txBody>
          <a:bodyPr/>
          <a:lstStyle>
            <a:lvl1pPr>
              <a:defRPr/>
            </a:lvl1pPr>
          </a:lstStyle>
          <a:p>
            <a:fld id="{320FAD40-C98F-4685-A8A7-30F187ECC71C}" type="slidenum">
              <a:rPr lang="cs-CZ" smtClean="0"/>
              <a:pPr/>
              <a:t>‹#›</a:t>
            </a:fld>
            <a:endParaRPr lang="cs-CZ"/>
          </a:p>
        </p:txBody>
      </p:sp>
      <p:grpSp>
        <p:nvGrpSpPr>
          <p:cNvPr id="2" name="Group 317"/>
          <p:cNvGrpSpPr>
            <a:grpSpLocks/>
          </p:cNvGrpSpPr>
          <p:nvPr/>
        </p:nvGrpSpPr>
        <p:grpSpPr bwMode="auto">
          <a:xfrm>
            <a:off x="7408778" y="4521201"/>
            <a:ext cx="1582836" cy="426814"/>
            <a:chOff x="4696" y="3903"/>
            <a:chExt cx="1005" cy="271"/>
          </a:xfrm>
        </p:grpSpPr>
        <p:sp>
          <p:nvSpPr>
            <p:cNvPr id="52" name="Text Box 271"/>
            <p:cNvSpPr txBox="1">
              <a:spLocks noChangeAspect="1" noChangeArrowheads="1"/>
            </p:cNvSpPr>
            <p:nvPr/>
          </p:nvSpPr>
          <p:spPr bwMode="black">
            <a:xfrm>
              <a:off x="5525" y="4009"/>
              <a:ext cx="176" cy="98"/>
            </a:xfrm>
            <a:prstGeom prst="rect">
              <a:avLst/>
            </a:prstGeom>
            <a:noFill/>
            <a:ln w="9525">
              <a:noFill/>
              <a:miter lim="800000"/>
              <a:headEnd/>
              <a:tailEnd/>
            </a:ln>
            <a:effectLst/>
          </p:spPr>
          <p:txBody>
            <a:bodyPr>
              <a:spAutoFit/>
            </a:bodyPr>
            <a:lstStyle/>
            <a:p>
              <a:r>
                <a:rPr lang="en-US" sz="400" b="1" dirty="0"/>
                <a:t>TM</a:t>
              </a:r>
            </a:p>
          </p:txBody>
        </p:sp>
        <p:sp>
          <p:nvSpPr>
            <p:cNvPr id="53" name="Freeform 272"/>
            <p:cNvSpPr>
              <a:spLocks noChangeAspect="1"/>
            </p:cNvSpPr>
            <p:nvPr/>
          </p:nvSpPr>
          <p:spPr bwMode="black">
            <a:xfrm>
              <a:off x="5166" y="4145"/>
              <a:ext cx="28" cy="29"/>
            </a:xfrm>
            <a:custGeom>
              <a:avLst/>
              <a:gdLst/>
              <a:ahLst/>
              <a:cxnLst>
                <a:cxn ang="0">
                  <a:pos x="7" y="19"/>
                </a:cxn>
                <a:cxn ang="0">
                  <a:pos x="14" y="26"/>
                </a:cxn>
                <a:cxn ang="0">
                  <a:pos x="21" y="21"/>
                </a:cxn>
                <a:cxn ang="0">
                  <a:pos x="5" y="8"/>
                </a:cxn>
                <a:cxn ang="0">
                  <a:pos x="17" y="0"/>
                </a:cxn>
                <a:cxn ang="0">
                  <a:pos x="28" y="9"/>
                </a:cxn>
                <a:cxn ang="0">
                  <a:pos x="23" y="10"/>
                </a:cxn>
                <a:cxn ang="0">
                  <a:pos x="17" y="4"/>
                </a:cxn>
                <a:cxn ang="0">
                  <a:pos x="10" y="8"/>
                </a:cxn>
                <a:cxn ang="0">
                  <a:pos x="26" y="21"/>
                </a:cxn>
                <a:cxn ang="0">
                  <a:pos x="12" y="30"/>
                </a:cxn>
                <a:cxn ang="0">
                  <a:pos x="1" y="20"/>
                </a:cxn>
                <a:cxn ang="0">
                  <a:pos x="7" y="19"/>
                </a:cxn>
              </a:cxnLst>
              <a:rect l="0" t="0" r="r" b="b"/>
              <a:pathLst>
                <a:path w="29" h="30">
                  <a:moveTo>
                    <a:pt x="7" y="19"/>
                  </a:moveTo>
                  <a:cubicBezTo>
                    <a:pt x="6" y="25"/>
                    <a:pt x="10" y="26"/>
                    <a:pt x="14" y="26"/>
                  </a:cubicBezTo>
                  <a:cubicBezTo>
                    <a:pt x="16" y="26"/>
                    <a:pt x="20" y="26"/>
                    <a:pt x="21" y="21"/>
                  </a:cubicBezTo>
                  <a:cubicBezTo>
                    <a:pt x="22" y="14"/>
                    <a:pt x="2" y="20"/>
                    <a:pt x="5" y="8"/>
                  </a:cubicBezTo>
                  <a:cubicBezTo>
                    <a:pt x="6" y="2"/>
                    <a:pt x="12" y="0"/>
                    <a:pt x="17" y="0"/>
                  </a:cubicBezTo>
                  <a:cubicBezTo>
                    <a:pt x="21" y="0"/>
                    <a:pt x="29" y="2"/>
                    <a:pt x="28" y="9"/>
                  </a:cubicBezTo>
                  <a:cubicBezTo>
                    <a:pt x="23" y="10"/>
                    <a:pt x="23" y="10"/>
                    <a:pt x="23" y="10"/>
                  </a:cubicBezTo>
                  <a:cubicBezTo>
                    <a:pt x="23" y="6"/>
                    <a:pt x="20" y="4"/>
                    <a:pt x="17" y="4"/>
                  </a:cubicBezTo>
                  <a:cubicBezTo>
                    <a:pt x="14" y="4"/>
                    <a:pt x="10" y="4"/>
                    <a:pt x="10" y="8"/>
                  </a:cubicBezTo>
                  <a:cubicBezTo>
                    <a:pt x="8" y="15"/>
                    <a:pt x="28" y="10"/>
                    <a:pt x="26" y="21"/>
                  </a:cubicBezTo>
                  <a:cubicBezTo>
                    <a:pt x="25" y="27"/>
                    <a:pt x="18" y="30"/>
                    <a:pt x="12" y="30"/>
                  </a:cubicBezTo>
                  <a:cubicBezTo>
                    <a:pt x="6" y="30"/>
                    <a:pt x="0" y="27"/>
                    <a:pt x="1" y="20"/>
                  </a:cubicBezTo>
                  <a:lnTo>
                    <a:pt x="7" y="19"/>
                  </a:lnTo>
                  <a:close/>
                </a:path>
              </a:pathLst>
            </a:custGeom>
            <a:solidFill>
              <a:schemeClr val="tx1"/>
            </a:solidFill>
            <a:ln w="9525">
              <a:noFill/>
              <a:round/>
              <a:headEnd/>
              <a:tailEnd/>
            </a:ln>
          </p:spPr>
          <p:txBody>
            <a:bodyPr/>
            <a:lstStyle/>
            <a:p>
              <a:endParaRPr lang="en-US" dirty="0"/>
            </a:p>
          </p:txBody>
        </p:sp>
        <p:sp>
          <p:nvSpPr>
            <p:cNvPr id="54" name="Freeform 273"/>
            <p:cNvSpPr>
              <a:spLocks noChangeAspect="1" noEditPoints="1"/>
            </p:cNvSpPr>
            <p:nvPr/>
          </p:nvSpPr>
          <p:spPr bwMode="black">
            <a:xfrm>
              <a:off x="5196" y="4145"/>
              <a:ext cx="29" cy="29"/>
            </a:xfrm>
            <a:custGeom>
              <a:avLst/>
              <a:gdLst/>
              <a:ahLst/>
              <a:cxnLst>
                <a:cxn ang="0">
                  <a:pos x="7" y="16"/>
                </a:cxn>
                <a:cxn ang="0">
                  <a:pos x="13" y="26"/>
                </a:cxn>
                <a:cxn ang="0">
                  <a:pos x="23" y="20"/>
                </a:cxn>
                <a:cxn ang="0">
                  <a:pos x="27" y="20"/>
                </a:cxn>
                <a:cxn ang="0">
                  <a:pos x="12" y="30"/>
                </a:cxn>
                <a:cxn ang="0">
                  <a:pos x="1" y="15"/>
                </a:cxn>
                <a:cxn ang="0">
                  <a:pos x="18" y="0"/>
                </a:cxn>
                <a:cxn ang="0">
                  <a:pos x="29" y="15"/>
                </a:cxn>
                <a:cxn ang="0">
                  <a:pos x="28" y="16"/>
                </a:cxn>
                <a:cxn ang="0">
                  <a:pos x="7" y="16"/>
                </a:cxn>
                <a:cxn ang="0">
                  <a:pos x="24" y="12"/>
                </a:cxn>
                <a:cxn ang="0">
                  <a:pos x="17" y="4"/>
                </a:cxn>
                <a:cxn ang="0">
                  <a:pos x="7" y="12"/>
                </a:cxn>
                <a:cxn ang="0">
                  <a:pos x="24" y="12"/>
                </a:cxn>
              </a:cxnLst>
              <a:rect l="0" t="0" r="r" b="b"/>
              <a:pathLst>
                <a:path w="30" h="30">
                  <a:moveTo>
                    <a:pt x="7" y="16"/>
                  </a:moveTo>
                  <a:cubicBezTo>
                    <a:pt x="5" y="22"/>
                    <a:pt x="8" y="26"/>
                    <a:pt x="13" y="26"/>
                  </a:cubicBezTo>
                  <a:cubicBezTo>
                    <a:pt x="18" y="26"/>
                    <a:pt x="21" y="24"/>
                    <a:pt x="23" y="20"/>
                  </a:cubicBezTo>
                  <a:cubicBezTo>
                    <a:pt x="27" y="20"/>
                    <a:pt x="27" y="20"/>
                    <a:pt x="27" y="20"/>
                  </a:cubicBezTo>
                  <a:cubicBezTo>
                    <a:pt x="24" y="27"/>
                    <a:pt x="19" y="30"/>
                    <a:pt x="12" y="30"/>
                  </a:cubicBezTo>
                  <a:cubicBezTo>
                    <a:pt x="3" y="30"/>
                    <a:pt x="0" y="23"/>
                    <a:pt x="1" y="15"/>
                  </a:cubicBezTo>
                  <a:cubicBezTo>
                    <a:pt x="3" y="6"/>
                    <a:pt x="9" y="0"/>
                    <a:pt x="18" y="0"/>
                  </a:cubicBezTo>
                  <a:cubicBezTo>
                    <a:pt x="27" y="0"/>
                    <a:pt x="30" y="6"/>
                    <a:pt x="29" y="15"/>
                  </a:cubicBezTo>
                  <a:cubicBezTo>
                    <a:pt x="28" y="16"/>
                    <a:pt x="28" y="16"/>
                    <a:pt x="28" y="16"/>
                  </a:cubicBezTo>
                  <a:lnTo>
                    <a:pt x="7" y="16"/>
                  </a:lnTo>
                  <a:close/>
                  <a:moveTo>
                    <a:pt x="24" y="12"/>
                  </a:moveTo>
                  <a:cubicBezTo>
                    <a:pt x="24" y="8"/>
                    <a:pt x="22" y="4"/>
                    <a:pt x="17" y="4"/>
                  </a:cubicBezTo>
                  <a:cubicBezTo>
                    <a:pt x="12" y="4"/>
                    <a:pt x="8" y="8"/>
                    <a:pt x="7" y="12"/>
                  </a:cubicBezTo>
                  <a:lnTo>
                    <a:pt x="24" y="12"/>
                  </a:lnTo>
                  <a:close/>
                </a:path>
              </a:pathLst>
            </a:custGeom>
            <a:solidFill>
              <a:schemeClr val="tx1"/>
            </a:solidFill>
            <a:ln w="9525">
              <a:noFill/>
              <a:round/>
              <a:headEnd/>
              <a:tailEnd/>
            </a:ln>
          </p:spPr>
          <p:txBody>
            <a:bodyPr/>
            <a:lstStyle/>
            <a:p>
              <a:endParaRPr lang="en-US" dirty="0"/>
            </a:p>
          </p:txBody>
        </p:sp>
        <p:sp>
          <p:nvSpPr>
            <p:cNvPr id="55" name="Freeform 274"/>
            <p:cNvSpPr>
              <a:spLocks noChangeAspect="1"/>
            </p:cNvSpPr>
            <p:nvPr/>
          </p:nvSpPr>
          <p:spPr bwMode="black">
            <a:xfrm>
              <a:off x="5227" y="4145"/>
              <a:ext cx="44" cy="28"/>
            </a:xfrm>
            <a:custGeom>
              <a:avLst/>
              <a:gdLst/>
              <a:ahLst/>
              <a:cxnLst>
                <a:cxn ang="0">
                  <a:pos x="5" y="1"/>
                </a:cxn>
                <a:cxn ang="0">
                  <a:pos x="10" y="1"/>
                </a:cxn>
                <a:cxn ang="0">
                  <a:pos x="9" y="4"/>
                </a:cxn>
                <a:cxn ang="0">
                  <a:pos x="9" y="4"/>
                </a:cxn>
                <a:cxn ang="0">
                  <a:pos x="18" y="0"/>
                </a:cxn>
                <a:cxn ang="0">
                  <a:pos x="26" y="5"/>
                </a:cxn>
                <a:cxn ang="0">
                  <a:pos x="35" y="0"/>
                </a:cxn>
                <a:cxn ang="0">
                  <a:pos x="43" y="10"/>
                </a:cxn>
                <a:cxn ang="0">
                  <a:pos x="39" y="29"/>
                </a:cxn>
                <a:cxn ang="0">
                  <a:pos x="34" y="29"/>
                </a:cxn>
                <a:cxn ang="0">
                  <a:pos x="38" y="10"/>
                </a:cxn>
                <a:cxn ang="0">
                  <a:pos x="34" y="4"/>
                </a:cxn>
                <a:cxn ang="0">
                  <a:pos x="26" y="10"/>
                </a:cxn>
                <a:cxn ang="0">
                  <a:pos x="22" y="29"/>
                </a:cxn>
                <a:cxn ang="0">
                  <a:pos x="17" y="29"/>
                </a:cxn>
                <a:cxn ang="0">
                  <a:pos x="21" y="10"/>
                </a:cxn>
                <a:cxn ang="0">
                  <a:pos x="17" y="4"/>
                </a:cxn>
                <a:cxn ang="0">
                  <a:pos x="8" y="10"/>
                </a:cxn>
                <a:cxn ang="0">
                  <a:pos x="5" y="29"/>
                </a:cxn>
                <a:cxn ang="0">
                  <a:pos x="0" y="29"/>
                </a:cxn>
                <a:cxn ang="0">
                  <a:pos x="5" y="1"/>
                </a:cxn>
              </a:cxnLst>
              <a:rect l="0" t="0" r="r" b="b"/>
              <a:pathLst>
                <a:path w="44" h="29">
                  <a:moveTo>
                    <a:pt x="5" y="1"/>
                  </a:moveTo>
                  <a:cubicBezTo>
                    <a:pt x="10" y="1"/>
                    <a:pt x="10" y="1"/>
                    <a:pt x="10" y="1"/>
                  </a:cubicBezTo>
                  <a:cubicBezTo>
                    <a:pt x="9" y="4"/>
                    <a:pt x="9" y="4"/>
                    <a:pt x="9" y="4"/>
                  </a:cubicBezTo>
                  <a:cubicBezTo>
                    <a:pt x="9" y="4"/>
                    <a:pt x="9" y="4"/>
                    <a:pt x="9" y="4"/>
                  </a:cubicBezTo>
                  <a:cubicBezTo>
                    <a:pt x="12" y="2"/>
                    <a:pt x="15" y="0"/>
                    <a:pt x="18" y="0"/>
                  </a:cubicBezTo>
                  <a:cubicBezTo>
                    <a:pt x="21" y="0"/>
                    <a:pt x="25" y="1"/>
                    <a:pt x="26" y="5"/>
                  </a:cubicBezTo>
                  <a:cubicBezTo>
                    <a:pt x="28" y="2"/>
                    <a:pt x="32" y="0"/>
                    <a:pt x="35" y="0"/>
                  </a:cubicBezTo>
                  <a:cubicBezTo>
                    <a:pt x="40" y="0"/>
                    <a:pt x="44" y="2"/>
                    <a:pt x="43" y="10"/>
                  </a:cubicBezTo>
                  <a:cubicBezTo>
                    <a:pt x="39" y="29"/>
                    <a:pt x="39" y="29"/>
                    <a:pt x="39" y="29"/>
                  </a:cubicBezTo>
                  <a:cubicBezTo>
                    <a:pt x="34" y="29"/>
                    <a:pt x="34" y="29"/>
                    <a:pt x="34" y="29"/>
                  </a:cubicBezTo>
                  <a:cubicBezTo>
                    <a:pt x="38" y="10"/>
                    <a:pt x="38" y="10"/>
                    <a:pt x="38" y="10"/>
                  </a:cubicBezTo>
                  <a:cubicBezTo>
                    <a:pt x="39" y="7"/>
                    <a:pt x="37" y="4"/>
                    <a:pt x="34" y="4"/>
                  </a:cubicBezTo>
                  <a:cubicBezTo>
                    <a:pt x="31" y="4"/>
                    <a:pt x="26" y="6"/>
                    <a:pt x="26" y="10"/>
                  </a:cubicBezTo>
                  <a:cubicBezTo>
                    <a:pt x="22" y="29"/>
                    <a:pt x="22" y="29"/>
                    <a:pt x="22" y="29"/>
                  </a:cubicBezTo>
                  <a:cubicBezTo>
                    <a:pt x="17" y="29"/>
                    <a:pt x="17" y="29"/>
                    <a:pt x="17" y="29"/>
                  </a:cubicBezTo>
                  <a:cubicBezTo>
                    <a:pt x="21" y="10"/>
                    <a:pt x="21" y="10"/>
                    <a:pt x="21" y="10"/>
                  </a:cubicBezTo>
                  <a:cubicBezTo>
                    <a:pt x="21" y="7"/>
                    <a:pt x="20" y="4"/>
                    <a:pt x="17" y="4"/>
                  </a:cubicBezTo>
                  <a:cubicBezTo>
                    <a:pt x="14" y="4"/>
                    <a:pt x="9" y="6"/>
                    <a:pt x="8" y="10"/>
                  </a:cubicBezTo>
                  <a:cubicBezTo>
                    <a:pt x="5" y="29"/>
                    <a:pt x="5" y="29"/>
                    <a:pt x="5" y="29"/>
                  </a:cubicBezTo>
                  <a:cubicBezTo>
                    <a:pt x="0" y="29"/>
                    <a:pt x="0" y="29"/>
                    <a:pt x="0" y="29"/>
                  </a:cubicBezTo>
                  <a:lnTo>
                    <a:pt x="5" y="1"/>
                  </a:lnTo>
                  <a:close/>
                </a:path>
              </a:pathLst>
            </a:custGeom>
            <a:solidFill>
              <a:schemeClr val="tx1"/>
            </a:solidFill>
            <a:ln w="9525">
              <a:noFill/>
              <a:round/>
              <a:headEnd/>
              <a:tailEnd/>
            </a:ln>
          </p:spPr>
          <p:txBody>
            <a:bodyPr/>
            <a:lstStyle/>
            <a:p>
              <a:endParaRPr lang="en-US" dirty="0"/>
            </a:p>
          </p:txBody>
        </p:sp>
        <p:sp>
          <p:nvSpPr>
            <p:cNvPr id="56" name="Freeform 275"/>
            <p:cNvSpPr>
              <a:spLocks noChangeAspect="1" noEditPoints="1"/>
            </p:cNvSpPr>
            <p:nvPr/>
          </p:nvSpPr>
          <p:spPr bwMode="black">
            <a:xfrm>
              <a:off x="5273" y="4131"/>
              <a:ext cx="13" cy="42"/>
            </a:xfrm>
            <a:custGeom>
              <a:avLst/>
              <a:gdLst/>
              <a:ahLst/>
              <a:cxnLst>
                <a:cxn ang="0">
                  <a:pos x="10" y="30"/>
                </a:cxn>
                <a:cxn ang="0">
                  <a:pos x="20" y="30"/>
                </a:cxn>
                <a:cxn ang="0">
                  <a:pos x="8" y="86"/>
                </a:cxn>
                <a:cxn ang="0">
                  <a:pos x="0" y="86"/>
                </a:cxn>
                <a:cxn ang="0">
                  <a:pos x="10" y="30"/>
                </a:cxn>
                <a:cxn ang="0">
                  <a:pos x="16" y="0"/>
                </a:cxn>
                <a:cxn ang="0">
                  <a:pos x="26" y="0"/>
                </a:cxn>
                <a:cxn ang="0">
                  <a:pos x="24" y="12"/>
                </a:cxn>
                <a:cxn ang="0">
                  <a:pos x="14" y="12"/>
                </a:cxn>
                <a:cxn ang="0">
                  <a:pos x="16" y="0"/>
                </a:cxn>
              </a:cxnLst>
              <a:rect l="0" t="0" r="r" b="b"/>
              <a:pathLst>
                <a:path w="26" h="86">
                  <a:moveTo>
                    <a:pt x="10" y="30"/>
                  </a:moveTo>
                  <a:lnTo>
                    <a:pt x="20" y="30"/>
                  </a:lnTo>
                  <a:lnTo>
                    <a:pt x="8" y="86"/>
                  </a:lnTo>
                  <a:lnTo>
                    <a:pt x="0" y="86"/>
                  </a:lnTo>
                  <a:lnTo>
                    <a:pt x="10" y="30"/>
                  </a:lnTo>
                  <a:close/>
                  <a:moveTo>
                    <a:pt x="16" y="0"/>
                  </a:moveTo>
                  <a:lnTo>
                    <a:pt x="26" y="0"/>
                  </a:lnTo>
                  <a:lnTo>
                    <a:pt x="24" y="12"/>
                  </a:lnTo>
                  <a:lnTo>
                    <a:pt x="14" y="12"/>
                  </a:lnTo>
                  <a:lnTo>
                    <a:pt x="16" y="0"/>
                  </a:lnTo>
                  <a:close/>
                </a:path>
              </a:pathLst>
            </a:custGeom>
            <a:solidFill>
              <a:schemeClr val="tx1"/>
            </a:solidFill>
            <a:ln w="9525">
              <a:noFill/>
              <a:round/>
              <a:headEnd/>
              <a:tailEnd/>
            </a:ln>
          </p:spPr>
          <p:txBody>
            <a:bodyPr/>
            <a:lstStyle/>
            <a:p>
              <a:endParaRPr lang="en-US" dirty="0"/>
            </a:p>
          </p:txBody>
        </p:sp>
        <p:sp>
          <p:nvSpPr>
            <p:cNvPr id="57" name="Freeform 276"/>
            <p:cNvSpPr>
              <a:spLocks noChangeAspect="1"/>
            </p:cNvSpPr>
            <p:nvPr/>
          </p:nvSpPr>
          <p:spPr bwMode="black">
            <a:xfrm>
              <a:off x="5284" y="4145"/>
              <a:ext cx="30" cy="29"/>
            </a:xfrm>
            <a:custGeom>
              <a:avLst/>
              <a:gdLst/>
              <a:ahLst/>
              <a:cxnLst>
                <a:cxn ang="0">
                  <a:pos x="25" y="10"/>
                </a:cxn>
                <a:cxn ang="0">
                  <a:pos x="19" y="4"/>
                </a:cxn>
                <a:cxn ang="0">
                  <a:pos x="7" y="15"/>
                </a:cxn>
                <a:cxn ang="0">
                  <a:pos x="14" y="26"/>
                </a:cxn>
                <a:cxn ang="0">
                  <a:pos x="24" y="19"/>
                </a:cxn>
                <a:cxn ang="0">
                  <a:pos x="29" y="19"/>
                </a:cxn>
                <a:cxn ang="0">
                  <a:pos x="13" y="30"/>
                </a:cxn>
                <a:cxn ang="0">
                  <a:pos x="2" y="15"/>
                </a:cxn>
                <a:cxn ang="0">
                  <a:pos x="19" y="0"/>
                </a:cxn>
                <a:cxn ang="0">
                  <a:pos x="30" y="10"/>
                </a:cxn>
                <a:cxn ang="0">
                  <a:pos x="25" y="10"/>
                </a:cxn>
              </a:cxnLst>
              <a:rect l="0" t="0" r="r" b="b"/>
              <a:pathLst>
                <a:path w="30" h="30">
                  <a:moveTo>
                    <a:pt x="25" y="10"/>
                  </a:moveTo>
                  <a:cubicBezTo>
                    <a:pt x="25" y="6"/>
                    <a:pt x="22" y="4"/>
                    <a:pt x="19" y="4"/>
                  </a:cubicBezTo>
                  <a:cubicBezTo>
                    <a:pt x="12" y="4"/>
                    <a:pt x="8" y="10"/>
                    <a:pt x="7" y="15"/>
                  </a:cubicBezTo>
                  <a:cubicBezTo>
                    <a:pt x="6" y="21"/>
                    <a:pt x="8" y="26"/>
                    <a:pt x="14" y="26"/>
                  </a:cubicBezTo>
                  <a:cubicBezTo>
                    <a:pt x="19" y="26"/>
                    <a:pt x="23" y="23"/>
                    <a:pt x="24" y="19"/>
                  </a:cubicBezTo>
                  <a:cubicBezTo>
                    <a:pt x="29" y="19"/>
                    <a:pt x="29" y="19"/>
                    <a:pt x="29" y="19"/>
                  </a:cubicBezTo>
                  <a:cubicBezTo>
                    <a:pt x="27" y="26"/>
                    <a:pt x="21" y="30"/>
                    <a:pt x="13" y="30"/>
                  </a:cubicBezTo>
                  <a:cubicBezTo>
                    <a:pt x="4" y="30"/>
                    <a:pt x="0" y="24"/>
                    <a:pt x="2" y="15"/>
                  </a:cubicBezTo>
                  <a:cubicBezTo>
                    <a:pt x="4" y="6"/>
                    <a:pt x="10" y="0"/>
                    <a:pt x="19" y="0"/>
                  </a:cubicBezTo>
                  <a:cubicBezTo>
                    <a:pt x="25" y="0"/>
                    <a:pt x="30" y="3"/>
                    <a:pt x="30" y="10"/>
                  </a:cubicBezTo>
                  <a:lnTo>
                    <a:pt x="25" y="10"/>
                  </a:lnTo>
                  <a:close/>
                </a:path>
              </a:pathLst>
            </a:custGeom>
            <a:solidFill>
              <a:schemeClr val="tx1"/>
            </a:solidFill>
            <a:ln w="9525">
              <a:noFill/>
              <a:round/>
              <a:headEnd/>
              <a:tailEnd/>
            </a:ln>
          </p:spPr>
          <p:txBody>
            <a:bodyPr/>
            <a:lstStyle/>
            <a:p>
              <a:endParaRPr lang="en-US" dirty="0"/>
            </a:p>
          </p:txBody>
        </p:sp>
        <p:sp>
          <p:nvSpPr>
            <p:cNvPr id="58" name="Freeform 277"/>
            <p:cNvSpPr>
              <a:spLocks noChangeAspect="1" noEditPoints="1"/>
            </p:cNvSpPr>
            <p:nvPr/>
          </p:nvSpPr>
          <p:spPr bwMode="black">
            <a:xfrm>
              <a:off x="5316" y="4145"/>
              <a:ext cx="31" cy="29"/>
            </a:xfrm>
            <a:custGeom>
              <a:avLst/>
              <a:gdLst/>
              <a:ahLst/>
              <a:cxnLst>
                <a:cxn ang="0">
                  <a:pos x="18" y="0"/>
                </a:cxn>
                <a:cxn ang="0">
                  <a:pos x="30" y="15"/>
                </a:cxn>
                <a:cxn ang="0">
                  <a:pos x="13" y="30"/>
                </a:cxn>
                <a:cxn ang="0">
                  <a:pos x="1" y="15"/>
                </a:cxn>
                <a:cxn ang="0">
                  <a:pos x="18" y="0"/>
                </a:cxn>
                <a:cxn ang="0">
                  <a:pos x="13" y="26"/>
                </a:cxn>
                <a:cxn ang="0">
                  <a:pos x="24" y="15"/>
                </a:cxn>
                <a:cxn ang="0">
                  <a:pos x="18" y="4"/>
                </a:cxn>
                <a:cxn ang="0">
                  <a:pos x="7" y="15"/>
                </a:cxn>
                <a:cxn ang="0">
                  <a:pos x="13" y="26"/>
                </a:cxn>
              </a:cxnLst>
              <a:rect l="0" t="0" r="r" b="b"/>
              <a:pathLst>
                <a:path w="31" h="30">
                  <a:moveTo>
                    <a:pt x="18" y="0"/>
                  </a:moveTo>
                  <a:cubicBezTo>
                    <a:pt x="27" y="0"/>
                    <a:pt x="31" y="6"/>
                    <a:pt x="30" y="15"/>
                  </a:cubicBezTo>
                  <a:cubicBezTo>
                    <a:pt x="28" y="24"/>
                    <a:pt x="21" y="30"/>
                    <a:pt x="13" y="30"/>
                  </a:cubicBezTo>
                  <a:cubicBezTo>
                    <a:pt x="4" y="30"/>
                    <a:pt x="0" y="24"/>
                    <a:pt x="1" y="15"/>
                  </a:cubicBezTo>
                  <a:cubicBezTo>
                    <a:pt x="3" y="6"/>
                    <a:pt x="10" y="0"/>
                    <a:pt x="18" y="0"/>
                  </a:cubicBezTo>
                  <a:close/>
                  <a:moveTo>
                    <a:pt x="13" y="26"/>
                  </a:moveTo>
                  <a:cubicBezTo>
                    <a:pt x="20" y="26"/>
                    <a:pt x="23" y="20"/>
                    <a:pt x="24" y="15"/>
                  </a:cubicBezTo>
                  <a:cubicBezTo>
                    <a:pt x="25" y="10"/>
                    <a:pt x="25" y="4"/>
                    <a:pt x="18" y="4"/>
                  </a:cubicBezTo>
                  <a:cubicBezTo>
                    <a:pt x="11" y="4"/>
                    <a:pt x="8" y="10"/>
                    <a:pt x="7" y="15"/>
                  </a:cubicBezTo>
                  <a:cubicBezTo>
                    <a:pt x="6" y="20"/>
                    <a:pt x="6" y="26"/>
                    <a:pt x="13" y="26"/>
                  </a:cubicBezTo>
                  <a:close/>
                </a:path>
              </a:pathLst>
            </a:custGeom>
            <a:solidFill>
              <a:schemeClr val="tx1"/>
            </a:solidFill>
            <a:ln w="9525">
              <a:noFill/>
              <a:round/>
              <a:headEnd/>
              <a:tailEnd/>
            </a:ln>
          </p:spPr>
          <p:txBody>
            <a:bodyPr/>
            <a:lstStyle/>
            <a:p>
              <a:endParaRPr lang="en-US" dirty="0"/>
            </a:p>
          </p:txBody>
        </p:sp>
        <p:sp>
          <p:nvSpPr>
            <p:cNvPr id="59" name="Freeform 278"/>
            <p:cNvSpPr>
              <a:spLocks noChangeAspect="1"/>
            </p:cNvSpPr>
            <p:nvPr/>
          </p:nvSpPr>
          <p:spPr bwMode="black">
            <a:xfrm>
              <a:off x="5348" y="4145"/>
              <a:ext cx="29" cy="28"/>
            </a:xfrm>
            <a:custGeom>
              <a:avLst/>
              <a:gdLst/>
              <a:ahLst/>
              <a:cxnLst>
                <a:cxn ang="0">
                  <a:pos x="5" y="1"/>
                </a:cxn>
                <a:cxn ang="0">
                  <a:pos x="10" y="1"/>
                </a:cxn>
                <a:cxn ang="0">
                  <a:pos x="9" y="4"/>
                </a:cxn>
                <a:cxn ang="0">
                  <a:pos x="10" y="4"/>
                </a:cxn>
                <a:cxn ang="0">
                  <a:pos x="19" y="0"/>
                </a:cxn>
                <a:cxn ang="0">
                  <a:pos x="27" y="10"/>
                </a:cxn>
                <a:cxn ang="0">
                  <a:pos x="23" y="29"/>
                </a:cxn>
                <a:cxn ang="0">
                  <a:pos x="18" y="29"/>
                </a:cxn>
                <a:cxn ang="0">
                  <a:pos x="22" y="11"/>
                </a:cxn>
                <a:cxn ang="0">
                  <a:pos x="17" y="4"/>
                </a:cxn>
                <a:cxn ang="0">
                  <a:pos x="8" y="12"/>
                </a:cxn>
                <a:cxn ang="0">
                  <a:pos x="5" y="29"/>
                </a:cxn>
                <a:cxn ang="0">
                  <a:pos x="0" y="29"/>
                </a:cxn>
                <a:cxn ang="0">
                  <a:pos x="5" y="1"/>
                </a:cxn>
              </a:cxnLst>
              <a:rect l="0" t="0" r="r" b="b"/>
              <a:pathLst>
                <a:path w="29" h="29">
                  <a:moveTo>
                    <a:pt x="5" y="1"/>
                  </a:moveTo>
                  <a:cubicBezTo>
                    <a:pt x="10" y="1"/>
                    <a:pt x="10" y="1"/>
                    <a:pt x="10" y="1"/>
                  </a:cubicBezTo>
                  <a:cubicBezTo>
                    <a:pt x="9" y="4"/>
                    <a:pt x="9" y="4"/>
                    <a:pt x="9" y="4"/>
                  </a:cubicBezTo>
                  <a:cubicBezTo>
                    <a:pt x="10" y="4"/>
                    <a:pt x="10" y="4"/>
                    <a:pt x="10" y="4"/>
                  </a:cubicBezTo>
                  <a:cubicBezTo>
                    <a:pt x="12" y="2"/>
                    <a:pt x="15" y="0"/>
                    <a:pt x="19" y="0"/>
                  </a:cubicBezTo>
                  <a:cubicBezTo>
                    <a:pt x="25" y="0"/>
                    <a:pt x="29" y="2"/>
                    <a:pt x="27" y="10"/>
                  </a:cubicBezTo>
                  <a:cubicBezTo>
                    <a:pt x="23" y="29"/>
                    <a:pt x="23" y="29"/>
                    <a:pt x="23" y="29"/>
                  </a:cubicBezTo>
                  <a:cubicBezTo>
                    <a:pt x="18" y="29"/>
                    <a:pt x="18" y="29"/>
                    <a:pt x="18" y="29"/>
                  </a:cubicBezTo>
                  <a:cubicBezTo>
                    <a:pt x="22" y="11"/>
                    <a:pt x="22" y="11"/>
                    <a:pt x="22" y="11"/>
                  </a:cubicBezTo>
                  <a:cubicBezTo>
                    <a:pt x="23" y="6"/>
                    <a:pt x="21" y="4"/>
                    <a:pt x="17" y="4"/>
                  </a:cubicBezTo>
                  <a:cubicBezTo>
                    <a:pt x="13" y="4"/>
                    <a:pt x="9" y="7"/>
                    <a:pt x="8" y="12"/>
                  </a:cubicBezTo>
                  <a:cubicBezTo>
                    <a:pt x="5" y="29"/>
                    <a:pt x="5" y="29"/>
                    <a:pt x="5" y="29"/>
                  </a:cubicBezTo>
                  <a:cubicBezTo>
                    <a:pt x="0" y="29"/>
                    <a:pt x="0" y="29"/>
                    <a:pt x="0" y="29"/>
                  </a:cubicBezTo>
                  <a:lnTo>
                    <a:pt x="5" y="1"/>
                  </a:lnTo>
                  <a:close/>
                </a:path>
              </a:pathLst>
            </a:custGeom>
            <a:solidFill>
              <a:schemeClr val="tx1"/>
            </a:solidFill>
            <a:ln w="9525">
              <a:noFill/>
              <a:round/>
              <a:headEnd/>
              <a:tailEnd/>
            </a:ln>
          </p:spPr>
          <p:txBody>
            <a:bodyPr/>
            <a:lstStyle/>
            <a:p>
              <a:endParaRPr lang="en-US" dirty="0"/>
            </a:p>
          </p:txBody>
        </p:sp>
        <p:sp>
          <p:nvSpPr>
            <p:cNvPr id="60" name="Freeform 279"/>
            <p:cNvSpPr>
              <a:spLocks noChangeAspect="1" noEditPoints="1"/>
            </p:cNvSpPr>
            <p:nvPr/>
          </p:nvSpPr>
          <p:spPr bwMode="black">
            <a:xfrm>
              <a:off x="5378" y="4131"/>
              <a:ext cx="34" cy="43"/>
            </a:xfrm>
            <a:custGeom>
              <a:avLst/>
              <a:gdLst/>
              <a:ahLst/>
              <a:cxnLst>
                <a:cxn ang="0">
                  <a:pos x="26" y="43"/>
                </a:cxn>
                <a:cxn ang="0">
                  <a:pos x="21" y="43"/>
                </a:cxn>
                <a:cxn ang="0">
                  <a:pos x="22" y="40"/>
                </a:cxn>
                <a:cxn ang="0">
                  <a:pos x="22" y="40"/>
                </a:cxn>
                <a:cxn ang="0">
                  <a:pos x="22" y="40"/>
                </a:cxn>
                <a:cxn ang="0">
                  <a:pos x="12" y="44"/>
                </a:cxn>
                <a:cxn ang="0">
                  <a:pos x="1" y="29"/>
                </a:cxn>
                <a:cxn ang="0">
                  <a:pos x="18" y="14"/>
                </a:cxn>
                <a:cxn ang="0">
                  <a:pos x="26" y="18"/>
                </a:cxn>
                <a:cxn ang="0">
                  <a:pos x="26" y="18"/>
                </a:cxn>
                <a:cxn ang="0">
                  <a:pos x="30" y="0"/>
                </a:cxn>
                <a:cxn ang="0">
                  <a:pos x="35" y="0"/>
                </a:cxn>
                <a:cxn ang="0">
                  <a:pos x="26" y="43"/>
                </a:cxn>
                <a:cxn ang="0">
                  <a:pos x="13" y="40"/>
                </a:cxn>
                <a:cxn ang="0">
                  <a:pos x="24" y="29"/>
                </a:cxn>
                <a:cxn ang="0">
                  <a:pos x="17" y="18"/>
                </a:cxn>
                <a:cxn ang="0">
                  <a:pos x="6" y="29"/>
                </a:cxn>
                <a:cxn ang="0">
                  <a:pos x="13" y="40"/>
                </a:cxn>
              </a:cxnLst>
              <a:rect l="0" t="0" r="r" b="b"/>
              <a:pathLst>
                <a:path w="35" h="44">
                  <a:moveTo>
                    <a:pt x="26" y="43"/>
                  </a:moveTo>
                  <a:cubicBezTo>
                    <a:pt x="21" y="43"/>
                    <a:pt x="21" y="43"/>
                    <a:pt x="21" y="43"/>
                  </a:cubicBezTo>
                  <a:cubicBezTo>
                    <a:pt x="22" y="40"/>
                    <a:pt x="22" y="40"/>
                    <a:pt x="22" y="40"/>
                  </a:cubicBezTo>
                  <a:cubicBezTo>
                    <a:pt x="22" y="40"/>
                    <a:pt x="22" y="40"/>
                    <a:pt x="22" y="40"/>
                  </a:cubicBezTo>
                  <a:cubicBezTo>
                    <a:pt x="22" y="40"/>
                    <a:pt x="22" y="40"/>
                    <a:pt x="22" y="40"/>
                  </a:cubicBezTo>
                  <a:cubicBezTo>
                    <a:pt x="19" y="43"/>
                    <a:pt x="16" y="44"/>
                    <a:pt x="12" y="44"/>
                  </a:cubicBezTo>
                  <a:cubicBezTo>
                    <a:pt x="2" y="44"/>
                    <a:pt x="0" y="37"/>
                    <a:pt x="1" y="29"/>
                  </a:cubicBezTo>
                  <a:cubicBezTo>
                    <a:pt x="3" y="21"/>
                    <a:pt x="8" y="14"/>
                    <a:pt x="18" y="14"/>
                  </a:cubicBezTo>
                  <a:cubicBezTo>
                    <a:pt x="22" y="14"/>
                    <a:pt x="25" y="15"/>
                    <a:pt x="26" y="18"/>
                  </a:cubicBezTo>
                  <a:cubicBezTo>
                    <a:pt x="26" y="18"/>
                    <a:pt x="26" y="18"/>
                    <a:pt x="26" y="18"/>
                  </a:cubicBezTo>
                  <a:cubicBezTo>
                    <a:pt x="30" y="0"/>
                    <a:pt x="30" y="0"/>
                    <a:pt x="30" y="0"/>
                  </a:cubicBezTo>
                  <a:cubicBezTo>
                    <a:pt x="35" y="0"/>
                    <a:pt x="35" y="0"/>
                    <a:pt x="35" y="0"/>
                  </a:cubicBezTo>
                  <a:lnTo>
                    <a:pt x="26" y="43"/>
                  </a:lnTo>
                  <a:close/>
                  <a:moveTo>
                    <a:pt x="13" y="40"/>
                  </a:moveTo>
                  <a:cubicBezTo>
                    <a:pt x="20" y="40"/>
                    <a:pt x="23" y="35"/>
                    <a:pt x="24" y="29"/>
                  </a:cubicBezTo>
                  <a:cubicBezTo>
                    <a:pt x="25" y="23"/>
                    <a:pt x="23" y="18"/>
                    <a:pt x="17" y="18"/>
                  </a:cubicBezTo>
                  <a:cubicBezTo>
                    <a:pt x="11" y="18"/>
                    <a:pt x="7" y="23"/>
                    <a:pt x="6" y="29"/>
                  </a:cubicBezTo>
                  <a:cubicBezTo>
                    <a:pt x="5" y="35"/>
                    <a:pt x="7" y="40"/>
                    <a:pt x="13" y="40"/>
                  </a:cubicBezTo>
                  <a:close/>
                </a:path>
              </a:pathLst>
            </a:custGeom>
            <a:solidFill>
              <a:schemeClr val="tx1"/>
            </a:solidFill>
            <a:ln w="9525">
              <a:noFill/>
              <a:round/>
              <a:headEnd/>
              <a:tailEnd/>
            </a:ln>
          </p:spPr>
          <p:txBody>
            <a:bodyPr/>
            <a:lstStyle/>
            <a:p>
              <a:endParaRPr lang="en-US" dirty="0"/>
            </a:p>
          </p:txBody>
        </p:sp>
        <p:sp>
          <p:nvSpPr>
            <p:cNvPr id="61" name="Freeform 280"/>
            <p:cNvSpPr>
              <a:spLocks noChangeAspect="1"/>
            </p:cNvSpPr>
            <p:nvPr/>
          </p:nvSpPr>
          <p:spPr bwMode="black">
            <a:xfrm>
              <a:off x="5412" y="4145"/>
              <a:ext cx="28" cy="29"/>
            </a:xfrm>
            <a:custGeom>
              <a:avLst/>
              <a:gdLst/>
              <a:ahLst/>
              <a:cxnLst>
                <a:cxn ang="0">
                  <a:pos x="23" y="28"/>
                </a:cxn>
                <a:cxn ang="0">
                  <a:pos x="18" y="28"/>
                </a:cxn>
                <a:cxn ang="0">
                  <a:pos x="19" y="25"/>
                </a:cxn>
                <a:cxn ang="0">
                  <a:pos x="19" y="25"/>
                </a:cxn>
                <a:cxn ang="0">
                  <a:pos x="10" y="29"/>
                </a:cxn>
                <a:cxn ang="0">
                  <a:pos x="1" y="19"/>
                </a:cxn>
                <a:cxn ang="0">
                  <a:pos x="5" y="0"/>
                </a:cxn>
                <a:cxn ang="0">
                  <a:pos x="10" y="0"/>
                </a:cxn>
                <a:cxn ang="0">
                  <a:pos x="6" y="19"/>
                </a:cxn>
                <a:cxn ang="0">
                  <a:pos x="11" y="25"/>
                </a:cxn>
                <a:cxn ang="0">
                  <a:pos x="21" y="17"/>
                </a:cxn>
                <a:cxn ang="0">
                  <a:pos x="24" y="0"/>
                </a:cxn>
                <a:cxn ang="0">
                  <a:pos x="29" y="0"/>
                </a:cxn>
                <a:cxn ang="0">
                  <a:pos x="23" y="28"/>
                </a:cxn>
              </a:cxnLst>
              <a:rect l="0" t="0" r="r" b="b"/>
              <a:pathLst>
                <a:path w="29" h="29">
                  <a:moveTo>
                    <a:pt x="23" y="28"/>
                  </a:moveTo>
                  <a:cubicBezTo>
                    <a:pt x="18" y="28"/>
                    <a:pt x="18" y="28"/>
                    <a:pt x="18" y="28"/>
                  </a:cubicBezTo>
                  <a:cubicBezTo>
                    <a:pt x="19" y="25"/>
                    <a:pt x="19" y="25"/>
                    <a:pt x="19" y="25"/>
                  </a:cubicBezTo>
                  <a:cubicBezTo>
                    <a:pt x="19" y="25"/>
                    <a:pt x="19" y="25"/>
                    <a:pt x="19" y="25"/>
                  </a:cubicBezTo>
                  <a:cubicBezTo>
                    <a:pt x="17" y="27"/>
                    <a:pt x="13" y="29"/>
                    <a:pt x="10" y="29"/>
                  </a:cubicBezTo>
                  <a:cubicBezTo>
                    <a:pt x="4" y="29"/>
                    <a:pt x="0" y="27"/>
                    <a:pt x="1" y="19"/>
                  </a:cubicBezTo>
                  <a:cubicBezTo>
                    <a:pt x="5" y="0"/>
                    <a:pt x="5" y="0"/>
                    <a:pt x="5" y="0"/>
                  </a:cubicBezTo>
                  <a:cubicBezTo>
                    <a:pt x="10" y="0"/>
                    <a:pt x="10" y="0"/>
                    <a:pt x="10" y="0"/>
                  </a:cubicBezTo>
                  <a:cubicBezTo>
                    <a:pt x="6" y="19"/>
                    <a:pt x="6" y="19"/>
                    <a:pt x="6" y="19"/>
                  </a:cubicBezTo>
                  <a:cubicBezTo>
                    <a:pt x="6" y="23"/>
                    <a:pt x="8" y="25"/>
                    <a:pt x="11" y="25"/>
                  </a:cubicBezTo>
                  <a:cubicBezTo>
                    <a:pt x="16" y="25"/>
                    <a:pt x="20" y="22"/>
                    <a:pt x="21" y="17"/>
                  </a:cubicBezTo>
                  <a:cubicBezTo>
                    <a:pt x="24" y="0"/>
                    <a:pt x="24" y="0"/>
                    <a:pt x="24" y="0"/>
                  </a:cubicBezTo>
                  <a:cubicBezTo>
                    <a:pt x="29" y="0"/>
                    <a:pt x="29" y="0"/>
                    <a:pt x="29" y="0"/>
                  </a:cubicBezTo>
                  <a:lnTo>
                    <a:pt x="23" y="28"/>
                  </a:lnTo>
                  <a:close/>
                </a:path>
              </a:pathLst>
            </a:custGeom>
            <a:solidFill>
              <a:schemeClr val="tx1"/>
            </a:solidFill>
            <a:ln w="9525">
              <a:noFill/>
              <a:round/>
              <a:headEnd/>
              <a:tailEnd/>
            </a:ln>
          </p:spPr>
          <p:txBody>
            <a:bodyPr/>
            <a:lstStyle/>
            <a:p>
              <a:endParaRPr lang="en-US" dirty="0"/>
            </a:p>
          </p:txBody>
        </p:sp>
        <p:sp>
          <p:nvSpPr>
            <p:cNvPr id="62" name="Freeform 281"/>
            <p:cNvSpPr>
              <a:spLocks noChangeAspect="1"/>
            </p:cNvSpPr>
            <p:nvPr/>
          </p:nvSpPr>
          <p:spPr bwMode="black">
            <a:xfrm>
              <a:off x="5441" y="4145"/>
              <a:ext cx="30" cy="29"/>
            </a:xfrm>
            <a:custGeom>
              <a:avLst/>
              <a:gdLst/>
              <a:ahLst/>
              <a:cxnLst>
                <a:cxn ang="0">
                  <a:pos x="25" y="10"/>
                </a:cxn>
                <a:cxn ang="0">
                  <a:pos x="18" y="4"/>
                </a:cxn>
                <a:cxn ang="0">
                  <a:pos x="7" y="15"/>
                </a:cxn>
                <a:cxn ang="0">
                  <a:pos x="14" y="26"/>
                </a:cxn>
                <a:cxn ang="0">
                  <a:pos x="24" y="19"/>
                </a:cxn>
                <a:cxn ang="0">
                  <a:pos x="29" y="19"/>
                </a:cxn>
                <a:cxn ang="0">
                  <a:pos x="13" y="30"/>
                </a:cxn>
                <a:cxn ang="0">
                  <a:pos x="2" y="15"/>
                </a:cxn>
                <a:cxn ang="0">
                  <a:pos x="19" y="0"/>
                </a:cxn>
                <a:cxn ang="0">
                  <a:pos x="30" y="10"/>
                </a:cxn>
                <a:cxn ang="0">
                  <a:pos x="25" y="10"/>
                </a:cxn>
              </a:cxnLst>
              <a:rect l="0" t="0" r="r" b="b"/>
              <a:pathLst>
                <a:path w="30" h="30">
                  <a:moveTo>
                    <a:pt x="25" y="10"/>
                  </a:moveTo>
                  <a:cubicBezTo>
                    <a:pt x="25" y="6"/>
                    <a:pt x="22" y="4"/>
                    <a:pt x="18" y="4"/>
                  </a:cubicBezTo>
                  <a:cubicBezTo>
                    <a:pt x="11" y="4"/>
                    <a:pt x="8" y="10"/>
                    <a:pt x="7" y="15"/>
                  </a:cubicBezTo>
                  <a:cubicBezTo>
                    <a:pt x="6" y="21"/>
                    <a:pt x="7" y="26"/>
                    <a:pt x="14" y="26"/>
                  </a:cubicBezTo>
                  <a:cubicBezTo>
                    <a:pt x="19" y="26"/>
                    <a:pt x="23" y="23"/>
                    <a:pt x="24" y="19"/>
                  </a:cubicBezTo>
                  <a:cubicBezTo>
                    <a:pt x="29" y="19"/>
                    <a:pt x="29" y="19"/>
                    <a:pt x="29" y="19"/>
                  </a:cubicBezTo>
                  <a:cubicBezTo>
                    <a:pt x="27" y="26"/>
                    <a:pt x="21" y="30"/>
                    <a:pt x="13" y="30"/>
                  </a:cubicBezTo>
                  <a:cubicBezTo>
                    <a:pt x="4" y="30"/>
                    <a:pt x="0" y="24"/>
                    <a:pt x="2" y="15"/>
                  </a:cubicBezTo>
                  <a:cubicBezTo>
                    <a:pt x="4" y="6"/>
                    <a:pt x="10" y="0"/>
                    <a:pt x="19" y="0"/>
                  </a:cubicBezTo>
                  <a:cubicBezTo>
                    <a:pt x="25" y="0"/>
                    <a:pt x="30" y="3"/>
                    <a:pt x="30" y="10"/>
                  </a:cubicBezTo>
                  <a:lnTo>
                    <a:pt x="25" y="10"/>
                  </a:lnTo>
                  <a:close/>
                </a:path>
              </a:pathLst>
            </a:custGeom>
            <a:solidFill>
              <a:schemeClr val="tx1"/>
            </a:solidFill>
            <a:ln w="9525">
              <a:noFill/>
              <a:round/>
              <a:headEnd/>
              <a:tailEnd/>
            </a:ln>
          </p:spPr>
          <p:txBody>
            <a:bodyPr/>
            <a:lstStyle/>
            <a:p>
              <a:endParaRPr lang="en-US" dirty="0"/>
            </a:p>
          </p:txBody>
        </p:sp>
        <p:sp>
          <p:nvSpPr>
            <p:cNvPr id="63" name="Freeform 282"/>
            <p:cNvSpPr>
              <a:spLocks noChangeAspect="1"/>
            </p:cNvSpPr>
            <p:nvPr/>
          </p:nvSpPr>
          <p:spPr bwMode="black">
            <a:xfrm>
              <a:off x="5473" y="4137"/>
              <a:ext cx="18" cy="37"/>
            </a:xfrm>
            <a:custGeom>
              <a:avLst/>
              <a:gdLst/>
              <a:ahLst/>
              <a:cxnLst>
                <a:cxn ang="0">
                  <a:pos x="1" y="9"/>
                </a:cxn>
                <a:cxn ang="0">
                  <a:pos x="6" y="9"/>
                </a:cxn>
                <a:cxn ang="0">
                  <a:pos x="8" y="0"/>
                </a:cxn>
                <a:cxn ang="0">
                  <a:pos x="13" y="0"/>
                </a:cxn>
                <a:cxn ang="0">
                  <a:pos x="11" y="9"/>
                </a:cxn>
                <a:cxn ang="0">
                  <a:pos x="17" y="9"/>
                </a:cxn>
                <a:cxn ang="0">
                  <a:pos x="16" y="13"/>
                </a:cxn>
                <a:cxn ang="0">
                  <a:pos x="10" y="13"/>
                </a:cxn>
                <a:cxn ang="0">
                  <a:pos x="7" y="31"/>
                </a:cxn>
                <a:cxn ang="0">
                  <a:pos x="8" y="34"/>
                </a:cxn>
                <a:cxn ang="0">
                  <a:pos x="11" y="33"/>
                </a:cxn>
                <a:cxn ang="0">
                  <a:pos x="11" y="38"/>
                </a:cxn>
                <a:cxn ang="0">
                  <a:pos x="6" y="38"/>
                </a:cxn>
                <a:cxn ang="0">
                  <a:pos x="2" y="32"/>
                </a:cxn>
                <a:cxn ang="0">
                  <a:pos x="5" y="13"/>
                </a:cxn>
                <a:cxn ang="0">
                  <a:pos x="1" y="13"/>
                </a:cxn>
                <a:cxn ang="0">
                  <a:pos x="1" y="9"/>
                </a:cxn>
              </a:cxnLst>
              <a:rect l="0" t="0" r="r" b="b"/>
              <a:pathLst>
                <a:path w="17" h="38">
                  <a:moveTo>
                    <a:pt x="1" y="9"/>
                  </a:moveTo>
                  <a:cubicBezTo>
                    <a:pt x="6" y="9"/>
                    <a:pt x="6" y="9"/>
                    <a:pt x="6" y="9"/>
                  </a:cubicBezTo>
                  <a:cubicBezTo>
                    <a:pt x="8" y="0"/>
                    <a:pt x="8" y="0"/>
                    <a:pt x="8" y="0"/>
                  </a:cubicBezTo>
                  <a:cubicBezTo>
                    <a:pt x="13" y="0"/>
                    <a:pt x="13" y="0"/>
                    <a:pt x="13" y="0"/>
                  </a:cubicBezTo>
                  <a:cubicBezTo>
                    <a:pt x="11" y="9"/>
                    <a:pt x="11" y="9"/>
                    <a:pt x="11" y="9"/>
                  </a:cubicBezTo>
                  <a:cubicBezTo>
                    <a:pt x="17" y="9"/>
                    <a:pt x="17" y="9"/>
                    <a:pt x="17" y="9"/>
                  </a:cubicBezTo>
                  <a:cubicBezTo>
                    <a:pt x="16" y="13"/>
                    <a:pt x="16" y="13"/>
                    <a:pt x="16" y="13"/>
                  </a:cubicBezTo>
                  <a:cubicBezTo>
                    <a:pt x="10" y="13"/>
                    <a:pt x="10" y="13"/>
                    <a:pt x="10" y="13"/>
                  </a:cubicBezTo>
                  <a:cubicBezTo>
                    <a:pt x="7" y="31"/>
                    <a:pt x="7" y="31"/>
                    <a:pt x="7" y="31"/>
                  </a:cubicBezTo>
                  <a:cubicBezTo>
                    <a:pt x="7" y="33"/>
                    <a:pt x="6" y="34"/>
                    <a:pt x="8" y="34"/>
                  </a:cubicBezTo>
                  <a:cubicBezTo>
                    <a:pt x="9" y="34"/>
                    <a:pt x="10" y="34"/>
                    <a:pt x="11" y="33"/>
                  </a:cubicBezTo>
                  <a:cubicBezTo>
                    <a:pt x="11" y="38"/>
                    <a:pt x="11" y="38"/>
                    <a:pt x="11" y="38"/>
                  </a:cubicBezTo>
                  <a:cubicBezTo>
                    <a:pt x="9" y="38"/>
                    <a:pt x="7" y="38"/>
                    <a:pt x="6" y="38"/>
                  </a:cubicBezTo>
                  <a:cubicBezTo>
                    <a:pt x="0" y="38"/>
                    <a:pt x="1" y="36"/>
                    <a:pt x="2" y="32"/>
                  </a:cubicBezTo>
                  <a:cubicBezTo>
                    <a:pt x="5" y="13"/>
                    <a:pt x="5" y="13"/>
                    <a:pt x="5" y="13"/>
                  </a:cubicBezTo>
                  <a:cubicBezTo>
                    <a:pt x="1" y="13"/>
                    <a:pt x="1" y="13"/>
                    <a:pt x="1" y="13"/>
                  </a:cubicBezTo>
                  <a:lnTo>
                    <a:pt x="1" y="9"/>
                  </a:lnTo>
                  <a:close/>
                </a:path>
              </a:pathLst>
            </a:custGeom>
            <a:solidFill>
              <a:schemeClr val="tx1"/>
            </a:solidFill>
            <a:ln w="9525">
              <a:noFill/>
              <a:round/>
              <a:headEnd/>
              <a:tailEnd/>
            </a:ln>
          </p:spPr>
          <p:txBody>
            <a:bodyPr/>
            <a:lstStyle/>
            <a:p>
              <a:endParaRPr lang="en-US" dirty="0"/>
            </a:p>
          </p:txBody>
        </p:sp>
        <p:sp>
          <p:nvSpPr>
            <p:cNvPr id="64" name="Freeform 283"/>
            <p:cNvSpPr>
              <a:spLocks noChangeAspect="1" noEditPoints="1"/>
            </p:cNvSpPr>
            <p:nvPr/>
          </p:nvSpPr>
          <p:spPr bwMode="black">
            <a:xfrm>
              <a:off x="5488" y="4145"/>
              <a:ext cx="31" cy="29"/>
            </a:xfrm>
            <a:custGeom>
              <a:avLst/>
              <a:gdLst/>
              <a:ahLst/>
              <a:cxnLst>
                <a:cxn ang="0">
                  <a:pos x="19" y="0"/>
                </a:cxn>
                <a:cxn ang="0">
                  <a:pos x="30" y="15"/>
                </a:cxn>
                <a:cxn ang="0">
                  <a:pos x="13" y="30"/>
                </a:cxn>
                <a:cxn ang="0">
                  <a:pos x="2" y="15"/>
                </a:cxn>
                <a:cxn ang="0">
                  <a:pos x="19" y="0"/>
                </a:cxn>
                <a:cxn ang="0">
                  <a:pos x="14" y="26"/>
                </a:cxn>
                <a:cxn ang="0">
                  <a:pos x="25" y="15"/>
                </a:cxn>
                <a:cxn ang="0">
                  <a:pos x="18" y="4"/>
                </a:cxn>
                <a:cxn ang="0">
                  <a:pos x="7" y="15"/>
                </a:cxn>
                <a:cxn ang="0">
                  <a:pos x="14" y="26"/>
                </a:cxn>
              </a:cxnLst>
              <a:rect l="0" t="0" r="r" b="b"/>
              <a:pathLst>
                <a:path w="32" h="30">
                  <a:moveTo>
                    <a:pt x="19" y="0"/>
                  </a:moveTo>
                  <a:cubicBezTo>
                    <a:pt x="28" y="0"/>
                    <a:pt x="32" y="6"/>
                    <a:pt x="30" y="15"/>
                  </a:cubicBezTo>
                  <a:cubicBezTo>
                    <a:pt x="29" y="24"/>
                    <a:pt x="22" y="30"/>
                    <a:pt x="13" y="30"/>
                  </a:cubicBezTo>
                  <a:cubicBezTo>
                    <a:pt x="4" y="30"/>
                    <a:pt x="0" y="24"/>
                    <a:pt x="2" y="15"/>
                  </a:cubicBezTo>
                  <a:cubicBezTo>
                    <a:pt x="4" y="6"/>
                    <a:pt x="10" y="0"/>
                    <a:pt x="19" y="0"/>
                  </a:cubicBezTo>
                  <a:close/>
                  <a:moveTo>
                    <a:pt x="14" y="26"/>
                  </a:moveTo>
                  <a:cubicBezTo>
                    <a:pt x="21" y="26"/>
                    <a:pt x="24" y="20"/>
                    <a:pt x="25" y="15"/>
                  </a:cubicBezTo>
                  <a:cubicBezTo>
                    <a:pt x="26" y="10"/>
                    <a:pt x="25" y="4"/>
                    <a:pt x="18" y="4"/>
                  </a:cubicBezTo>
                  <a:cubicBezTo>
                    <a:pt x="11" y="4"/>
                    <a:pt x="8" y="10"/>
                    <a:pt x="7" y="15"/>
                  </a:cubicBezTo>
                  <a:cubicBezTo>
                    <a:pt x="6" y="20"/>
                    <a:pt x="7" y="26"/>
                    <a:pt x="14" y="26"/>
                  </a:cubicBezTo>
                  <a:close/>
                </a:path>
              </a:pathLst>
            </a:custGeom>
            <a:solidFill>
              <a:schemeClr val="tx1"/>
            </a:solidFill>
            <a:ln w="9525">
              <a:noFill/>
              <a:round/>
              <a:headEnd/>
              <a:tailEnd/>
            </a:ln>
          </p:spPr>
          <p:txBody>
            <a:bodyPr/>
            <a:lstStyle/>
            <a:p>
              <a:endParaRPr lang="en-US" dirty="0"/>
            </a:p>
          </p:txBody>
        </p:sp>
        <p:sp>
          <p:nvSpPr>
            <p:cNvPr id="65" name="Freeform 284"/>
            <p:cNvSpPr>
              <a:spLocks noChangeAspect="1"/>
            </p:cNvSpPr>
            <p:nvPr/>
          </p:nvSpPr>
          <p:spPr bwMode="black">
            <a:xfrm>
              <a:off x="5521" y="4145"/>
              <a:ext cx="20" cy="28"/>
            </a:xfrm>
            <a:custGeom>
              <a:avLst/>
              <a:gdLst/>
              <a:ahLst/>
              <a:cxnLst>
                <a:cxn ang="0">
                  <a:pos x="6" y="1"/>
                </a:cxn>
                <a:cxn ang="0">
                  <a:pos x="11" y="1"/>
                </a:cxn>
                <a:cxn ang="0">
                  <a:pos x="10" y="6"/>
                </a:cxn>
                <a:cxn ang="0">
                  <a:pos x="10" y="6"/>
                </a:cxn>
                <a:cxn ang="0">
                  <a:pos x="21" y="0"/>
                </a:cxn>
                <a:cxn ang="0">
                  <a:pos x="20" y="6"/>
                </a:cxn>
                <a:cxn ang="0">
                  <a:pos x="17" y="6"/>
                </a:cxn>
                <a:cxn ang="0">
                  <a:pos x="8" y="13"/>
                </a:cxn>
                <a:cxn ang="0">
                  <a:pos x="5" y="29"/>
                </a:cxn>
                <a:cxn ang="0">
                  <a:pos x="0" y="29"/>
                </a:cxn>
                <a:cxn ang="0">
                  <a:pos x="6" y="1"/>
                </a:cxn>
              </a:cxnLst>
              <a:rect l="0" t="0" r="r" b="b"/>
              <a:pathLst>
                <a:path w="21" h="29">
                  <a:moveTo>
                    <a:pt x="6" y="1"/>
                  </a:moveTo>
                  <a:cubicBezTo>
                    <a:pt x="11" y="1"/>
                    <a:pt x="11" y="1"/>
                    <a:pt x="11" y="1"/>
                  </a:cubicBezTo>
                  <a:cubicBezTo>
                    <a:pt x="10" y="6"/>
                    <a:pt x="10" y="6"/>
                    <a:pt x="10" y="6"/>
                  </a:cubicBezTo>
                  <a:cubicBezTo>
                    <a:pt x="10" y="6"/>
                    <a:pt x="10" y="6"/>
                    <a:pt x="10" y="6"/>
                  </a:cubicBezTo>
                  <a:cubicBezTo>
                    <a:pt x="13" y="2"/>
                    <a:pt x="16" y="0"/>
                    <a:pt x="21" y="0"/>
                  </a:cubicBezTo>
                  <a:cubicBezTo>
                    <a:pt x="20" y="6"/>
                    <a:pt x="20" y="6"/>
                    <a:pt x="20" y="6"/>
                  </a:cubicBezTo>
                  <a:cubicBezTo>
                    <a:pt x="19" y="6"/>
                    <a:pt x="18" y="6"/>
                    <a:pt x="17" y="6"/>
                  </a:cubicBezTo>
                  <a:cubicBezTo>
                    <a:pt x="12" y="6"/>
                    <a:pt x="9" y="10"/>
                    <a:pt x="8" y="13"/>
                  </a:cubicBezTo>
                  <a:cubicBezTo>
                    <a:pt x="5" y="29"/>
                    <a:pt x="5" y="29"/>
                    <a:pt x="5" y="29"/>
                  </a:cubicBezTo>
                  <a:cubicBezTo>
                    <a:pt x="0" y="29"/>
                    <a:pt x="0" y="29"/>
                    <a:pt x="0" y="29"/>
                  </a:cubicBezTo>
                  <a:lnTo>
                    <a:pt x="6" y="1"/>
                  </a:lnTo>
                  <a:close/>
                </a:path>
              </a:pathLst>
            </a:custGeom>
            <a:solidFill>
              <a:schemeClr val="tx1"/>
            </a:solidFill>
            <a:ln w="9525">
              <a:noFill/>
              <a:round/>
              <a:headEnd/>
              <a:tailEnd/>
            </a:ln>
          </p:spPr>
          <p:txBody>
            <a:bodyPr/>
            <a:lstStyle/>
            <a:p>
              <a:endParaRPr lang="en-US" dirty="0"/>
            </a:p>
          </p:txBody>
        </p:sp>
        <p:sp>
          <p:nvSpPr>
            <p:cNvPr id="66" name="Freeform 285"/>
            <p:cNvSpPr>
              <a:spLocks noChangeAspect="1"/>
            </p:cNvSpPr>
            <p:nvPr/>
          </p:nvSpPr>
          <p:spPr bwMode="black">
            <a:xfrm>
              <a:off x="4757" y="3903"/>
              <a:ext cx="72" cy="39"/>
            </a:xfrm>
            <a:custGeom>
              <a:avLst/>
              <a:gdLst/>
              <a:ahLst/>
              <a:cxnLst>
                <a:cxn ang="0">
                  <a:pos x="56" y="82"/>
                </a:cxn>
                <a:cxn ang="0">
                  <a:pos x="146" y="28"/>
                </a:cxn>
                <a:cxn ang="0">
                  <a:pos x="90" y="0"/>
                </a:cxn>
                <a:cxn ang="0">
                  <a:pos x="0" y="54"/>
                </a:cxn>
                <a:cxn ang="0">
                  <a:pos x="56" y="82"/>
                </a:cxn>
              </a:cxnLst>
              <a:rect l="0" t="0" r="r" b="b"/>
              <a:pathLst>
                <a:path w="146" h="82">
                  <a:moveTo>
                    <a:pt x="56" y="82"/>
                  </a:moveTo>
                  <a:lnTo>
                    <a:pt x="146" y="28"/>
                  </a:lnTo>
                  <a:lnTo>
                    <a:pt x="90" y="0"/>
                  </a:lnTo>
                  <a:lnTo>
                    <a:pt x="0" y="54"/>
                  </a:lnTo>
                  <a:lnTo>
                    <a:pt x="56" y="82"/>
                  </a:lnTo>
                  <a:close/>
                </a:path>
              </a:pathLst>
            </a:custGeom>
            <a:solidFill>
              <a:srgbClr val="F26522"/>
            </a:solidFill>
            <a:ln w="9525" cap="flat" cmpd="sng">
              <a:noFill/>
              <a:prstDash val="solid"/>
              <a:round/>
              <a:headEnd type="none" w="med" len="med"/>
              <a:tailEnd type="none" w="med" len="med"/>
            </a:ln>
            <a:effectLst/>
          </p:spPr>
          <p:txBody>
            <a:bodyPr/>
            <a:lstStyle/>
            <a:p>
              <a:endParaRPr lang="en-US" dirty="0"/>
            </a:p>
          </p:txBody>
        </p:sp>
        <p:sp>
          <p:nvSpPr>
            <p:cNvPr id="67" name="Freeform 286"/>
            <p:cNvSpPr>
              <a:spLocks noChangeAspect="1"/>
            </p:cNvSpPr>
            <p:nvPr/>
          </p:nvSpPr>
          <p:spPr bwMode="black">
            <a:xfrm>
              <a:off x="4798" y="3924"/>
              <a:ext cx="71" cy="40"/>
            </a:xfrm>
            <a:custGeom>
              <a:avLst/>
              <a:gdLst/>
              <a:ahLst/>
              <a:cxnLst>
                <a:cxn ang="0">
                  <a:pos x="54" y="84"/>
                </a:cxn>
                <a:cxn ang="0">
                  <a:pos x="144" y="30"/>
                </a:cxn>
                <a:cxn ang="0">
                  <a:pos x="90" y="0"/>
                </a:cxn>
                <a:cxn ang="0">
                  <a:pos x="0" y="54"/>
                </a:cxn>
                <a:cxn ang="0">
                  <a:pos x="54" y="84"/>
                </a:cxn>
              </a:cxnLst>
              <a:rect l="0" t="0" r="r" b="b"/>
              <a:pathLst>
                <a:path w="144" h="84">
                  <a:moveTo>
                    <a:pt x="54" y="84"/>
                  </a:moveTo>
                  <a:lnTo>
                    <a:pt x="144" y="30"/>
                  </a:lnTo>
                  <a:lnTo>
                    <a:pt x="90" y="0"/>
                  </a:lnTo>
                  <a:lnTo>
                    <a:pt x="0" y="54"/>
                  </a:lnTo>
                  <a:lnTo>
                    <a:pt x="54" y="84"/>
                  </a:lnTo>
                  <a:close/>
                </a:path>
              </a:pathLst>
            </a:custGeom>
            <a:solidFill>
              <a:srgbClr val="FFD400"/>
            </a:solidFill>
            <a:ln w="9525" cap="flat" cmpd="sng">
              <a:noFill/>
              <a:prstDash val="solid"/>
              <a:round/>
              <a:headEnd type="none" w="med" len="med"/>
              <a:tailEnd type="none" w="med" len="med"/>
            </a:ln>
            <a:effectLst/>
          </p:spPr>
          <p:txBody>
            <a:bodyPr/>
            <a:lstStyle/>
            <a:p>
              <a:endParaRPr lang="en-US" dirty="0"/>
            </a:p>
          </p:txBody>
        </p:sp>
        <p:sp>
          <p:nvSpPr>
            <p:cNvPr id="68" name="Freeform 287"/>
            <p:cNvSpPr>
              <a:spLocks noChangeAspect="1"/>
            </p:cNvSpPr>
            <p:nvPr/>
          </p:nvSpPr>
          <p:spPr bwMode="black">
            <a:xfrm>
              <a:off x="4838" y="3945"/>
              <a:ext cx="72" cy="41"/>
            </a:xfrm>
            <a:custGeom>
              <a:avLst/>
              <a:gdLst/>
              <a:ahLst/>
              <a:cxnLst>
                <a:cxn ang="0">
                  <a:pos x="56" y="82"/>
                </a:cxn>
                <a:cxn ang="0">
                  <a:pos x="146" y="28"/>
                </a:cxn>
                <a:cxn ang="0">
                  <a:pos x="90" y="0"/>
                </a:cxn>
                <a:cxn ang="0">
                  <a:pos x="0" y="54"/>
                </a:cxn>
                <a:cxn ang="0">
                  <a:pos x="56" y="82"/>
                </a:cxn>
              </a:cxnLst>
              <a:rect l="0" t="0" r="r" b="b"/>
              <a:pathLst>
                <a:path w="146" h="82">
                  <a:moveTo>
                    <a:pt x="56" y="82"/>
                  </a:moveTo>
                  <a:lnTo>
                    <a:pt x="146" y="28"/>
                  </a:lnTo>
                  <a:lnTo>
                    <a:pt x="90" y="0"/>
                  </a:lnTo>
                  <a:lnTo>
                    <a:pt x="0" y="54"/>
                  </a:lnTo>
                  <a:lnTo>
                    <a:pt x="56" y="82"/>
                  </a:lnTo>
                  <a:close/>
                </a:path>
              </a:pathLst>
            </a:custGeom>
            <a:solidFill>
              <a:srgbClr val="F26522"/>
            </a:solidFill>
            <a:ln w="9525" cap="flat" cmpd="sng">
              <a:noFill/>
              <a:prstDash val="solid"/>
              <a:round/>
              <a:headEnd type="none" w="med" len="med"/>
              <a:tailEnd type="none" w="med" len="med"/>
            </a:ln>
            <a:effectLst/>
          </p:spPr>
          <p:txBody>
            <a:bodyPr/>
            <a:lstStyle/>
            <a:p>
              <a:endParaRPr lang="en-US" dirty="0"/>
            </a:p>
          </p:txBody>
        </p:sp>
        <p:sp>
          <p:nvSpPr>
            <p:cNvPr id="69" name="Freeform 288"/>
            <p:cNvSpPr>
              <a:spLocks noChangeAspect="1"/>
            </p:cNvSpPr>
            <p:nvPr/>
          </p:nvSpPr>
          <p:spPr bwMode="black">
            <a:xfrm>
              <a:off x="4777" y="3982"/>
              <a:ext cx="72" cy="41"/>
            </a:xfrm>
            <a:custGeom>
              <a:avLst/>
              <a:gdLst/>
              <a:ahLst/>
              <a:cxnLst>
                <a:cxn ang="0">
                  <a:pos x="56" y="84"/>
                </a:cxn>
                <a:cxn ang="0">
                  <a:pos x="146" y="30"/>
                </a:cxn>
                <a:cxn ang="0">
                  <a:pos x="90" y="0"/>
                </a:cxn>
                <a:cxn ang="0">
                  <a:pos x="0" y="54"/>
                </a:cxn>
                <a:cxn ang="0">
                  <a:pos x="56" y="84"/>
                </a:cxn>
              </a:cxnLst>
              <a:rect l="0" t="0" r="r" b="b"/>
              <a:pathLst>
                <a:path w="146" h="84">
                  <a:moveTo>
                    <a:pt x="56" y="84"/>
                  </a:moveTo>
                  <a:lnTo>
                    <a:pt x="146" y="30"/>
                  </a:lnTo>
                  <a:lnTo>
                    <a:pt x="90" y="0"/>
                  </a:lnTo>
                  <a:lnTo>
                    <a:pt x="0" y="54"/>
                  </a:lnTo>
                  <a:lnTo>
                    <a:pt x="56" y="84"/>
                  </a:lnTo>
                  <a:close/>
                </a:path>
              </a:pathLst>
            </a:custGeom>
            <a:solidFill>
              <a:srgbClr val="FFD400"/>
            </a:solidFill>
            <a:ln w="9525" cap="flat" cmpd="sng">
              <a:noFill/>
              <a:prstDash val="solid"/>
              <a:round/>
              <a:headEnd type="none" w="med" len="med"/>
              <a:tailEnd type="none" w="med" len="med"/>
            </a:ln>
            <a:effectLst/>
          </p:spPr>
          <p:txBody>
            <a:bodyPr/>
            <a:lstStyle/>
            <a:p>
              <a:endParaRPr lang="en-US" dirty="0"/>
            </a:p>
          </p:txBody>
        </p:sp>
        <p:sp>
          <p:nvSpPr>
            <p:cNvPr id="70" name="Freeform 289"/>
            <p:cNvSpPr>
              <a:spLocks noChangeAspect="1"/>
            </p:cNvSpPr>
            <p:nvPr/>
          </p:nvSpPr>
          <p:spPr bwMode="black">
            <a:xfrm>
              <a:off x="4818" y="4004"/>
              <a:ext cx="71" cy="39"/>
            </a:xfrm>
            <a:custGeom>
              <a:avLst/>
              <a:gdLst/>
              <a:ahLst/>
              <a:cxnLst>
                <a:cxn ang="0">
                  <a:pos x="56" y="82"/>
                </a:cxn>
                <a:cxn ang="0">
                  <a:pos x="146" y="28"/>
                </a:cxn>
                <a:cxn ang="0">
                  <a:pos x="90" y="0"/>
                </a:cxn>
                <a:cxn ang="0">
                  <a:pos x="0" y="54"/>
                </a:cxn>
                <a:cxn ang="0">
                  <a:pos x="56" y="82"/>
                </a:cxn>
              </a:cxnLst>
              <a:rect l="0" t="0" r="r" b="b"/>
              <a:pathLst>
                <a:path w="146" h="82">
                  <a:moveTo>
                    <a:pt x="56" y="82"/>
                  </a:moveTo>
                  <a:lnTo>
                    <a:pt x="146" y="28"/>
                  </a:lnTo>
                  <a:lnTo>
                    <a:pt x="90" y="0"/>
                  </a:lnTo>
                  <a:lnTo>
                    <a:pt x="0" y="54"/>
                  </a:lnTo>
                  <a:lnTo>
                    <a:pt x="56" y="82"/>
                  </a:lnTo>
                  <a:close/>
                </a:path>
              </a:pathLst>
            </a:custGeom>
            <a:solidFill>
              <a:srgbClr val="F26522"/>
            </a:solidFill>
            <a:ln w="9525" cap="flat" cmpd="sng">
              <a:noFill/>
              <a:prstDash val="solid"/>
              <a:round/>
              <a:headEnd type="none" w="med" len="med"/>
              <a:tailEnd type="none" w="med" len="med"/>
            </a:ln>
            <a:effectLst/>
          </p:spPr>
          <p:txBody>
            <a:bodyPr/>
            <a:lstStyle/>
            <a:p>
              <a:endParaRPr lang="en-US" dirty="0"/>
            </a:p>
          </p:txBody>
        </p:sp>
        <p:sp>
          <p:nvSpPr>
            <p:cNvPr id="71" name="Freeform 290"/>
            <p:cNvSpPr>
              <a:spLocks noChangeAspect="1"/>
            </p:cNvSpPr>
            <p:nvPr/>
          </p:nvSpPr>
          <p:spPr bwMode="black">
            <a:xfrm>
              <a:off x="4717" y="4018"/>
              <a:ext cx="71" cy="41"/>
            </a:xfrm>
            <a:custGeom>
              <a:avLst/>
              <a:gdLst/>
              <a:ahLst/>
              <a:cxnLst>
                <a:cxn ang="0">
                  <a:pos x="56" y="84"/>
                </a:cxn>
                <a:cxn ang="0">
                  <a:pos x="146" y="30"/>
                </a:cxn>
                <a:cxn ang="0">
                  <a:pos x="90" y="0"/>
                </a:cxn>
                <a:cxn ang="0">
                  <a:pos x="0" y="56"/>
                </a:cxn>
                <a:cxn ang="0">
                  <a:pos x="56" y="84"/>
                </a:cxn>
              </a:cxnLst>
              <a:rect l="0" t="0" r="r" b="b"/>
              <a:pathLst>
                <a:path w="146" h="84">
                  <a:moveTo>
                    <a:pt x="56" y="84"/>
                  </a:moveTo>
                  <a:lnTo>
                    <a:pt x="146" y="30"/>
                  </a:lnTo>
                  <a:lnTo>
                    <a:pt x="90" y="0"/>
                  </a:lnTo>
                  <a:lnTo>
                    <a:pt x="0" y="56"/>
                  </a:lnTo>
                  <a:lnTo>
                    <a:pt x="56" y="84"/>
                  </a:lnTo>
                  <a:close/>
                </a:path>
              </a:pathLst>
            </a:custGeom>
            <a:solidFill>
              <a:srgbClr val="F26522"/>
            </a:solidFill>
            <a:ln w="9525" cap="flat" cmpd="sng">
              <a:noFill/>
              <a:prstDash val="solid"/>
              <a:round/>
              <a:headEnd type="none" w="med" len="med"/>
              <a:tailEnd type="none" w="med" len="med"/>
            </a:ln>
            <a:effectLst/>
          </p:spPr>
          <p:txBody>
            <a:bodyPr/>
            <a:lstStyle/>
            <a:p>
              <a:endParaRPr lang="en-US" dirty="0"/>
            </a:p>
          </p:txBody>
        </p:sp>
        <p:sp>
          <p:nvSpPr>
            <p:cNvPr id="72" name="Freeform 291"/>
            <p:cNvSpPr>
              <a:spLocks noChangeAspect="1"/>
            </p:cNvSpPr>
            <p:nvPr/>
          </p:nvSpPr>
          <p:spPr bwMode="black">
            <a:xfrm>
              <a:off x="4757" y="4039"/>
              <a:ext cx="72" cy="41"/>
            </a:xfrm>
            <a:custGeom>
              <a:avLst/>
              <a:gdLst/>
              <a:ahLst/>
              <a:cxnLst>
                <a:cxn ang="0">
                  <a:pos x="56" y="82"/>
                </a:cxn>
                <a:cxn ang="0">
                  <a:pos x="146" y="28"/>
                </a:cxn>
                <a:cxn ang="0">
                  <a:pos x="90" y="0"/>
                </a:cxn>
                <a:cxn ang="0">
                  <a:pos x="0" y="54"/>
                </a:cxn>
                <a:cxn ang="0">
                  <a:pos x="56" y="82"/>
                </a:cxn>
              </a:cxnLst>
              <a:rect l="0" t="0" r="r" b="b"/>
              <a:pathLst>
                <a:path w="146" h="82">
                  <a:moveTo>
                    <a:pt x="56" y="82"/>
                  </a:moveTo>
                  <a:lnTo>
                    <a:pt x="146" y="28"/>
                  </a:lnTo>
                  <a:lnTo>
                    <a:pt x="90" y="0"/>
                  </a:lnTo>
                  <a:lnTo>
                    <a:pt x="0" y="54"/>
                  </a:lnTo>
                  <a:lnTo>
                    <a:pt x="56" y="82"/>
                  </a:lnTo>
                  <a:close/>
                </a:path>
              </a:pathLst>
            </a:custGeom>
            <a:solidFill>
              <a:srgbClr val="FFD400"/>
            </a:solidFill>
            <a:ln w="9525" cap="flat" cmpd="sng">
              <a:noFill/>
              <a:prstDash val="solid"/>
              <a:round/>
              <a:headEnd type="none" w="med" len="med"/>
              <a:tailEnd type="none" w="med" len="med"/>
            </a:ln>
            <a:effectLst/>
          </p:spPr>
          <p:txBody>
            <a:bodyPr/>
            <a:lstStyle/>
            <a:p>
              <a:endParaRPr lang="en-US" dirty="0"/>
            </a:p>
          </p:txBody>
        </p:sp>
        <p:sp>
          <p:nvSpPr>
            <p:cNvPr id="73" name="Freeform 292"/>
            <p:cNvSpPr>
              <a:spLocks noChangeAspect="1"/>
            </p:cNvSpPr>
            <p:nvPr/>
          </p:nvSpPr>
          <p:spPr bwMode="black">
            <a:xfrm>
              <a:off x="4696" y="4077"/>
              <a:ext cx="72" cy="41"/>
            </a:xfrm>
            <a:custGeom>
              <a:avLst/>
              <a:gdLst/>
              <a:ahLst/>
              <a:cxnLst>
                <a:cxn ang="0">
                  <a:pos x="56" y="84"/>
                </a:cxn>
                <a:cxn ang="0">
                  <a:pos x="146" y="30"/>
                </a:cxn>
                <a:cxn ang="0">
                  <a:pos x="90" y="0"/>
                </a:cxn>
                <a:cxn ang="0">
                  <a:pos x="0" y="54"/>
                </a:cxn>
                <a:cxn ang="0">
                  <a:pos x="56" y="84"/>
                </a:cxn>
              </a:cxnLst>
              <a:rect l="0" t="0" r="r" b="b"/>
              <a:pathLst>
                <a:path w="146" h="84">
                  <a:moveTo>
                    <a:pt x="56" y="84"/>
                  </a:moveTo>
                  <a:lnTo>
                    <a:pt x="146" y="30"/>
                  </a:lnTo>
                  <a:lnTo>
                    <a:pt x="90" y="0"/>
                  </a:lnTo>
                  <a:lnTo>
                    <a:pt x="0" y="54"/>
                  </a:lnTo>
                  <a:lnTo>
                    <a:pt x="56" y="84"/>
                  </a:lnTo>
                  <a:close/>
                </a:path>
              </a:pathLst>
            </a:custGeom>
            <a:solidFill>
              <a:srgbClr val="F26522"/>
            </a:solidFill>
            <a:ln w="9525" cap="flat" cmpd="sng">
              <a:noFill/>
              <a:prstDash val="solid"/>
              <a:round/>
              <a:headEnd type="none" w="med" len="med"/>
              <a:tailEnd type="none" w="med" len="med"/>
            </a:ln>
            <a:effectLst/>
          </p:spPr>
          <p:txBody>
            <a:bodyPr/>
            <a:lstStyle/>
            <a:p>
              <a:endParaRPr lang="en-US" dirty="0"/>
            </a:p>
          </p:txBody>
        </p:sp>
        <p:sp>
          <p:nvSpPr>
            <p:cNvPr id="74" name="Freeform 293"/>
            <p:cNvSpPr>
              <a:spLocks noChangeAspect="1"/>
            </p:cNvSpPr>
            <p:nvPr/>
          </p:nvSpPr>
          <p:spPr bwMode="black">
            <a:xfrm>
              <a:off x="4910" y="4009"/>
              <a:ext cx="58" cy="109"/>
            </a:xfrm>
            <a:custGeom>
              <a:avLst/>
              <a:gdLst/>
              <a:ahLst/>
              <a:cxnLst>
                <a:cxn ang="0">
                  <a:pos x="12" y="45"/>
                </a:cxn>
                <a:cxn ang="0">
                  <a:pos x="0" y="45"/>
                </a:cxn>
                <a:cxn ang="0">
                  <a:pos x="3" y="30"/>
                </a:cxn>
                <a:cxn ang="0">
                  <a:pos x="15" y="30"/>
                </a:cxn>
                <a:cxn ang="0">
                  <a:pos x="17" y="22"/>
                </a:cxn>
                <a:cxn ang="0">
                  <a:pos x="44" y="0"/>
                </a:cxn>
                <a:cxn ang="0">
                  <a:pos x="59" y="1"/>
                </a:cxn>
                <a:cxn ang="0">
                  <a:pos x="56" y="19"/>
                </a:cxn>
                <a:cxn ang="0">
                  <a:pos x="49" y="19"/>
                </a:cxn>
                <a:cxn ang="0">
                  <a:pos x="40" y="25"/>
                </a:cxn>
                <a:cxn ang="0">
                  <a:pos x="39" y="30"/>
                </a:cxn>
                <a:cxn ang="0">
                  <a:pos x="54" y="30"/>
                </a:cxn>
                <a:cxn ang="0">
                  <a:pos x="51" y="45"/>
                </a:cxn>
                <a:cxn ang="0">
                  <a:pos x="36" y="45"/>
                </a:cxn>
                <a:cxn ang="0">
                  <a:pos x="23" y="110"/>
                </a:cxn>
                <a:cxn ang="0">
                  <a:pos x="0" y="110"/>
                </a:cxn>
                <a:cxn ang="0">
                  <a:pos x="12" y="45"/>
                </a:cxn>
              </a:cxnLst>
              <a:rect l="0" t="0" r="r" b="b"/>
              <a:pathLst>
                <a:path w="59" h="110">
                  <a:moveTo>
                    <a:pt x="12" y="45"/>
                  </a:moveTo>
                  <a:cubicBezTo>
                    <a:pt x="0" y="45"/>
                    <a:pt x="0" y="45"/>
                    <a:pt x="0" y="45"/>
                  </a:cubicBezTo>
                  <a:cubicBezTo>
                    <a:pt x="3" y="30"/>
                    <a:pt x="3" y="30"/>
                    <a:pt x="3" y="30"/>
                  </a:cubicBezTo>
                  <a:cubicBezTo>
                    <a:pt x="15" y="30"/>
                    <a:pt x="15" y="30"/>
                    <a:pt x="15" y="30"/>
                  </a:cubicBezTo>
                  <a:cubicBezTo>
                    <a:pt x="17" y="22"/>
                    <a:pt x="17" y="22"/>
                    <a:pt x="17" y="22"/>
                  </a:cubicBezTo>
                  <a:cubicBezTo>
                    <a:pt x="18" y="13"/>
                    <a:pt x="24" y="0"/>
                    <a:pt x="44" y="0"/>
                  </a:cubicBezTo>
                  <a:cubicBezTo>
                    <a:pt x="49" y="0"/>
                    <a:pt x="57" y="0"/>
                    <a:pt x="59" y="1"/>
                  </a:cubicBezTo>
                  <a:cubicBezTo>
                    <a:pt x="56" y="19"/>
                    <a:pt x="56" y="19"/>
                    <a:pt x="56" y="19"/>
                  </a:cubicBezTo>
                  <a:cubicBezTo>
                    <a:pt x="49" y="19"/>
                    <a:pt x="49" y="19"/>
                    <a:pt x="49" y="19"/>
                  </a:cubicBezTo>
                  <a:cubicBezTo>
                    <a:pt x="45" y="19"/>
                    <a:pt x="41" y="20"/>
                    <a:pt x="40" y="25"/>
                  </a:cubicBezTo>
                  <a:cubicBezTo>
                    <a:pt x="39" y="30"/>
                    <a:pt x="39" y="30"/>
                    <a:pt x="39" y="30"/>
                  </a:cubicBezTo>
                  <a:cubicBezTo>
                    <a:pt x="54" y="30"/>
                    <a:pt x="54" y="30"/>
                    <a:pt x="54" y="30"/>
                  </a:cubicBezTo>
                  <a:cubicBezTo>
                    <a:pt x="51" y="45"/>
                    <a:pt x="51" y="45"/>
                    <a:pt x="51" y="45"/>
                  </a:cubicBezTo>
                  <a:cubicBezTo>
                    <a:pt x="36" y="45"/>
                    <a:pt x="36" y="45"/>
                    <a:pt x="36" y="45"/>
                  </a:cubicBezTo>
                  <a:cubicBezTo>
                    <a:pt x="23" y="110"/>
                    <a:pt x="23" y="110"/>
                    <a:pt x="23" y="110"/>
                  </a:cubicBezTo>
                  <a:cubicBezTo>
                    <a:pt x="0" y="110"/>
                    <a:pt x="0" y="110"/>
                    <a:pt x="0" y="110"/>
                  </a:cubicBezTo>
                  <a:lnTo>
                    <a:pt x="12" y="45"/>
                  </a:lnTo>
                  <a:close/>
                </a:path>
              </a:pathLst>
            </a:custGeom>
            <a:solidFill>
              <a:schemeClr val="tx1"/>
            </a:solidFill>
            <a:ln w="9525">
              <a:noFill/>
              <a:round/>
              <a:headEnd/>
              <a:tailEnd/>
            </a:ln>
          </p:spPr>
          <p:txBody>
            <a:bodyPr/>
            <a:lstStyle/>
            <a:p>
              <a:endParaRPr lang="en-US" dirty="0"/>
            </a:p>
          </p:txBody>
        </p:sp>
        <p:sp>
          <p:nvSpPr>
            <p:cNvPr id="75" name="Freeform 294"/>
            <p:cNvSpPr>
              <a:spLocks noChangeAspect="1"/>
            </p:cNvSpPr>
            <p:nvPr/>
          </p:nvSpPr>
          <p:spPr bwMode="black">
            <a:xfrm>
              <a:off x="4958" y="4036"/>
              <a:ext cx="61" cy="82"/>
            </a:xfrm>
            <a:custGeom>
              <a:avLst/>
              <a:gdLst/>
              <a:ahLst/>
              <a:cxnLst>
                <a:cxn ang="0">
                  <a:pos x="16" y="0"/>
                </a:cxn>
                <a:cxn ang="0">
                  <a:pos x="39" y="0"/>
                </a:cxn>
                <a:cxn ang="0">
                  <a:pos x="38" y="9"/>
                </a:cxn>
                <a:cxn ang="0">
                  <a:pos x="62" y="0"/>
                </a:cxn>
                <a:cxn ang="0">
                  <a:pos x="58" y="21"/>
                </a:cxn>
                <a:cxn ang="0">
                  <a:pos x="55" y="21"/>
                </a:cxn>
                <a:cxn ang="0">
                  <a:pos x="33" y="35"/>
                </a:cxn>
                <a:cxn ang="0">
                  <a:pos x="24" y="82"/>
                </a:cxn>
                <a:cxn ang="0">
                  <a:pos x="0" y="82"/>
                </a:cxn>
                <a:cxn ang="0">
                  <a:pos x="16" y="0"/>
                </a:cxn>
              </a:cxnLst>
              <a:rect l="0" t="0" r="r" b="b"/>
              <a:pathLst>
                <a:path w="62" h="82">
                  <a:moveTo>
                    <a:pt x="16" y="0"/>
                  </a:moveTo>
                  <a:cubicBezTo>
                    <a:pt x="39" y="0"/>
                    <a:pt x="39" y="0"/>
                    <a:pt x="39" y="0"/>
                  </a:cubicBezTo>
                  <a:cubicBezTo>
                    <a:pt x="38" y="9"/>
                    <a:pt x="38" y="9"/>
                    <a:pt x="38" y="9"/>
                  </a:cubicBezTo>
                  <a:cubicBezTo>
                    <a:pt x="44" y="4"/>
                    <a:pt x="53" y="1"/>
                    <a:pt x="62" y="0"/>
                  </a:cubicBezTo>
                  <a:cubicBezTo>
                    <a:pt x="58" y="21"/>
                    <a:pt x="58" y="21"/>
                    <a:pt x="58" y="21"/>
                  </a:cubicBezTo>
                  <a:cubicBezTo>
                    <a:pt x="55" y="21"/>
                    <a:pt x="55" y="21"/>
                    <a:pt x="55" y="21"/>
                  </a:cubicBezTo>
                  <a:cubicBezTo>
                    <a:pt x="41" y="23"/>
                    <a:pt x="35" y="26"/>
                    <a:pt x="33" y="35"/>
                  </a:cubicBezTo>
                  <a:cubicBezTo>
                    <a:pt x="24" y="82"/>
                    <a:pt x="24" y="82"/>
                    <a:pt x="24" y="82"/>
                  </a:cubicBezTo>
                  <a:cubicBezTo>
                    <a:pt x="0" y="82"/>
                    <a:pt x="0" y="82"/>
                    <a:pt x="0" y="82"/>
                  </a:cubicBezTo>
                  <a:lnTo>
                    <a:pt x="16" y="0"/>
                  </a:lnTo>
                  <a:close/>
                </a:path>
              </a:pathLst>
            </a:custGeom>
            <a:solidFill>
              <a:schemeClr val="tx1"/>
            </a:solidFill>
            <a:ln w="9525">
              <a:noFill/>
              <a:round/>
              <a:headEnd/>
              <a:tailEnd/>
            </a:ln>
          </p:spPr>
          <p:txBody>
            <a:bodyPr/>
            <a:lstStyle/>
            <a:p>
              <a:endParaRPr lang="en-US" dirty="0"/>
            </a:p>
          </p:txBody>
        </p:sp>
        <p:sp>
          <p:nvSpPr>
            <p:cNvPr id="76" name="Freeform 295"/>
            <p:cNvSpPr>
              <a:spLocks noChangeAspect="1" noEditPoints="1"/>
            </p:cNvSpPr>
            <p:nvPr/>
          </p:nvSpPr>
          <p:spPr bwMode="black">
            <a:xfrm>
              <a:off x="5347" y="4035"/>
              <a:ext cx="85" cy="84"/>
            </a:xfrm>
            <a:custGeom>
              <a:avLst/>
              <a:gdLst/>
              <a:ahLst/>
              <a:cxnLst>
                <a:cxn ang="0">
                  <a:pos x="76" y="67"/>
                </a:cxn>
                <a:cxn ang="0">
                  <a:pos x="75" y="84"/>
                </a:cxn>
                <a:cxn ang="0">
                  <a:pos x="53" y="84"/>
                </a:cxn>
                <a:cxn ang="0">
                  <a:pos x="53" y="75"/>
                </a:cxn>
                <a:cxn ang="0">
                  <a:pos x="52" y="75"/>
                </a:cxn>
                <a:cxn ang="0">
                  <a:pos x="26" y="86"/>
                </a:cxn>
                <a:cxn ang="0">
                  <a:pos x="3" y="62"/>
                </a:cxn>
                <a:cxn ang="0">
                  <a:pos x="51" y="32"/>
                </a:cxn>
                <a:cxn ang="0">
                  <a:pos x="60" y="30"/>
                </a:cxn>
                <a:cxn ang="0">
                  <a:pos x="61" y="24"/>
                </a:cxn>
                <a:cxn ang="0">
                  <a:pos x="51" y="15"/>
                </a:cxn>
                <a:cxn ang="0">
                  <a:pos x="37" y="26"/>
                </a:cxn>
                <a:cxn ang="0">
                  <a:pos x="14" y="26"/>
                </a:cxn>
                <a:cxn ang="0">
                  <a:pos x="52" y="0"/>
                </a:cxn>
                <a:cxn ang="0">
                  <a:pos x="84" y="24"/>
                </a:cxn>
                <a:cxn ang="0">
                  <a:pos x="76" y="67"/>
                </a:cxn>
                <a:cxn ang="0">
                  <a:pos x="57" y="44"/>
                </a:cxn>
                <a:cxn ang="0">
                  <a:pos x="40" y="49"/>
                </a:cxn>
                <a:cxn ang="0">
                  <a:pos x="27" y="59"/>
                </a:cxn>
                <a:cxn ang="0">
                  <a:pos x="36" y="68"/>
                </a:cxn>
                <a:cxn ang="0">
                  <a:pos x="56" y="50"/>
                </a:cxn>
                <a:cxn ang="0">
                  <a:pos x="57" y="44"/>
                </a:cxn>
              </a:cxnLst>
              <a:rect l="0" t="0" r="r" b="b"/>
              <a:pathLst>
                <a:path w="87" h="86">
                  <a:moveTo>
                    <a:pt x="76" y="67"/>
                  </a:moveTo>
                  <a:cubicBezTo>
                    <a:pt x="75" y="72"/>
                    <a:pt x="74" y="79"/>
                    <a:pt x="75" y="84"/>
                  </a:cubicBezTo>
                  <a:cubicBezTo>
                    <a:pt x="53" y="84"/>
                    <a:pt x="53" y="84"/>
                    <a:pt x="53" y="84"/>
                  </a:cubicBezTo>
                  <a:cubicBezTo>
                    <a:pt x="52" y="81"/>
                    <a:pt x="52" y="78"/>
                    <a:pt x="53" y="75"/>
                  </a:cubicBezTo>
                  <a:cubicBezTo>
                    <a:pt x="52" y="75"/>
                    <a:pt x="52" y="75"/>
                    <a:pt x="52" y="75"/>
                  </a:cubicBezTo>
                  <a:cubicBezTo>
                    <a:pt x="47" y="82"/>
                    <a:pt x="34" y="86"/>
                    <a:pt x="26" y="86"/>
                  </a:cubicBezTo>
                  <a:cubicBezTo>
                    <a:pt x="10" y="86"/>
                    <a:pt x="0" y="77"/>
                    <a:pt x="3" y="62"/>
                  </a:cubicBezTo>
                  <a:cubicBezTo>
                    <a:pt x="7" y="42"/>
                    <a:pt x="24" y="35"/>
                    <a:pt x="51" y="32"/>
                  </a:cubicBezTo>
                  <a:cubicBezTo>
                    <a:pt x="60" y="30"/>
                    <a:pt x="60" y="30"/>
                    <a:pt x="60" y="30"/>
                  </a:cubicBezTo>
                  <a:cubicBezTo>
                    <a:pt x="61" y="24"/>
                    <a:pt x="61" y="24"/>
                    <a:pt x="61" y="24"/>
                  </a:cubicBezTo>
                  <a:cubicBezTo>
                    <a:pt x="62" y="17"/>
                    <a:pt x="58" y="15"/>
                    <a:pt x="51" y="15"/>
                  </a:cubicBezTo>
                  <a:cubicBezTo>
                    <a:pt x="44" y="15"/>
                    <a:pt x="40" y="18"/>
                    <a:pt x="37" y="26"/>
                  </a:cubicBezTo>
                  <a:cubicBezTo>
                    <a:pt x="14" y="26"/>
                    <a:pt x="14" y="26"/>
                    <a:pt x="14" y="26"/>
                  </a:cubicBezTo>
                  <a:cubicBezTo>
                    <a:pt x="19" y="2"/>
                    <a:pt x="41" y="0"/>
                    <a:pt x="52" y="0"/>
                  </a:cubicBezTo>
                  <a:cubicBezTo>
                    <a:pt x="75" y="0"/>
                    <a:pt x="87" y="5"/>
                    <a:pt x="84" y="24"/>
                  </a:cubicBezTo>
                  <a:lnTo>
                    <a:pt x="76" y="67"/>
                  </a:lnTo>
                  <a:close/>
                  <a:moveTo>
                    <a:pt x="57" y="44"/>
                  </a:moveTo>
                  <a:cubicBezTo>
                    <a:pt x="40" y="49"/>
                    <a:pt x="40" y="49"/>
                    <a:pt x="40" y="49"/>
                  </a:cubicBezTo>
                  <a:cubicBezTo>
                    <a:pt x="34" y="50"/>
                    <a:pt x="28" y="53"/>
                    <a:pt x="27" y="59"/>
                  </a:cubicBezTo>
                  <a:cubicBezTo>
                    <a:pt x="25" y="66"/>
                    <a:pt x="30" y="68"/>
                    <a:pt x="36" y="68"/>
                  </a:cubicBezTo>
                  <a:cubicBezTo>
                    <a:pt x="45" y="68"/>
                    <a:pt x="54" y="62"/>
                    <a:pt x="56" y="50"/>
                  </a:cubicBezTo>
                  <a:lnTo>
                    <a:pt x="57" y="44"/>
                  </a:lnTo>
                  <a:close/>
                </a:path>
              </a:pathLst>
            </a:custGeom>
            <a:solidFill>
              <a:schemeClr val="tx1"/>
            </a:solidFill>
            <a:ln w="9525">
              <a:noFill/>
              <a:round/>
              <a:headEnd/>
              <a:tailEnd/>
            </a:ln>
          </p:spPr>
          <p:txBody>
            <a:bodyPr/>
            <a:lstStyle/>
            <a:p>
              <a:endParaRPr lang="en-US" dirty="0"/>
            </a:p>
          </p:txBody>
        </p:sp>
        <p:sp>
          <p:nvSpPr>
            <p:cNvPr id="77" name="Freeform 296"/>
            <p:cNvSpPr>
              <a:spLocks noChangeAspect="1"/>
            </p:cNvSpPr>
            <p:nvPr/>
          </p:nvSpPr>
          <p:spPr bwMode="black">
            <a:xfrm>
              <a:off x="5434" y="4010"/>
              <a:ext cx="44" cy="108"/>
            </a:xfrm>
            <a:custGeom>
              <a:avLst/>
              <a:gdLst/>
              <a:ahLst/>
              <a:cxnLst>
                <a:cxn ang="0">
                  <a:pos x="0" y="218"/>
                </a:cxn>
                <a:cxn ang="0">
                  <a:pos x="42" y="0"/>
                </a:cxn>
                <a:cxn ang="0">
                  <a:pos x="90" y="0"/>
                </a:cxn>
                <a:cxn ang="0">
                  <a:pos x="48" y="218"/>
                </a:cxn>
                <a:cxn ang="0">
                  <a:pos x="0" y="218"/>
                </a:cxn>
              </a:cxnLst>
              <a:rect l="0" t="0" r="r" b="b"/>
              <a:pathLst>
                <a:path w="90" h="218">
                  <a:moveTo>
                    <a:pt x="0" y="218"/>
                  </a:moveTo>
                  <a:lnTo>
                    <a:pt x="42" y="0"/>
                  </a:lnTo>
                  <a:lnTo>
                    <a:pt x="90" y="0"/>
                  </a:lnTo>
                  <a:lnTo>
                    <a:pt x="48" y="218"/>
                  </a:lnTo>
                  <a:lnTo>
                    <a:pt x="0" y="218"/>
                  </a:lnTo>
                  <a:close/>
                </a:path>
              </a:pathLst>
            </a:custGeom>
            <a:solidFill>
              <a:schemeClr val="tx1"/>
            </a:solidFill>
            <a:ln w="9525">
              <a:noFill/>
              <a:round/>
              <a:headEnd/>
              <a:tailEnd/>
            </a:ln>
          </p:spPr>
          <p:txBody>
            <a:bodyPr/>
            <a:lstStyle/>
            <a:p>
              <a:endParaRPr lang="en-US" dirty="0"/>
            </a:p>
          </p:txBody>
        </p:sp>
        <p:sp>
          <p:nvSpPr>
            <p:cNvPr id="78" name="Freeform 297"/>
            <p:cNvSpPr>
              <a:spLocks noChangeAspect="1" noEditPoints="1"/>
            </p:cNvSpPr>
            <p:nvPr/>
          </p:nvSpPr>
          <p:spPr bwMode="black">
            <a:xfrm>
              <a:off x="5012" y="4035"/>
              <a:ext cx="87" cy="84"/>
            </a:xfrm>
            <a:custGeom>
              <a:avLst/>
              <a:gdLst/>
              <a:ahLst/>
              <a:cxnLst>
                <a:cxn ang="0">
                  <a:pos x="42" y="68"/>
                </a:cxn>
                <a:cxn ang="0">
                  <a:pos x="28" y="48"/>
                </a:cxn>
                <a:cxn ang="0">
                  <a:pos x="84" y="48"/>
                </a:cxn>
                <a:cxn ang="0">
                  <a:pos x="53" y="0"/>
                </a:cxn>
                <a:cxn ang="0">
                  <a:pos x="4" y="45"/>
                </a:cxn>
                <a:cxn ang="0">
                  <a:pos x="37" y="86"/>
                </a:cxn>
                <a:cxn ang="0">
                  <a:pos x="80" y="63"/>
                </a:cxn>
                <a:cxn ang="0">
                  <a:pos x="64" y="55"/>
                </a:cxn>
                <a:cxn ang="0">
                  <a:pos x="42" y="68"/>
                </a:cxn>
                <a:cxn ang="0">
                  <a:pos x="50" y="18"/>
                </a:cxn>
                <a:cxn ang="0">
                  <a:pos x="63" y="33"/>
                </a:cxn>
                <a:cxn ang="0">
                  <a:pos x="30" y="33"/>
                </a:cxn>
                <a:cxn ang="0">
                  <a:pos x="50" y="18"/>
                </a:cxn>
              </a:cxnLst>
              <a:rect l="0" t="0" r="r" b="b"/>
              <a:pathLst>
                <a:path w="89" h="86">
                  <a:moveTo>
                    <a:pt x="42" y="68"/>
                  </a:moveTo>
                  <a:cubicBezTo>
                    <a:pt x="34" y="68"/>
                    <a:pt x="25" y="63"/>
                    <a:pt x="28" y="48"/>
                  </a:cubicBezTo>
                  <a:cubicBezTo>
                    <a:pt x="84" y="48"/>
                    <a:pt x="84" y="48"/>
                    <a:pt x="84" y="48"/>
                  </a:cubicBezTo>
                  <a:cubicBezTo>
                    <a:pt x="89" y="23"/>
                    <a:pt x="83" y="0"/>
                    <a:pt x="53" y="0"/>
                  </a:cubicBezTo>
                  <a:cubicBezTo>
                    <a:pt x="28" y="0"/>
                    <a:pt x="10" y="17"/>
                    <a:pt x="4" y="45"/>
                  </a:cubicBezTo>
                  <a:cubicBezTo>
                    <a:pt x="0" y="68"/>
                    <a:pt x="11" y="86"/>
                    <a:pt x="37" y="86"/>
                  </a:cubicBezTo>
                  <a:cubicBezTo>
                    <a:pt x="55" y="86"/>
                    <a:pt x="69" y="79"/>
                    <a:pt x="80" y="63"/>
                  </a:cubicBezTo>
                  <a:cubicBezTo>
                    <a:pt x="64" y="55"/>
                    <a:pt x="64" y="55"/>
                    <a:pt x="64" y="55"/>
                  </a:cubicBezTo>
                  <a:cubicBezTo>
                    <a:pt x="55" y="64"/>
                    <a:pt x="50" y="68"/>
                    <a:pt x="42" y="68"/>
                  </a:cubicBezTo>
                  <a:close/>
                  <a:moveTo>
                    <a:pt x="50" y="18"/>
                  </a:moveTo>
                  <a:cubicBezTo>
                    <a:pt x="56" y="18"/>
                    <a:pt x="64" y="21"/>
                    <a:pt x="63" y="33"/>
                  </a:cubicBezTo>
                  <a:cubicBezTo>
                    <a:pt x="30" y="33"/>
                    <a:pt x="30" y="33"/>
                    <a:pt x="30" y="33"/>
                  </a:cubicBezTo>
                  <a:cubicBezTo>
                    <a:pt x="34" y="22"/>
                    <a:pt x="43" y="18"/>
                    <a:pt x="50" y="18"/>
                  </a:cubicBezTo>
                  <a:close/>
                </a:path>
              </a:pathLst>
            </a:custGeom>
            <a:solidFill>
              <a:schemeClr val="tx1"/>
            </a:solidFill>
            <a:ln w="9525">
              <a:noFill/>
              <a:round/>
              <a:headEnd/>
              <a:tailEnd/>
            </a:ln>
          </p:spPr>
          <p:txBody>
            <a:bodyPr/>
            <a:lstStyle/>
            <a:p>
              <a:endParaRPr lang="en-US" dirty="0"/>
            </a:p>
          </p:txBody>
        </p:sp>
        <p:sp>
          <p:nvSpPr>
            <p:cNvPr id="79" name="Freeform 298"/>
            <p:cNvSpPr>
              <a:spLocks noChangeAspect="1" noEditPoints="1"/>
            </p:cNvSpPr>
            <p:nvPr/>
          </p:nvSpPr>
          <p:spPr bwMode="black">
            <a:xfrm>
              <a:off x="5099" y="4035"/>
              <a:ext cx="88" cy="84"/>
            </a:xfrm>
            <a:custGeom>
              <a:avLst/>
              <a:gdLst/>
              <a:ahLst/>
              <a:cxnLst>
                <a:cxn ang="0">
                  <a:pos x="42" y="68"/>
                </a:cxn>
                <a:cxn ang="0">
                  <a:pos x="28" y="48"/>
                </a:cxn>
                <a:cxn ang="0">
                  <a:pos x="84" y="48"/>
                </a:cxn>
                <a:cxn ang="0">
                  <a:pos x="53" y="0"/>
                </a:cxn>
                <a:cxn ang="0">
                  <a:pos x="5" y="45"/>
                </a:cxn>
                <a:cxn ang="0">
                  <a:pos x="37" y="86"/>
                </a:cxn>
                <a:cxn ang="0">
                  <a:pos x="81" y="63"/>
                </a:cxn>
                <a:cxn ang="0">
                  <a:pos x="64" y="55"/>
                </a:cxn>
                <a:cxn ang="0">
                  <a:pos x="42" y="68"/>
                </a:cxn>
                <a:cxn ang="0">
                  <a:pos x="50" y="18"/>
                </a:cxn>
                <a:cxn ang="0">
                  <a:pos x="63" y="33"/>
                </a:cxn>
                <a:cxn ang="0">
                  <a:pos x="31" y="33"/>
                </a:cxn>
                <a:cxn ang="0">
                  <a:pos x="50" y="18"/>
                </a:cxn>
              </a:cxnLst>
              <a:rect l="0" t="0" r="r" b="b"/>
              <a:pathLst>
                <a:path w="89" h="86">
                  <a:moveTo>
                    <a:pt x="42" y="68"/>
                  </a:moveTo>
                  <a:cubicBezTo>
                    <a:pt x="34" y="68"/>
                    <a:pt x="25" y="63"/>
                    <a:pt x="28" y="48"/>
                  </a:cubicBezTo>
                  <a:cubicBezTo>
                    <a:pt x="84" y="48"/>
                    <a:pt x="84" y="48"/>
                    <a:pt x="84" y="48"/>
                  </a:cubicBezTo>
                  <a:cubicBezTo>
                    <a:pt x="89" y="23"/>
                    <a:pt x="83" y="0"/>
                    <a:pt x="53" y="0"/>
                  </a:cubicBezTo>
                  <a:cubicBezTo>
                    <a:pt x="29" y="0"/>
                    <a:pt x="10" y="17"/>
                    <a:pt x="5" y="45"/>
                  </a:cubicBezTo>
                  <a:cubicBezTo>
                    <a:pt x="0" y="68"/>
                    <a:pt x="12" y="86"/>
                    <a:pt x="37" y="86"/>
                  </a:cubicBezTo>
                  <a:cubicBezTo>
                    <a:pt x="55" y="86"/>
                    <a:pt x="69" y="79"/>
                    <a:pt x="81" y="63"/>
                  </a:cubicBezTo>
                  <a:cubicBezTo>
                    <a:pt x="64" y="55"/>
                    <a:pt x="64" y="55"/>
                    <a:pt x="64" y="55"/>
                  </a:cubicBezTo>
                  <a:cubicBezTo>
                    <a:pt x="55" y="64"/>
                    <a:pt x="50" y="68"/>
                    <a:pt x="42" y="68"/>
                  </a:cubicBezTo>
                  <a:close/>
                  <a:moveTo>
                    <a:pt x="50" y="18"/>
                  </a:moveTo>
                  <a:cubicBezTo>
                    <a:pt x="57" y="18"/>
                    <a:pt x="65" y="21"/>
                    <a:pt x="63" y="33"/>
                  </a:cubicBezTo>
                  <a:cubicBezTo>
                    <a:pt x="31" y="33"/>
                    <a:pt x="31" y="33"/>
                    <a:pt x="31" y="33"/>
                  </a:cubicBezTo>
                  <a:cubicBezTo>
                    <a:pt x="34" y="22"/>
                    <a:pt x="43" y="18"/>
                    <a:pt x="50" y="18"/>
                  </a:cubicBezTo>
                  <a:close/>
                </a:path>
              </a:pathLst>
            </a:custGeom>
            <a:solidFill>
              <a:schemeClr val="tx1"/>
            </a:solidFill>
            <a:ln w="9525">
              <a:noFill/>
              <a:round/>
              <a:headEnd/>
              <a:tailEnd/>
            </a:ln>
          </p:spPr>
          <p:txBody>
            <a:bodyPr/>
            <a:lstStyle/>
            <a:p>
              <a:endParaRPr lang="en-US" dirty="0"/>
            </a:p>
          </p:txBody>
        </p:sp>
        <p:sp>
          <p:nvSpPr>
            <p:cNvPr id="80" name="Freeform 299"/>
            <p:cNvSpPr>
              <a:spLocks noChangeAspect="1" noEditPoints="1"/>
            </p:cNvSpPr>
            <p:nvPr/>
          </p:nvSpPr>
          <p:spPr bwMode="black">
            <a:xfrm>
              <a:off x="5472" y="4035"/>
              <a:ext cx="87" cy="84"/>
            </a:xfrm>
            <a:custGeom>
              <a:avLst/>
              <a:gdLst/>
              <a:ahLst/>
              <a:cxnLst>
                <a:cxn ang="0">
                  <a:pos x="41" y="68"/>
                </a:cxn>
                <a:cxn ang="0">
                  <a:pos x="28" y="48"/>
                </a:cxn>
                <a:cxn ang="0">
                  <a:pos x="84" y="48"/>
                </a:cxn>
                <a:cxn ang="0">
                  <a:pos x="53" y="0"/>
                </a:cxn>
                <a:cxn ang="0">
                  <a:pos x="4" y="45"/>
                </a:cxn>
                <a:cxn ang="0">
                  <a:pos x="36" y="86"/>
                </a:cxn>
                <a:cxn ang="0">
                  <a:pos x="80" y="63"/>
                </a:cxn>
                <a:cxn ang="0">
                  <a:pos x="63" y="55"/>
                </a:cxn>
                <a:cxn ang="0">
                  <a:pos x="41" y="68"/>
                </a:cxn>
                <a:cxn ang="0">
                  <a:pos x="49" y="18"/>
                </a:cxn>
                <a:cxn ang="0">
                  <a:pos x="63" y="33"/>
                </a:cxn>
                <a:cxn ang="0">
                  <a:pos x="30" y="33"/>
                </a:cxn>
                <a:cxn ang="0">
                  <a:pos x="49" y="18"/>
                </a:cxn>
              </a:cxnLst>
              <a:rect l="0" t="0" r="r" b="b"/>
              <a:pathLst>
                <a:path w="88" h="86">
                  <a:moveTo>
                    <a:pt x="41" y="68"/>
                  </a:moveTo>
                  <a:cubicBezTo>
                    <a:pt x="34" y="68"/>
                    <a:pt x="25" y="63"/>
                    <a:pt x="28" y="48"/>
                  </a:cubicBezTo>
                  <a:cubicBezTo>
                    <a:pt x="84" y="48"/>
                    <a:pt x="84" y="48"/>
                    <a:pt x="84" y="48"/>
                  </a:cubicBezTo>
                  <a:cubicBezTo>
                    <a:pt x="88" y="23"/>
                    <a:pt x="83" y="0"/>
                    <a:pt x="53" y="0"/>
                  </a:cubicBezTo>
                  <a:cubicBezTo>
                    <a:pt x="28" y="0"/>
                    <a:pt x="10" y="17"/>
                    <a:pt x="4" y="45"/>
                  </a:cubicBezTo>
                  <a:cubicBezTo>
                    <a:pt x="0" y="68"/>
                    <a:pt x="11" y="86"/>
                    <a:pt x="36" y="86"/>
                  </a:cubicBezTo>
                  <a:cubicBezTo>
                    <a:pt x="55" y="86"/>
                    <a:pt x="69" y="79"/>
                    <a:pt x="80" y="63"/>
                  </a:cubicBezTo>
                  <a:cubicBezTo>
                    <a:pt x="63" y="55"/>
                    <a:pt x="63" y="55"/>
                    <a:pt x="63" y="55"/>
                  </a:cubicBezTo>
                  <a:cubicBezTo>
                    <a:pt x="55" y="64"/>
                    <a:pt x="50" y="68"/>
                    <a:pt x="41" y="68"/>
                  </a:cubicBezTo>
                  <a:close/>
                  <a:moveTo>
                    <a:pt x="49" y="18"/>
                  </a:moveTo>
                  <a:cubicBezTo>
                    <a:pt x="56" y="18"/>
                    <a:pt x="64" y="21"/>
                    <a:pt x="63" y="33"/>
                  </a:cubicBezTo>
                  <a:cubicBezTo>
                    <a:pt x="30" y="33"/>
                    <a:pt x="30" y="33"/>
                    <a:pt x="30" y="33"/>
                  </a:cubicBezTo>
                  <a:cubicBezTo>
                    <a:pt x="33" y="22"/>
                    <a:pt x="42" y="18"/>
                    <a:pt x="49" y="18"/>
                  </a:cubicBezTo>
                  <a:close/>
                </a:path>
              </a:pathLst>
            </a:custGeom>
            <a:solidFill>
              <a:schemeClr val="tx1"/>
            </a:solidFill>
            <a:ln w="9525">
              <a:noFill/>
              <a:round/>
              <a:headEnd/>
              <a:tailEnd/>
            </a:ln>
          </p:spPr>
          <p:txBody>
            <a:bodyPr/>
            <a:lstStyle/>
            <a:p>
              <a:endParaRPr lang="en-US" dirty="0"/>
            </a:p>
          </p:txBody>
        </p:sp>
        <p:sp>
          <p:nvSpPr>
            <p:cNvPr id="81" name="Freeform 300"/>
            <p:cNvSpPr>
              <a:spLocks noChangeAspect="1"/>
            </p:cNvSpPr>
            <p:nvPr/>
          </p:nvSpPr>
          <p:spPr bwMode="black">
            <a:xfrm>
              <a:off x="5265" y="4035"/>
              <a:ext cx="84" cy="84"/>
            </a:xfrm>
            <a:custGeom>
              <a:avLst/>
              <a:gdLst/>
              <a:ahLst/>
              <a:cxnLst>
                <a:cxn ang="0">
                  <a:pos x="63" y="56"/>
                </a:cxn>
                <a:cxn ang="0">
                  <a:pos x="44" y="67"/>
                </a:cxn>
                <a:cxn ang="0">
                  <a:pos x="30" y="43"/>
                </a:cxn>
                <a:cxn ang="0">
                  <a:pos x="53" y="19"/>
                </a:cxn>
                <a:cxn ang="0">
                  <a:pos x="67" y="31"/>
                </a:cxn>
                <a:cxn ang="0">
                  <a:pos x="86" y="19"/>
                </a:cxn>
                <a:cxn ang="0">
                  <a:pos x="54" y="0"/>
                </a:cxn>
                <a:cxn ang="0">
                  <a:pos x="5" y="43"/>
                </a:cxn>
                <a:cxn ang="0">
                  <a:pos x="38" y="86"/>
                </a:cxn>
                <a:cxn ang="0">
                  <a:pos x="79" y="64"/>
                </a:cxn>
                <a:cxn ang="0">
                  <a:pos x="63" y="56"/>
                </a:cxn>
              </a:cxnLst>
              <a:rect l="0" t="0" r="r" b="b"/>
              <a:pathLst>
                <a:path w="86" h="86">
                  <a:moveTo>
                    <a:pt x="63" y="56"/>
                  </a:moveTo>
                  <a:cubicBezTo>
                    <a:pt x="57" y="65"/>
                    <a:pt x="51" y="67"/>
                    <a:pt x="44" y="67"/>
                  </a:cubicBezTo>
                  <a:cubicBezTo>
                    <a:pt x="31" y="67"/>
                    <a:pt x="27" y="57"/>
                    <a:pt x="30" y="43"/>
                  </a:cubicBezTo>
                  <a:cubicBezTo>
                    <a:pt x="33" y="29"/>
                    <a:pt x="40" y="19"/>
                    <a:pt x="53" y="19"/>
                  </a:cubicBezTo>
                  <a:cubicBezTo>
                    <a:pt x="57" y="19"/>
                    <a:pt x="65" y="21"/>
                    <a:pt x="67" y="31"/>
                  </a:cubicBezTo>
                  <a:cubicBezTo>
                    <a:pt x="86" y="19"/>
                    <a:pt x="86" y="19"/>
                    <a:pt x="86" y="19"/>
                  </a:cubicBezTo>
                  <a:cubicBezTo>
                    <a:pt x="81" y="6"/>
                    <a:pt x="69" y="0"/>
                    <a:pt x="54" y="0"/>
                  </a:cubicBezTo>
                  <a:cubicBezTo>
                    <a:pt x="31" y="0"/>
                    <a:pt x="10" y="16"/>
                    <a:pt x="5" y="43"/>
                  </a:cubicBezTo>
                  <a:cubicBezTo>
                    <a:pt x="0" y="70"/>
                    <a:pt x="14" y="86"/>
                    <a:pt x="38" y="86"/>
                  </a:cubicBezTo>
                  <a:cubicBezTo>
                    <a:pt x="54" y="86"/>
                    <a:pt x="69" y="77"/>
                    <a:pt x="79" y="64"/>
                  </a:cubicBezTo>
                  <a:lnTo>
                    <a:pt x="63" y="56"/>
                  </a:lnTo>
                  <a:close/>
                </a:path>
              </a:pathLst>
            </a:custGeom>
            <a:solidFill>
              <a:schemeClr val="tx1"/>
            </a:solidFill>
            <a:ln w="9525">
              <a:noFill/>
              <a:round/>
              <a:headEnd/>
              <a:tailEnd/>
            </a:ln>
          </p:spPr>
          <p:txBody>
            <a:bodyPr/>
            <a:lstStyle/>
            <a:p>
              <a:endParaRPr lang="en-US" dirty="0"/>
            </a:p>
          </p:txBody>
        </p:sp>
        <p:sp>
          <p:nvSpPr>
            <p:cNvPr id="82" name="Freeform 301"/>
            <p:cNvSpPr>
              <a:spLocks noChangeAspect="1"/>
            </p:cNvSpPr>
            <p:nvPr/>
          </p:nvSpPr>
          <p:spPr bwMode="black">
            <a:xfrm>
              <a:off x="5180" y="4035"/>
              <a:ext cx="90" cy="84"/>
            </a:xfrm>
            <a:custGeom>
              <a:avLst/>
              <a:gdLst/>
              <a:ahLst/>
              <a:cxnLst>
                <a:cxn ang="0">
                  <a:pos x="38" y="24"/>
                </a:cxn>
                <a:cxn ang="0">
                  <a:pos x="49" y="18"/>
                </a:cxn>
                <a:cxn ang="0">
                  <a:pos x="70" y="26"/>
                </a:cxn>
                <a:cxn ang="0">
                  <a:pos x="90" y="14"/>
                </a:cxn>
                <a:cxn ang="0">
                  <a:pos x="54" y="0"/>
                </a:cxn>
                <a:cxn ang="0">
                  <a:pos x="14" y="29"/>
                </a:cxn>
                <a:cxn ang="0">
                  <a:pos x="56" y="60"/>
                </a:cxn>
                <a:cxn ang="0">
                  <a:pos x="41" y="68"/>
                </a:cxn>
                <a:cxn ang="0">
                  <a:pos x="18" y="57"/>
                </a:cxn>
                <a:cxn ang="0">
                  <a:pos x="0" y="68"/>
                </a:cxn>
                <a:cxn ang="0">
                  <a:pos x="37" y="86"/>
                </a:cxn>
                <a:cxn ang="0">
                  <a:pos x="80" y="57"/>
                </a:cxn>
                <a:cxn ang="0">
                  <a:pos x="38" y="24"/>
                </a:cxn>
              </a:cxnLst>
              <a:rect l="0" t="0" r="r" b="b"/>
              <a:pathLst>
                <a:path w="90" h="86">
                  <a:moveTo>
                    <a:pt x="38" y="24"/>
                  </a:moveTo>
                  <a:cubicBezTo>
                    <a:pt x="39" y="20"/>
                    <a:pt x="43" y="18"/>
                    <a:pt x="49" y="18"/>
                  </a:cubicBezTo>
                  <a:cubicBezTo>
                    <a:pt x="57" y="18"/>
                    <a:pt x="66" y="21"/>
                    <a:pt x="70" y="26"/>
                  </a:cubicBezTo>
                  <a:cubicBezTo>
                    <a:pt x="90" y="14"/>
                    <a:pt x="90" y="14"/>
                    <a:pt x="90" y="14"/>
                  </a:cubicBezTo>
                  <a:cubicBezTo>
                    <a:pt x="79" y="4"/>
                    <a:pt x="66" y="0"/>
                    <a:pt x="54" y="0"/>
                  </a:cubicBezTo>
                  <a:cubicBezTo>
                    <a:pt x="37" y="0"/>
                    <a:pt x="18" y="8"/>
                    <a:pt x="14" y="29"/>
                  </a:cubicBezTo>
                  <a:cubicBezTo>
                    <a:pt x="8" y="58"/>
                    <a:pt x="59" y="47"/>
                    <a:pt x="56" y="60"/>
                  </a:cubicBezTo>
                  <a:cubicBezTo>
                    <a:pt x="55" y="67"/>
                    <a:pt x="45" y="68"/>
                    <a:pt x="41" y="68"/>
                  </a:cubicBezTo>
                  <a:cubicBezTo>
                    <a:pt x="31" y="68"/>
                    <a:pt x="24" y="64"/>
                    <a:pt x="18" y="57"/>
                  </a:cubicBezTo>
                  <a:cubicBezTo>
                    <a:pt x="0" y="68"/>
                    <a:pt x="0" y="68"/>
                    <a:pt x="0" y="68"/>
                  </a:cubicBezTo>
                  <a:cubicBezTo>
                    <a:pt x="9" y="81"/>
                    <a:pt x="20" y="86"/>
                    <a:pt x="37" y="86"/>
                  </a:cubicBezTo>
                  <a:cubicBezTo>
                    <a:pt x="55" y="86"/>
                    <a:pt x="76" y="78"/>
                    <a:pt x="80" y="57"/>
                  </a:cubicBezTo>
                  <a:cubicBezTo>
                    <a:pt x="86" y="26"/>
                    <a:pt x="35" y="38"/>
                    <a:pt x="38" y="24"/>
                  </a:cubicBezTo>
                  <a:close/>
                </a:path>
              </a:pathLst>
            </a:custGeom>
            <a:solidFill>
              <a:schemeClr val="tx1"/>
            </a:solidFill>
            <a:ln w="9525">
              <a:noFill/>
              <a:round/>
              <a:headEnd/>
              <a:tailEnd/>
            </a:ln>
          </p:spPr>
          <p:txBody>
            <a:bodyPr/>
            <a:lstStyle/>
            <a:p>
              <a:endParaRPr lang="en-US" dirty="0"/>
            </a:p>
          </p:txBody>
        </p:sp>
      </p:grpSp>
      <p:grpSp>
        <p:nvGrpSpPr>
          <p:cNvPr id="3" name="Skupina 125"/>
          <p:cNvGrpSpPr/>
          <p:nvPr userDrawn="1"/>
        </p:nvGrpSpPr>
        <p:grpSpPr>
          <a:xfrm>
            <a:off x="295277" y="186928"/>
            <a:ext cx="8672513" cy="2859882"/>
            <a:chOff x="295275" y="186928"/>
            <a:chExt cx="8672513" cy="2859882"/>
          </a:xfrm>
        </p:grpSpPr>
        <p:grpSp>
          <p:nvGrpSpPr>
            <p:cNvPr id="4" name="Skupina 118"/>
            <p:cNvGrpSpPr/>
            <p:nvPr userDrawn="1"/>
          </p:nvGrpSpPr>
          <p:grpSpPr>
            <a:xfrm>
              <a:off x="295275" y="2918773"/>
              <a:ext cx="8667750" cy="128037"/>
              <a:chOff x="295275" y="2918773"/>
              <a:chExt cx="8667750" cy="128037"/>
            </a:xfrm>
          </p:grpSpPr>
          <p:grpSp>
            <p:nvGrpSpPr>
              <p:cNvPr id="5" name="Skupina 116"/>
              <p:cNvGrpSpPr/>
              <p:nvPr userDrawn="1"/>
            </p:nvGrpSpPr>
            <p:grpSpPr>
              <a:xfrm>
                <a:off x="295275" y="2918773"/>
                <a:ext cx="8403429" cy="128037"/>
                <a:chOff x="295275" y="2666335"/>
                <a:chExt cx="8403429" cy="128037"/>
              </a:xfrm>
            </p:grpSpPr>
            <p:sp>
              <p:nvSpPr>
                <p:cNvPr id="105" name="Freeform 315"/>
                <p:cNvSpPr>
                  <a:spLocks/>
                </p:cNvSpPr>
                <p:nvPr userDrawn="1"/>
              </p:nvSpPr>
              <p:spPr bwMode="auto">
                <a:xfrm>
                  <a:off x="295275" y="2666335"/>
                  <a:ext cx="5544778" cy="128037"/>
                </a:xfrm>
                <a:custGeom>
                  <a:avLst/>
                  <a:gdLst/>
                  <a:ahLst/>
                  <a:cxnLst>
                    <a:cxn ang="0">
                      <a:pos x="0" y="0"/>
                    </a:cxn>
                    <a:cxn ang="0">
                      <a:pos x="0" y="111"/>
                    </a:cxn>
                    <a:cxn ang="0">
                      <a:pos x="4267" y="111"/>
                    </a:cxn>
                    <a:cxn ang="0">
                      <a:pos x="4334" y="44"/>
                    </a:cxn>
                    <a:cxn ang="0">
                      <a:pos x="4401" y="111"/>
                    </a:cxn>
                    <a:cxn ang="0">
                      <a:pos x="4945" y="111"/>
                    </a:cxn>
                    <a:cxn ang="0">
                      <a:pos x="4945" y="0"/>
                    </a:cxn>
                    <a:cxn ang="0">
                      <a:pos x="0" y="0"/>
                    </a:cxn>
                  </a:cxnLst>
                  <a:rect l="0" t="0" r="r" b="b"/>
                  <a:pathLst>
                    <a:path w="4945" h="111">
                      <a:moveTo>
                        <a:pt x="0" y="0"/>
                      </a:moveTo>
                      <a:lnTo>
                        <a:pt x="0" y="111"/>
                      </a:lnTo>
                      <a:lnTo>
                        <a:pt x="4267" y="111"/>
                      </a:lnTo>
                      <a:lnTo>
                        <a:pt x="4334" y="44"/>
                      </a:lnTo>
                      <a:lnTo>
                        <a:pt x="4401" y="111"/>
                      </a:lnTo>
                      <a:lnTo>
                        <a:pt x="4945" y="111"/>
                      </a:lnTo>
                      <a:lnTo>
                        <a:pt x="4945" y="0"/>
                      </a:lnTo>
                      <a:lnTo>
                        <a:pt x="0" y="0"/>
                      </a:lnTo>
                      <a:close/>
                    </a:path>
                  </a:pathLst>
                </a:custGeom>
                <a:solidFill>
                  <a:srgbClr val="CDD6D1"/>
                </a:solidFill>
                <a:ln w="9525" cap="flat" cmpd="sng">
                  <a:noFill/>
                  <a:prstDash val="solid"/>
                  <a:round/>
                  <a:headEnd/>
                  <a:tailEnd/>
                </a:ln>
                <a:effectLst/>
              </p:spPr>
              <p:txBody>
                <a:bodyPr wrap="none" anchor="ctr"/>
                <a:lstStyle/>
                <a:p>
                  <a:endParaRPr lang="en-US" dirty="0"/>
                </a:p>
              </p:txBody>
            </p:sp>
            <p:sp>
              <p:nvSpPr>
                <p:cNvPr id="106" name="Freeform 305"/>
                <p:cNvSpPr>
                  <a:spLocks/>
                </p:cNvSpPr>
                <p:nvPr/>
              </p:nvSpPr>
              <p:spPr bwMode="auto">
                <a:xfrm>
                  <a:off x="2994745" y="2666335"/>
                  <a:ext cx="5703959" cy="128037"/>
                </a:xfrm>
                <a:custGeom>
                  <a:avLst/>
                  <a:gdLst/>
                  <a:ahLst/>
                  <a:cxnLst>
                    <a:cxn ang="0">
                      <a:pos x="0" y="0"/>
                    </a:cxn>
                    <a:cxn ang="0">
                      <a:pos x="0" y="111"/>
                    </a:cxn>
                    <a:cxn ang="0">
                      <a:pos x="4267" y="111"/>
                    </a:cxn>
                    <a:cxn ang="0">
                      <a:pos x="4334" y="44"/>
                    </a:cxn>
                    <a:cxn ang="0">
                      <a:pos x="4401" y="111"/>
                    </a:cxn>
                    <a:cxn ang="0">
                      <a:pos x="4945" y="111"/>
                    </a:cxn>
                    <a:cxn ang="0">
                      <a:pos x="4945" y="0"/>
                    </a:cxn>
                    <a:cxn ang="0">
                      <a:pos x="0" y="0"/>
                    </a:cxn>
                  </a:cxnLst>
                  <a:rect l="0" t="0" r="r" b="b"/>
                  <a:pathLst>
                    <a:path w="4945" h="111">
                      <a:moveTo>
                        <a:pt x="0" y="0"/>
                      </a:moveTo>
                      <a:lnTo>
                        <a:pt x="0" y="111"/>
                      </a:lnTo>
                      <a:lnTo>
                        <a:pt x="4267" y="111"/>
                      </a:lnTo>
                      <a:lnTo>
                        <a:pt x="4334" y="44"/>
                      </a:lnTo>
                      <a:lnTo>
                        <a:pt x="4401" y="111"/>
                      </a:lnTo>
                      <a:lnTo>
                        <a:pt x="4945" y="111"/>
                      </a:lnTo>
                      <a:lnTo>
                        <a:pt x="4945" y="0"/>
                      </a:lnTo>
                      <a:lnTo>
                        <a:pt x="0" y="0"/>
                      </a:lnTo>
                      <a:close/>
                    </a:path>
                  </a:pathLst>
                </a:custGeom>
                <a:solidFill>
                  <a:srgbClr val="CDD6D1"/>
                </a:solidFill>
                <a:ln w="9525" cap="flat" cmpd="sng">
                  <a:noFill/>
                  <a:prstDash val="solid"/>
                  <a:round/>
                  <a:headEnd/>
                  <a:tailEnd/>
                </a:ln>
                <a:effectLst/>
              </p:spPr>
              <p:txBody>
                <a:bodyPr wrap="none" anchor="ctr"/>
                <a:lstStyle/>
                <a:p>
                  <a:endParaRPr lang="en-US" dirty="0"/>
                </a:p>
              </p:txBody>
            </p:sp>
          </p:grpSp>
          <p:sp>
            <p:nvSpPr>
              <p:cNvPr id="107" name="Freeform 315"/>
              <p:cNvSpPr>
                <a:spLocks/>
              </p:cNvSpPr>
              <p:nvPr userDrawn="1"/>
            </p:nvSpPr>
            <p:spPr bwMode="auto">
              <a:xfrm flipH="1">
                <a:off x="8127504" y="2918773"/>
                <a:ext cx="835521" cy="128037"/>
              </a:xfrm>
              <a:custGeom>
                <a:avLst/>
                <a:gdLst/>
                <a:ahLst/>
                <a:cxnLst>
                  <a:cxn ang="0">
                    <a:pos x="0" y="0"/>
                  </a:cxn>
                  <a:cxn ang="0">
                    <a:pos x="0" y="111"/>
                  </a:cxn>
                  <a:cxn ang="0">
                    <a:pos x="4267" y="111"/>
                  </a:cxn>
                  <a:cxn ang="0">
                    <a:pos x="4334" y="44"/>
                  </a:cxn>
                  <a:cxn ang="0">
                    <a:pos x="4401" y="111"/>
                  </a:cxn>
                  <a:cxn ang="0">
                    <a:pos x="4945" y="111"/>
                  </a:cxn>
                  <a:cxn ang="0">
                    <a:pos x="4945" y="0"/>
                  </a:cxn>
                  <a:cxn ang="0">
                    <a:pos x="0" y="0"/>
                  </a:cxn>
                </a:cxnLst>
                <a:rect l="0" t="0" r="r" b="b"/>
                <a:pathLst>
                  <a:path w="4945" h="111">
                    <a:moveTo>
                      <a:pt x="0" y="0"/>
                    </a:moveTo>
                    <a:lnTo>
                      <a:pt x="0" y="111"/>
                    </a:lnTo>
                    <a:lnTo>
                      <a:pt x="4267" y="111"/>
                    </a:lnTo>
                    <a:lnTo>
                      <a:pt x="4334" y="44"/>
                    </a:lnTo>
                    <a:lnTo>
                      <a:pt x="4401" y="111"/>
                    </a:lnTo>
                    <a:lnTo>
                      <a:pt x="4945" y="111"/>
                    </a:lnTo>
                    <a:lnTo>
                      <a:pt x="4945" y="0"/>
                    </a:lnTo>
                    <a:lnTo>
                      <a:pt x="0" y="0"/>
                    </a:lnTo>
                    <a:close/>
                  </a:path>
                </a:pathLst>
              </a:custGeom>
              <a:solidFill>
                <a:srgbClr val="CDD6D1"/>
              </a:solidFill>
              <a:ln w="9525" cap="flat" cmpd="sng">
                <a:noFill/>
                <a:prstDash val="solid"/>
                <a:round/>
                <a:headEnd/>
                <a:tailEnd/>
              </a:ln>
              <a:effectLst/>
            </p:spPr>
            <p:txBody>
              <a:bodyPr wrap="none" anchor="ctr"/>
              <a:lstStyle/>
              <a:p>
                <a:endParaRPr lang="en-US" dirty="0"/>
              </a:p>
            </p:txBody>
          </p:sp>
        </p:grpSp>
        <p:sp>
          <p:nvSpPr>
            <p:cNvPr id="37040" name="Rectangle 176"/>
            <p:cNvSpPr>
              <a:spLocks noChangeArrowheads="1"/>
            </p:cNvSpPr>
            <p:nvPr userDrawn="1"/>
          </p:nvSpPr>
          <p:spPr bwMode="auto">
            <a:xfrm>
              <a:off x="295275" y="354806"/>
              <a:ext cx="8667750" cy="2558654"/>
            </a:xfrm>
            <a:prstGeom prst="rect">
              <a:avLst/>
            </a:prstGeom>
            <a:solidFill>
              <a:srgbClr val="CDD6D1"/>
            </a:solidFill>
            <a:ln w="9525">
              <a:noFill/>
              <a:miter lim="800000"/>
              <a:headEnd/>
              <a:tailEnd/>
            </a:ln>
            <a:effectLst/>
          </p:spPr>
          <p:txBody>
            <a:bodyPr wrap="none" anchor="ctr"/>
            <a:lstStyle/>
            <a:p>
              <a:endParaRPr lang="en-US" dirty="0"/>
            </a:p>
          </p:txBody>
        </p:sp>
        <p:sp>
          <p:nvSpPr>
            <p:cNvPr id="37039" name="Rectangle 175"/>
            <p:cNvSpPr>
              <a:spLocks noChangeArrowheads="1"/>
            </p:cNvSpPr>
            <p:nvPr userDrawn="1"/>
          </p:nvSpPr>
          <p:spPr bwMode="auto">
            <a:xfrm>
              <a:off x="295275" y="2526507"/>
              <a:ext cx="8667750" cy="392906"/>
            </a:xfrm>
            <a:prstGeom prst="rect">
              <a:avLst/>
            </a:prstGeom>
            <a:solidFill>
              <a:srgbClr val="99A2A5"/>
            </a:solidFill>
            <a:ln w="9525">
              <a:noFill/>
              <a:miter lim="800000"/>
              <a:headEnd/>
              <a:tailEnd/>
            </a:ln>
            <a:effectLst/>
          </p:spPr>
          <p:txBody>
            <a:bodyPr wrap="none" anchor="ctr"/>
            <a:lstStyle/>
            <a:p>
              <a:endParaRPr lang="en-US" dirty="0"/>
            </a:p>
          </p:txBody>
        </p:sp>
        <p:grpSp>
          <p:nvGrpSpPr>
            <p:cNvPr id="6" name="Skupina 124"/>
            <p:cNvGrpSpPr/>
            <p:nvPr userDrawn="1"/>
          </p:nvGrpSpPr>
          <p:grpSpPr>
            <a:xfrm>
              <a:off x="295275" y="186928"/>
              <a:ext cx="8672513" cy="120526"/>
              <a:chOff x="295275" y="186928"/>
              <a:chExt cx="8672513" cy="120526"/>
            </a:xfrm>
          </p:grpSpPr>
          <p:grpSp>
            <p:nvGrpSpPr>
              <p:cNvPr id="7" name="Skupina 123"/>
              <p:cNvGrpSpPr/>
              <p:nvPr userDrawn="1"/>
            </p:nvGrpSpPr>
            <p:grpSpPr>
              <a:xfrm>
                <a:off x="295275" y="186928"/>
                <a:ext cx="7670625" cy="120526"/>
                <a:chOff x="295275" y="186928"/>
                <a:chExt cx="7670625" cy="120526"/>
              </a:xfrm>
            </p:grpSpPr>
            <p:sp>
              <p:nvSpPr>
                <p:cNvPr id="109" name="Freeform 302"/>
                <p:cNvSpPr>
                  <a:spLocks/>
                </p:cNvSpPr>
                <p:nvPr userDrawn="1"/>
              </p:nvSpPr>
              <p:spPr bwMode="auto">
                <a:xfrm flipH="1">
                  <a:off x="7260469" y="186928"/>
                  <a:ext cx="705431" cy="120526"/>
                </a:xfrm>
                <a:custGeom>
                  <a:avLst/>
                  <a:gdLst/>
                  <a:ahLst/>
                  <a:cxnLst>
                    <a:cxn ang="0">
                      <a:pos x="0" y="102"/>
                    </a:cxn>
                    <a:cxn ang="0">
                      <a:pos x="597" y="102"/>
                    </a:cxn>
                    <a:cxn ang="0">
                      <a:pos x="597" y="0"/>
                    </a:cxn>
                    <a:cxn ang="0">
                      <a:pos x="45" y="0"/>
                    </a:cxn>
                    <a:cxn ang="0">
                      <a:pos x="0" y="45"/>
                    </a:cxn>
                    <a:cxn ang="0">
                      <a:pos x="0" y="102"/>
                    </a:cxn>
                  </a:cxnLst>
                  <a:rect l="0" t="0" r="r" b="b"/>
                  <a:pathLst>
                    <a:path w="597" h="102">
                      <a:moveTo>
                        <a:pt x="0" y="102"/>
                      </a:moveTo>
                      <a:lnTo>
                        <a:pt x="597" y="102"/>
                      </a:lnTo>
                      <a:lnTo>
                        <a:pt x="597" y="0"/>
                      </a:lnTo>
                      <a:lnTo>
                        <a:pt x="45" y="0"/>
                      </a:lnTo>
                      <a:lnTo>
                        <a:pt x="0" y="45"/>
                      </a:lnTo>
                      <a:lnTo>
                        <a:pt x="0" y="102"/>
                      </a:lnTo>
                      <a:close/>
                    </a:path>
                  </a:pathLst>
                </a:custGeom>
                <a:solidFill>
                  <a:srgbClr val="4E6172"/>
                </a:solidFill>
                <a:ln w="9525">
                  <a:noFill/>
                  <a:round/>
                  <a:headEnd/>
                  <a:tailEnd/>
                </a:ln>
                <a:effectLst/>
              </p:spPr>
              <p:txBody>
                <a:bodyPr/>
                <a:lstStyle/>
                <a:p>
                  <a:pPr marL="0" algn="l" defTabSz="914400" rtl="0" eaLnBrk="1" latinLnBrk="0" hangingPunct="1"/>
                  <a:endParaRPr lang="en-US" sz="1800" kern="1200" dirty="0">
                    <a:solidFill>
                      <a:schemeClr val="tx1"/>
                    </a:solidFill>
                    <a:latin typeface="+mn-lt"/>
                    <a:ea typeface="+mn-ea"/>
                    <a:cs typeface="+mn-cs"/>
                  </a:endParaRPr>
                </a:p>
              </p:txBody>
            </p:sp>
            <p:sp>
              <p:nvSpPr>
                <p:cNvPr id="111" name="Freeform 302"/>
                <p:cNvSpPr>
                  <a:spLocks/>
                </p:cNvSpPr>
                <p:nvPr userDrawn="1"/>
              </p:nvSpPr>
              <p:spPr bwMode="auto">
                <a:xfrm flipH="1">
                  <a:off x="295275" y="186928"/>
                  <a:ext cx="7042135" cy="120526"/>
                </a:xfrm>
                <a:prstGeom prst="rect">
                  <a:avLst/>
                </a:prstGeom>
                <a:solidFill>
                  <a:srgbClr val="4E6172"/>
                </a:solidFill>
                <a:ln w="9525">
                  <a:noFill/>
                  <a:round/>
                  <a:headEnd/>
                  <a:tailEnd/>
                </a:ln>
                <a:effectLst/>
              </p:spPr>
              <p:txBody>
                <a:bodyPr/>
                <a:lstStyle/>
                <a:p>
                  <a:pPr marL="0" algn="l" defTabSz="914400" rtl="0" eaLnBrk="1" latinLnBrk="0" hangingPunct="1"/>
                  <a:endParaRPr lang="en-US" sz="1800" kern="1200" dirty="0">
                    <a:solidFill>
                      <a:schemeClr val="tx1"/>
                    </a:solidFill>
                    <a:latin typeface="+mn-lt"/>
                    <a:ea typeface="+mn-ea"/>
                    <a:cs typeface="+mn-cs"/>
                  </a:endParaRPr>
                </a:p>
              </p:txBody>
            </p:sp>
          </p:grpSp>
          <p:grpSp>
            <p:nvGrpSpPr>
              <p:cNvPr id="8" name="Skupina 122"/>
              <p:cNvGrpSpPr/>
              <p:nvPr userDrawn="1"/>
            </p:nvGrpSpPr>
            <p:grpSpPr>
              <a:xfrm>
                <a:off x="8020050" y="186928"/>
                <a:ext cx="947738" cy="120526"/>
                <a:chOff x="8020050" y="186928"/>
                <a:chExt cx="947738" cy="120526"/>
              </a:xfrm>
            </p:grpSpPr>
            <p:sp>
              <p:nvSpPr>
                <p:cNvPr id="121" name="Freeform 302"/>
                <p:cNvSpPr>
                  <a:spLocks/>
                </p:cNvSpPr>
                <p:nvPr userDrawn="1"/>
              </p:nvSpPr>
              <p:spPr bwMode="auto">
                <a:xfrm>
                  <a:off x="8020050" y="186928"/>
                  <a:ext cx="705431" cy="120526"/>
                </a:xfrm>
                <a:custGeom>
                  <a:avLst/>
                  <a:gdLst/>
                  <a:ahLst/>
                  <a:cxnLst>
                    <a:cxn ang="0">
                      <a:pos x="0" y="102"/>
                    </a:cxn>
                    <a:cxn ang="0">
                      <a:pos x="597" y="102"/>
                    </a:cxn>
                    <a:cxn ang="0">
                      <a:pos x="597" y="0"/>
                    </a:cxn>
                    <a:cxn ang="0">
                      <a:pos x="45" y="0"/>
                    </a:cxn>
                    <a:cxn ang="0">
                      <a:pos x="0" y="45"/>
                    </a:cxn>
                    <a:cxn ang="0">
                      <a:pos x="0" y="102"/>
                    </a:cxn>
                  </a:cxnLst>
                  <a:rect l="0" t="0" r="r" b="b"/>
                  <a:pathLst>
                    <a:path w="597" h="102">
                      <a:moveTo>
                        <a:pt x="0" y="102"/>
                      </a:moveTo>
                      <a:lnTo>
                        <a:pt x="597" y="102"/>
                      </a:lnTo>
                      <a:lnTo>
                        <a:pt x="597" y="0"/>
                      </a:lnTo>
                      <a:lnTo>
                        <a:pt x="45" y="0"/>
                      </a:lnTo>
                      <a:lnTo>
                        <a:pt x="0" y="45"/>
                      </a:lnTo>
                      <a:lnTo>
                        <a:pt x="0" y="102"/>
                      </a:lnTo>
                      <a:close/>
                    </a:path>
                  </a:pathLst>
                </a:custGeom>
                <a:solidFill>
                  <a:srgbClr val="CDD6D1"/>
                </a:solidFill>
                <a:ln w="9525" cap="flat" cmpd="sng">
                  <a:noFill/>
                  <a:prstDash val="solid"/>
                  <a:round/>
                  <a:headEnd/>
                  <a:tailEnd/>
                </a:ln>
                <a:effectLst/>
              </p:spPr>
              <p:txBody>
                <a:bodyPr wrap="none" anchor="ctr"/>
                <a:lstStyle/>
                <a:p>
                  <a:pPr marL="0" algn="l" defTabSz="914400" rtl="0" eaLnBrk="1" latinLnBrk="0" hangingPunct="1"/>
                  <a:endParaRPr lang="en-US" sz="1800" kern="1200" dirty="0">
                    <a:solidFill>
                      <a:schemeClr val="tx1"/>
                    </a:solidFill>
                    <a:latin typeface="+mn-lt"/>
                    <a:ea typeface="+mn-ea"/>
                    <a:cs typeface="+mn-cs"/>
                  </a:endParaRPr>
                </a:p>
              </p:txBody>
            </p:sp>
            <p:sp>
              <p:nvSpPr>
                <p:cNvPr id="122" name="Freeform 302"/>
                <p:cNvSpPr>
                  <a:spLocks/>
                </p:cNvSpPr>
                <p:nvPr userDrawn="1"/>
              </p:nvSpPr>
              <p:spPr bwMode="auto">
                <a:xfrm>
                  <a:off x="8262357" y="186928"/>
                  <a:ext cx="705431" cy="120526"/>
                </a:xfrm>
                <a:custGeom>
                  <a:avLst/>
                  <a:gdLst/>
                  <a:ahLst/>
                  <a:cxnLst>
                    <a:cxn ang="0">
                      <a:pos x="0" y="102"/>
                    </a:cxn>
                    <a:cxn ang="0">
                      <a:pos x="597" y="102"/>
                    </a:cxn>
                    <a:cxn ang="0">
                      <a:pos x="597" y="0"/>
                    </a:cxn>
                    <a:cxn ang="0">
                      <a:pos x="45" y="0"/>
                    </a:cxn>
                    <a:cxn ang="0">
                      <a:pos x="0" y="45"/>
                    </a:cxn>
                    <a:cxn ang="0">
                      <a:pos x="0" y="102"/>
                    </a:cxn>
                  </a:cxnLst>
                  <a:rect l="0" t="0" r="r" b="b"/>
                  <a:pathLst>
                    <a:path w="597" h="102">
                      <a:moveTo>
                        <a:pt x="0" y="102"/>
                      </a:moveTo>
                      <a:lnTo>
                        <a:pt x="597" y="102"/>
                      </a:lnTo>
                      <a:lnTo>
                        <a:pt x="597" y="0"/>
                      </a:lnTo>
                      <a:lnTo>
                        <a:pt x="45" y="0"/>
                      </a:lnTo>
                      <a:lnTo>
                        <a:pt x="0" y="45"/>
                      </a:lnTo>
                      <a:lnTo>
                        <a:pt x="0" y="102"/>
                      </a:lnTo>
                      <a:close/>
                    </a:path>
                  </a:pathLst>
                </a:custGeom>
                <a:solidFill>
                  <a:srgbClr val="CDD6D1"/>
                </a:solidFill>
                <a:ln w="9525" cap="flat" cmpd="sng">
                  <a:noFill/>
                  <a:prstDash val="solid"/>
                  <a:round/>
                  <a:headEnd/>
                  <a:tailEnd/>
                </a:ln>
                <a:effectLst/>
              </p:spPr>
              <p:txBody>
                <a:bodyPr wrap="none" anchor="ctr"/>
                <a:lstStyle/>
                <a:p>
                  <a:pPr marL="0" algn="l" defTabSz="914400" rtl="0" eaLnBrk="1" latinLnBrk="0" hangingPunct="1"/>
                  <a:endParaRPr lang="en-US" sz="1800" kern="1200" dirty="0">
                    <a:solidFill>
                      <a:schemeClr val="tx1"/>
                    </a:solidFill>
                    <a:latin typeface="+mn-lt"/>
                    <a:ea typeface="+mn-ea"/>
                    <a:cs typeface="+mn-cs"/>
                  </a:endParaRPr>
                </a:p>
              </p:txBody>
            </p:sp>
          </p:grpSp>
        </p:grpSp>
      </p:grpSp>
    </p:spTree>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320FAD40-C98F-4685-A8A7-30F187ECC71C}" type="slidenum">
              <a:rPr lang="cs-CZ" smtClean="0"/>
              <a:pPr/>
              <a:t>‹#›</a:t>
            </a:fld>
            <a:endParaRPr lang="cs-CZ"/>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3351" y="700088"/>
            <a:ext cx="4365625" cy="3681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1378" y="700088"/>
            <a:ext cx="4365625" cy="3681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320FAD40-C98F-4685-A8A7-30F187ECC71C}" type="slidenum">
              <a:rPr lang="cs-CZ" smtClean="0"/>
              <a:pPr/>
              <a:t>‹#›</a:t>
            </a:fld>
            <a:endParaRPr lang="cs-CZ"/>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320FAD40-C98F-4685-A8A7-30F187ECC71C}" type="slidenum">
              <a:rPr lang="cs-CZ" smtClean="0"/>
              <a:pPr/>
              <a:t>‹#›</a:t>
            </a:fld>
            <a:endParaRPr lang="cs-CZ"/>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320FAD40-C98F-4685-A8A7-30F187ECC71C}" type="slidenum">
              <a:rPr lang="cs-CZ" smtClean="0"/>
              <a:pPr/>
              <a:t>‹#›</a:t>
            </a:fld>
            <a:endParaRPr lang="cs-CZ"/>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chart" preserve="1">
  <p:cSld name="Nadpis a graf">
    <p:spTree>
      <p:nvGrpSpPr>
        <p:cNvPr id="1" name=""/>
        <p:cNvGrpSpPr/>
        <p:nvPr/>
      </p:nvGrpSpPr>
      <p:grpSpPr>
        <a:xfrm>
          <a:off x="0" y="0"/>
          <a:ext cx="0" cy="0"/>
          <a:chOff x="0" y="0"/>
          <a:chExt cx="0" cy="0"/>
        </a:xfrm>
      </p:grpSpPr>
      <p:sp>
        <p:nvSpPr>
          <p:cNvPr id="2" name="Title 1"/>
          <p:cNvSpPr>
            <a:spLocks noGrp="1"/>
          </p:cNvSpPr>
          <p:nvPr>
            <p:ph type="title"/>
          </p:nvPr>
        </p:nvSpPr>
        <p:spPr>
          <a:xfrm>
            <a:off x="133352" y="214312"/>
            <a:ext cx="8882063" cy="490538"/>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133350" y="700088"/>
            <a:ext cx="8883650" cy="3681413"/>
          </a:xfrm>
        </p:spPr>
        <p:txBody>
          <a:bodyPr/>
          <a:lstStyle/>
          <a:p>
            <a:r>
              <a:rPr lang="en-US" smtClean="0"/>
              <a:t>Click icon to add chart</a:t>
            </a:r>
            <a:endParaRPr lang="en-US" dirty="0"/>
          </a:p>
        </p:txBody>
      </p:sp>
      <p:sp>
        <p:nvSpPr>
          <p:cNvPr id="4" name="Slide Number Placeholder 3"/>
          <p:cNvSpPr>
            <a:spLocks noGrp="1"/>
          </p:cNvSpPr>
          <p:nvPr>
            <p:ph type="sldNum" sz="quarter" idx="10"/>
          </p:nvPr>
        </p:nvSpPr>
        <p:spPr>
          <a:xfrm>
            <a:off x="5872163" y="4879182"/>
            <a:ext cx="685800" cy="235744"/>
          </a:xfrm>
        </p:spPr>
        <p:txBody>
          <a:bodyPr/>
          <a:lstStyle>
            <a:lvl1pPr>
              <a:defRPr/>
            </a:lvl1pPr>
          </a:lstStyle>
          <a:p>
            <a:fld id="{320FAD40-C98F-4685-A8A7-30F187ECC71C}" type="slidenum">
              <a:rPr lang="cs-CZ" smtClean="0"/>
              <a:pPr/>
              <a:t>‹#›</a:t>
            </a:fld>
            <a:endParaRPr lang="cs-CZ"/>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bl" preserve="1">
  <p:cSld name="Nadpis a tabulka">
    <p:spTree>
      <p:nvGrpSpPr>
        <p:cNvPr id="1" name=""/>
        <p:cNvGrpSpPr/>
        <p:nvPr/>
      </p:nvGrpSpPr>
      <p:grpSpPr>
        <a:xfrm>
          <a:off x="0" y="0"/>
          <a:ext cx="0" cy="0"/>
          <a:chOff x="0" y="0"/>
          <a:chExt cx="0" cy="0"/>
        </a:xfrm>
      </p:grpSpPr>
      <p:sp>
        <p:nvSpPr>
          <p:cNvPr id="2" name="Title 1"/>
          <p:cNvSpPr>
            <a:spLocks noGrp="1"/>
          </p:cNvSpPr>
          <p:nvPr>
            <p:ph type="title"/>
          </p:nvPr>
        </p:nvSpPr>
        <p:spPr>
          <a:xfrm>
            <a:off x="133352" y="214312"/>
            <a:ext cx="8882063" cy="490538"/>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33350" y="700088"/>
            <a:ext cx="8883650" cy="3681413"/>
          </a:xfrm>
        </p:spPr>
        <p:txBody>
          <a:bodyPr/>
          <a:lstStyle/>
          <a:p>
            <a:r>
              <a:rPr lang="en-US" smtClean="0"/>
              <a:t>Click icon to add table</a:t>
            </a:r>
            <a:endParaRPr lang="en-US" dirty="0"/>
          </a:p>
        </p:txBody>
      </p:sp>
      <p:sp>
        <p:nvSpPr>
          <p:cNvPr id="4" name="Slide Number Placeholder 3"/>
          <p:cNvSpPr>
            <a:spLocks noGrp="1"/>
          </p:cNvSpPr>
          <p:nvPr>
            <p:ph type="sldNum" sz="quarter" idx="10"/>
          </p:nvPr>
        </p:nvSpPr>
        <p:spPr>
          <a:xfrm>
            <a:off x="5872163" y="4879182"/>
            <a:ext cx="685800" cy="235744"/>
          </a:xfrm>
        </p:spPr>
        <p:txBody>
          <a:bodyPr/>
          <a:lstStyle>
            <a:lvl1pPr>
              <a:defRPr/>
            </a:lvl1pPr>
          </a:lstStyle>
          <a:p>
            <a:fld id="{320FAD40-C98F-4685-A8A7-30F187ECC71C}" type="slidenum">
              <a:rPr lang="cs-CZ" smtClean="0"/>
              <a:pPr/>
              <a:t>‹#›</a:t>
            </a:fld>
            <a:endParaRPr lang="cs-CZ"/>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a:p>
        </p:txBody>
      </p:sp>
      <p:sp>
        <p:nvSpPr>
          <p:cNvPr id="3" name="Content Placeholder 2"/>
          <p:cNvSpPr>
            <a:spLocks noGrp="1"/>
          </p:cNvSpPr>
          <p:nvPr>
            <p:ph sz="half" idx="1"/>
          </p:nvPr>
        </p:nvSpPr>
        <p:spPr>
          <a:xfrm>
            <a:off x="133350" y="700087"/>
            <a:ext cx="4365625" cy="3681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Content Placeholder 3"/>
          <p:cNvSpPr>
            <a:spLocks noGrp="1"/>
          </p:cNvSpPr>
          <p:nvPr>
            <p:ph sz="half" idx="2"/>
          </p:nvPr>
        </p:nvSpPr>
        <p:spPr>
          <a:xfrm>
            <a:off x="4651376" y="700087"/>
            <a:ext cx="4365625" cy="3681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Slide Number Placeholder 4"/>
          <p:cNvSpPr>
            <a:spLocks noGrp="1"/>
          </p:cNvSpPr>
          <p:nvPr>
            <p:ph type="sldNum" sz="quarter" idx="10"/>
          </p:nvPr>
        </p:nvSpPr>
        <p:spPr/>
        <p:txBody>
          <a:bodyPr/>
          <a:lstStyle>
            <a:lvl1pPr>
              <a:defRPr/>
            </a:lvl1pPr>
          </a:lstStyle>
          <a:p>
            <a:fld id="{320FAD40-C98F-4685-A8A7-30F187ECC71C}" type="slidenum">
              <a:rPr lang="cs-CZ" smtClean="0"/>
              <a:pPr/>
              <a:t>‹#›</a:t>
            </a:fld>
            <a:endParaRPr lang="cs-CZ"/>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29393DA2-43E4-4BF3-911A-034B15E58B87}" type="slidenum">
              <a:rPr lang="en-US"/>
              <a:pPr/>
              <a:t>‹#›</a:t>
            </a:fld>
            <a:endParaRPr lang="en-US" dirty="0"/>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pic>
        <p:nvPicPr>
          <p:cNvPr id="46" name="Picture 45"/>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75885" y="0"/>
            <a:ext cx="9068430" cy="5143500"/>
          </a:xfrm>
          <a:prstGeom prst="rect">
            <a:avLst/>
          </a:prstGeom>
        </p:spPr>
      </p:pic>
      <p:pic>
        <p:nvPicPr>
          <p:cNvPr id="47" name="Picture 4" descr="\\10.81.250.100\wip\CORP\COR\_2011_Brand_Refresh\COR-P22374_Corp_PowerPoint_Template\Graphics\Lindsey_PPT build\elements\PPT_ORGBG_OP9.png"/>
          <p:cNvPicPr>
            <a:picLocks noChangeAspect="1" noChangeArrowheads="1"/>
          </p:cNvPicPr>
          <p:nvPr userDrawn="1"/>
        </p:nvPicPr>
        <p:blipFill rotWithShape="1">
          <a:blip r:embed="rId3" cstate="print">
            <a:extLst>
              <a:ext uri="{28A0092B-C50C-407E-A947-70E740481C1C}">
                <a14:useLocalDpi xmlns="" xmlns:a14="http://schemas.microsoft.com/office/drawing/2010/main" val="0"/>
              </a:ext>
            </a:extLst>
          </a:blip>
          <a:srcRect l="74064" b="8026"/>
          <a:stretch/>
        </p:blipFill>
        <p:spPr bwMode="auto">
          <a:xfrm>
            <a:off x="6860981" y="0"/>
            <a:ext cx="2417746" cy="4730681"/>
          </a:xfrm>
          <a:prstGeom prst="rect">
            <a:avLst/>
          </a:prstGeom>
          <a:noFill/>
          <a:extLst>
            <a:ext uri="{909E8E84-426E-40DD-AFC4-6F175D3DCCD1}">
              <a14:hiddenFill xmlns="" xmlns:a14="http://schemas.microsoft.com/office/drawing/2010/main">
                <a:solidFill>
                  <a:srgbClr val="FFFFFF"/>
                </a:solidFill>
              </a14:hiddenFill>
            </a:ext>
          </a:extLst>
        </p:spPr>
      </p:pic>
      <p:sp>
        <p:nvSpPr>
          <p:cNvPr id="37" name="Rounded Rectangle 15"/>
          <p:cNvSpPr/>
          <p:nvPr userDrawn="1"/>
        </p:nvSpPr>
        <p:spPr>
          <a:xfrm>
            <a:off x="6851457" y="-1925"/>
            <a:ext cx="2427271" cy="4926132"/>
          </a:xfrm>
          <a:custGeom>
            <a:avLst/>
            <a:gdLst>
              <a:gd name="connsiteX0" fmla="*/ 0 w 2409825"/>
              <a:gd name="connsiteY0" fmla="*/ 401646 h 5886450"/>
              <a:gd name="connsiteX1" fmla="*/ 401646 w 2409825"/>
              <a:gd name="connsiteY1" fmla="*/ 0 h 5886450"/>
              <a:gd name="connsiteX2" fmla="*/ 2008179 w 2409825"/>
              <a:gd name="connsiteY2" fmla="*/ 0 h 5886450"/>
              <a:gd name="connsiteX3" fmla="*/ 2409825 w 2409825"/>
              <a:gd name="connsiteY3" fmla="*/ 401646 h 5886450"/>
              <a:gd name="connsiteX4" fmla="*/ 2409825 w 2409825"/>
              <a:gd name="connsiteY4" fmla="*/ 5484804 h 5886450"/>
              <a:gd name="connsiteX5" fmla="*/ 2008179 w 2409825"/>
              <a:gd name="connsiteY5" fmla="*/ 5886450 h 5886450"/>
              <a:gd name="connsiteX6" fmla="*/ 401646 w 2409825"/>
              <a:gd name="connsiteY6" fmla="*/ 5886450 h 5886450"/>
              <a:gd name="connsiteX7" fmla="*/ 0 w 2409825"/>
              <a:gd name="connsiteY7" fmla="*/ 5484804 h 5886450"/>
              <a:gd name="connsiteX8" fmla="*/ 0 w 2409825"/>
              <a:gd name="connsiteY8" fmla="*/ 401646 h 5886450"/>
              <a:gd name="connsiteX0" fmla="*/ 0 w 2409825"/>
              <a:gd name="connsiteY0" fmla="*/ 544833 h 6029637"/>
              <a:gd name="connsiteX1" fmla="*/ 2008179 w 2409825"/>
              <a:gd name="connsiteY1" fmla="*/ 143187 h 6029637"/>
              <a:gd name="connsiteX2" fmla="*/ 2409825 w 2409825"/>
              <a:gd name="connsiteY2" fmla="*/ 544833 h 6029637"/>
              <a:gd name="connsiteX3" fmla="*/ 2409825 w 2409825"/>
              <a:gd name="connsiteY3" fmla="*/ 5627991 h 6029637"/>
              <a:gd name="connsiteX4" fmla="*/ 2008179 w 2409825"/>
              <a:gd name="connsiteY4" fmla="*/ 6029637 h 6029637"/>
              <a:gd name="connsiteX5" fmla="*/ 401646 w 2409825"/>
              <a:gd name="connsiteY5" fmla="*/ 6029637 h 6029637"/>
              <a:gd name="connsiteX6" fmla="*/ 0 w 2409825"/>
              <a:gd name="connsiteY6" fmla="*/ 5627991 h 6029637"/>
              <a:gd name="connsiteX7" fmla="*/ 0 w 2409825"/>
              <a:gd name="connsiteY7" fmla="*/ 544833 h 6029637"/>
              <a:gd name="connsiteX0" fmla="*/ 0 w 2409825"/>
              <a:gd name="connsiteY0" fmla="*/ 401805 h 6305709"/>
              <a:gd name="connsiteX1" fmla="*/ 2008179 w 2409825"/>
              <a:gd name="connsiteY1" fmla="*/ 419259 h 6305709"/>
              <a:gd name="connsiteX2" fmla="*/ 2409825 w 2409825"/>
              <a:gd name="connsiteY2" fmla="*/ 820905 h 6305709"/>
              <a:gd name="connsiteX3" fmla="*/ 2409825 w 2409825"/>
              <a:gd name="connsiteY3" fmla="*/ 5904063 h 6305709"/>
              <a:gd name="connsiteX4" fmla="*/ 2008179 w 2409825"/>
              <a:gd name="connsiteY4" fmla="*/ 6305709 h 6305709"/>
              <a:gd name="connsiteX5" fmla="*/ 401646 w 2409825"/>
              <a:gd name="connsiteY5" fmla="*/ 6305709 h 6305709"/>
              <a:gd name="connsiteX6" fmla="*/ 0 w 2409825"/>
              <a:gd name="connsiteY6" fmla="*/ 5904063 h 6305709"/>
              <a:gd name="connsiteX7" fmla="*/ 0 w 2409825"/>
              <a:gd name="connsiteY7" fmla="*/ 401805 h 6305709"/>
              <a:gd name="connsiteX0" fmla="*/ 0 w 2409825"/>
              <a:gd name="connsiteY0" fmla="*/ 0 h 5903904"/>
              <a:gd name="connsiteX1" fmla="*/ 2008179 w 2409825"/>
              <a:gd name="connsiteY1" fmla="*/ 17454 h 5903904"/>
              <a:gd name="connsiteX2" fmla="*/ 2409825 w 2409825"/>
              <a:gd name="connsiteY2" fmla="*/ 419100 h 5903904"/>
              <a:gd name="connsiteX3" fmla="*/ 2409825 w 2409825"/>
              <a:gd name="connsiteY3" fmla="*/ 5502258 h 5903904"/>
              <a:gd name="connsiteX4" fmla="*/ 2008179 w 2409825"/>
              <a:gd name="connsiteY4" fmla="*/ 5903904 h 5903904"/>
              <a:gd name="connsiteX5" fmla="*/ 401646 w 2409825"/>
              <a:gd name="connsiteY5" fmla="*/ 5903904 h 5903904"/>
              <a:gd name="connsiteX6" fmla="*/ 0 w 2409825"/>
              <a:gd name="connsiteY6" fmla="*/ 5502258 h 5903904"/>
              <a:gd name="connsiteX7" fmla="*/ 0 w 2409825"/>
              <a:gd name="connsiteY7" fmla="*/ 0 h 5903904"/>
              <a:gd name="connsiteX0" fmla="*/ 0 w 2409825"/>
              <a:gd name="connsiteY0" fmla="*/ 0 h 5903904"/>
              <a:gd name="connsiteX1" fmla="*/ 2008179 w 2409825"/>
              <a:gd name="connsiteY1" fmla="*/ 17454 h 5903904"/>
              <a:gd name="connsiteX2" fmla="*/ 2409825 w 2409825"/>
              <a:gd name="connsiteY2" fmla="*/ 419100 h 5903904"/>
              <a:gd name="connsiteX3" fmla="*/ 2409825 w 2409825"/>
              <a:gd name="connsiteY3" fmla="*/ 5502258 h 5903904"/>
              <a:gd name="connsiteX4" fmla="*/ 2008179 w 2409825"/>
              <a:gd name="connsiteY4" fmla="*/ 5903904 h 5903904"/>
              <a:gd name="connsiteX5" fmla="*/ 401646 w 2409825"/>
              <a:gd name="connsiteY5" fmla="*/ 5903904 h 5903904"/>
              <a:gd name="connsiteX6" fmla="*/ 0 w 2409825"/>
              <a:gd name="connsiteY6" fmla="*/ 5502258 h 5903904"/>
              <a:gd name="connsiteX7" fmla="*/ 0 w 2409825"/>
              <a:gd name="connsiteY7" fmla="*/ 0 h 5903904"/>
              <a:gd name="connsiteX0" fmla="*/ 0 w 2409825"/>
              <a:gd name="connsiteY0" fmla="*/ 482642 h 6386546"/>
              <a:gd name="connsiteX1" fmla="*/ 2409825 w 2409825"/>
              <a:gd name="connsiteY1" fmla="*/ 901742 h 6386546"/>
              <a:gd name="connsiteX2" fmla="*/ 2409825 w 2409825"/>
              <a:gd name="connsiteY2" fmla="*/ 5984900 h 6386546"/>
              <a:gd name="connsiteX3" fmla="*/ 2008179 w 2409825"/>
              <a:gd name="connsiteY3" fmla="*/ 6386546 h 6386546"/>
              <a:gd name="connsiteX4" fmla="*/ 401646 w 2409825"/>
              <a:gd name="connsiteY4" fmla="*/ 6386546 h 6386546"/>
              <a:gd name="connsiteX5" fmla="*/ 0 w 2409825"/>
              <a:gd name="connsiteY5" fmla="*/ 5984900 h 6386546"/>
              <a:gd name="connsiteX6" fmla="*/ 0 w 2409825"/>
              <a:gd name="connsiteY6" fmla="*/ 482642 h 6386546"/>
              <a:gd name="connsiteX0" fmla="*/ 0 w 2409825"/>
              <a:gd name="connsiteY0" fmla="*/ 656963 h 6560867"/>
              <a:gd name="connsiteX1" fmla="*/ 2409825 w 2409825"/>
              <a:gd name="connsiteY1" fmla="*/ 666488 h 6560867"/>
              <a:gd name="connsiteX2" fmla="*/ 2409825 w 2409825"/>
              <a:gd name="connsiteY2" fmla="*/ 6159221 h 6560867"/>
              <a:gd name="connsiteX3" fmla="*/ 2008179 w 2409825"/>
              <a:gd name="connsiteY3" fmla="*/ 6560867 h 6560867"/>
              <a:gd name="connsiteX4" fmla="*/ 401646 w 2409825"/>
              <a:gd name="connsiteY4" fmla="*/ 6560867 h 6560867"/>
              <a:gd name="connsiteX5" fmla="*/ 0 w 2409825"/>
              <a:gd name="connsiteY5" fmla="*/ 6159221 h 6560867"/>
              <a:gd name="connsiteX6" fmla="*/ 0 w 2409825"/>
              <a:gd name="connsiteY6" fmla="*/ 656963 h 6560867"/>
              <a:gd name="connsiteX0" fmla="*/ 0 w 2409825"/>
              <a:gd name="connsiteY0" fmla="*/ 664226 h 6568130"/>
              <a:gd name="connsiteX1" fmla="*/ 2409825 w 2409825"/>
              <a:gd name="connsiteY1" fmla="*/ 673751 h 6568130"/>
              <a:gd name="connsiteX2" fmla="*/ 2409825 w 2409825"/>
              <a:gd name="connsiteY2" fmla="*/ 6166484 h 6568130"/>
              <a:gd name="connsiteX3" fmla="*/ 2008179 w 2409825"/>
              <a:gd name="connsiteY3" fmla="*/ 6568130 h 6568130"/>
              <a:gd name="connsiteX4" fmla="*/ 401646 w 2409825"/>
              <a:gd name="connsiteY4" fmla="*/ 6568130 h 6568130"/>
              <a:gd name="connsiteX5" fmla="*/ 0 w 2409825"/>
              <a:gd name="connsiteY5" fmla="*/ 6166484 h 6568130"/>
              <a:gd name="connsiteX6" fmla="*/ 0 w 2409825"/>
              <a:gd name="connsiteY6" fmla="*/ 664226 h 6568130"/>
              <a:gd name="connsiteX0" fmla="*/ 0 w 2409825"/>
              <a:gd name="connsiteY0" fmla="*/ 754733 h 6658637"/>
              <a:gd name="connsiteX1" fmla="*/ 2409825 w 2409825"/>
              <a:gd name="connsiteY1" fmla="*/ 764258 h 6658637"/>
              <a:gd name="connsiteX2" fmla="*/ 2409825 w 2409825"/>
              <a:gd name="connsiteY2" fmla="*/ 6256991 h 6658637"/>
              <a:gd name="connsiteX3" fmla="*/ 2008179 w 2409825"/>
              <a:gd name="connsiteY3" fmla="*/ 6658637 h 6658637"/>
              <a:gd name="connsiteX4" fmla="*/ 401646 w 2409825"/>
              <a:gd name="connsiteY4" fmla="*/ 6658637 h 6658637"/>
              <a:gd name="connsiteX5" fmla="*/ 0 w 2409825"/>
              <a:gd name="connsiteY5" fmla="*/ 6256991 h 6658637"/>
              <a:gd name="connsiteX6" fmla="*/ 0 w 2409825"/>
              <a:gd name="connsiteY6" fmla="*/ 754733 h 6658637"/>
              <a:gd name="connsiteX0" fmla="*/ 0 w 2409825"/>
              <a:gd name="connsiteY0" fmla="*/ 714516 h 6618420"/>
              <a:gd name="connsiteX1" fmla="*/ 2409825 w 2409825"/>
              <a:gd name="connsiteY1" fmla="*/ 724041 h 6618420"/>
              <a:gd name="connsiteX2" fmla="*/ 2409825 w 2409825"/>
              <a:gd name="connsiteY2" fmla="*/ 6216774 h 6618420"/>
              <a:gd name="connsiteX3" fmla="*/ 2008179 w 2409825"/>
              <a:gd name="connsiteY3" fmla="*/ 6618420 h 6618420"/>
              <a:gd name="connsiteX4" fmla="*/ 401646 w 2409825"/>
              <a:gd name="connsiteY4" fmla="*/ 6618420 h 6618420"/>
              <a:gd name="connsiteX5" fmla="*/ 0 w 2409825"/>
              <a:gd name="connsiteY5" fmla="*/ 6216774 h 6618420"/>
              <a:gd name="connsiteX6" fmla="*/ 0 w 2409825"/>
              <a:gd name="connsiteY6" fmla="*/ 714516 h 6618420"/>
              <a:gd name="connsiteX0" fmla="*/ 0 w 2409825"/>
              <a:gd name="connsiteY0" fmla="*/ 399467 h 6303371"/>
              <a:gd name="connsiteX1" fmla="*/ 2409825 w 2409825"/>
              <a:gd name="connsiteY1" fmla="*/ 408992 h 6303371"/>
              <a:gd name="connsiteX2" fmla="*/ 2409825 w 2409825"/>
              <a:gd name="connsiteY2" fmla="*/ 5901725 h 6303371"/>
              <a:gd name="connsiteX3" fmla="*/ 2008179 w 2409825"/>
              <a:gd name="connsiteY3" fmla="*/ 6303371 h 6303371"/>
              <a:gd name="connsiteX4" fmla="*/ 401646 w 2409825"/>
              <a:gd name="connsiteY4" fmla="*/ 6303371 h 6303371"/>
              <a:gd name="connsiteX5" fmla="*/ 0 w 2409825"/>
              <a:gd name="connsiteY5" fmla="*/ 5901725 h 6303371"/>
              <a:gd name="connsiteX6" fmla="*/ 0 w 2409825"/>
              <a:gd name="connsiteY6" fmla="*/ 399467 h 6303371"/>
              <a:gd name="connsiteX0" fmla="*/ 0 w 2409825"/>
              <a:gd name="connsiteY0" fmla="*/ 0 h 5903904"/>
              <a:gd name="connsiteX1" fmla="*/ 2409825 w 2409825"/>
              <a:gd name="connsiteY1" fmla="*/ 9525 h 5903904"/>
              <a:gd name="connsiteX2" fmla="*/ 2409825 w 2409825"/>
              <a:gd name="connsiteY2" fmla="*/ 5502258 h 5903904"/>
              <a:gd name="connsiteX3" fmla="*/ 2008179 w 2409825"/>
              <a:gd name="connsiteY3" fmla="*/ 5903904 h 5903904"/>
              <a:gd name="connsiteX4" fmla="*/ 401646 w 2409825"/>
              <a:gd name="connsiteY4" fmla="*/ 5903904 h 5903904"/>
              <a:gd name="connsiteX5" fmla="*/ 0 w 2409825"/>
              <a:gd name="connsiteY5" fmla="*/ 5502258 h 5903904"/>
              <a:gd name="connsiteX6" fmla="*/ 0 w 2409825"/>
              <a:gd name="connsiteY6" fmla="*/ 0 h 5903904"/>
              <a:gd name="connsiteX0" fmla="*/ 0 w 2409825"/>
              <a:gd name="connsiteY0" fmla="*/ 0 h 6074363"/>
              <a:gd name="connsiteX1" fmla="*/ 2409825 w 2409825"/>
              <a:gd name="connsiteY1" fmla="*/ 9525 h 6074363"/>
              <a:gd name="connsiteX2" fmla="*/ 2409825 w 2409825"/>
              <a:gd name="connsiteY2" fmla="*/ 5502258 h 6074363"/>
              <a:gd name="connsiteX3" fmla="*/ 401646 w 2409825"/>
              <a:gd name="connsiteY3" fmla="*/ 5903904 h 6074363"/>
              <a:gd name="connsiteX4" fmla="*/ 0 w 2409825"/>
              <a:gd name="connsiteY4" fmla="*/ 5502258 h 6074363"/>
              <a:gd name="connsiteX5" fmla="*/ 0 w 2409825"/>
              <a:gd name="connsiteY5" fmla="*/ 0 h 6074363"/>
              <a:gd name="connsiteX0" fmla="*/ 0 w 2409825"/>
              <a:gd name="connsiteY0" fmla="*/ 0 h 6353498"/>
              <a:gd name="connsiteX1" fmla="*/ 2409825 w 2409825"/>
              <a:gd name="connsiteY1" fmla="*/ 9525 h 6353498"/>
              <a:gd name="connsiteX2" fmla="*/ 2409825 w 2409825"/>
              <a:gd name="connsiteY2" fmla="*/ 5921358 h 6353498"/>
              <a:gd name="connsiteX3" fmla="*/ 401646 w 2409825"/>
              <a:gd name="connsiteY3" fmla="*/ 5903904 h 6353498"/>
              <a:gd name="connsiteX4" fmla="*/ 0 w 2409825"/>
              <a:gd name="connsiteY4" fmla="*/ 5502258 h 6353498"/>
              <a:gd name="connsiteX5" fmla="*/ 0 w 2409825"/>
              <a:gd name="connsiteY5" fmla="*/ 0 h 6353498"/>
              <a:gd name="connsiteX0" fmla="*/ 0 w 2409825"/>
              <a:gd name="connsiteY0" fmla="*/ 0 h 6355410"/>
              <a:gd name="connsiteX1" fmla="*/ 2409825 w 2409825"/>
              <a:gd name="connsiteY1" fmla="*/ 9525 h 6355410"/>
              <a:gd name="connsiteX2" fmla="*/ 2409825 w 2409825"/>
              <a:gd name="connsiteY2" fmla="*/ 5921358 h 6355410"/>
              <a:gd name="connsiteX3" fmla="*/ 401646 w 2409825"/>
              <a:gd name="connsiteY3" fmla="*/ 5903904 h 6355410"/>
              <a:gd name="connsiteX4" fmla="*/ 0 w 2409825"/>
              <a:gd name="connsiteY4" fmla="*/ 5502258 h 6355410"/>
              <a:gd name="connsiteX5" fmla="*/ 0 w 2409825"/>
              <a:gd name="connsiteY5" fmla="*/ 0 h 6355410"/>
              <a:gd name="connsiteX0" fmla="*/ 0 w 2409825"/>
              <a:gd name="connsiteY0" fmla="*/ 0 h 6353498"/>
              <a:gd name="connsiteX1" fmla="*/ 2409825 w 2409825"/>
              <a:gd name="connsiteY1" fmla="*/ 9525 h 6353498"/>
              <a:gd name="connsiteX2" fmla="*/ 2409825 w 2409825"/>
              <a:gd name="connsiteY2" fmla="*/ 5921358 h 6353498"/>
              <a:gd name="connsiteX3" fmla="*/ 401646 w 2409825"/>
              <a:gd name="connsiteY3" fmla="*/ 5903904 h 6353498"/>
              <a:gd name="connsiteX4" fmla="*/ 0 w 2409825"/>
              <a:gd name="connsiteY4" fmla="*/ 5502258 h 6353498"/>
              <a:gd name="connsiteX5" fmla="*/ 0 w 2409825"/>
              <a:gd name="connsiteY5" fmla="*/ 0 h 6353498"/>
              <a:gd name="connsiteX0" fmla="*/ 0 w 2409825"/>
              <a:gd name="connsiteY0" fmla="*/ 0 h 6355410"/>
              <a:gd name="connsiteX1" fmla="*/ 2409825 w 2409825"/>
              <a:gd name="connsiteY1" fmla="*/ 9525 h 6355410"/>
              <a:gd name="connsiteX2" fmla="*/ 2409825 w 2409825"/>
              <a:gd name="connsiteY2" fmla="*/ 5921358 h 6355410"/>
              <a:gd name="connsiteX3" fmla="*/ 401646 w 2409825"/>
              <a:gd name="connsiteY3" fmla="*/ 5903904 h 6355410"/>
              <a:gd name="connsiteX4" fmla="*/ 0 w 2409825"/>
              <a:gd name="connsiteY4" fmla="*/ 5502258 h 6355410"/>
              <a:gd name="connsiteX5" fmla="*/ 0 w 2409825"/>
              <a:gd name="connsiteY5" fmla="*/ 0 h 6355410"/>
              <a:gd name="connsiteX0" fmla="*/ 0 w 2409825"/>
              <a:gd name="connsiteY0" fmla="*/ 0 h 5921358"/>
              <a:gd name="connsiteX1" fmla="*/ 2409825 w 2409825"/>
              <a:gd name="connsiteY1" fmla="*/ 9525 h 5921358"/>
              <a:gd name="connsiteX2" fmla="*/ 2409825 w 2409825"/>
              <a:gd name="connsiteY2" fmla="*/ 5921358 h 5921358"/>
              <a:gd name="connsiteX3" fmla="*/ 401646 w 2409825"/>
              <a:gd name="connsiteY3" fmla="*/ 5903904 h 5921358"/>
              <a:gd name="connsiteX4" fmla="*/ 0 w 2409825"/>
              <a:gd name="connsiteY4" fmla="*/ 5502258 h 5921358"/>
              <a:gd name="connsiteX5" fmla="*/ 0 w 2409825"/>
              <a:gd name="connsiteY5" fmla="*/ 0 h 5921358"/>
              <a:gd name="connsiteX0" fmla="*/ 0 w 2409825"/>
              <a:gd name="connsiteY0" fmla="*/ 3476 h 5911833"/>
              <a:gd name="connsiteX1" fmla="*/ 2409825 w 2409825"/>
              <a:gd name="connsiteY1" fmla="*/ 0 h 5911833"/>
              <a:gd name="connsiteX2" fmla="*/ 2409825 w 2409825"/>
              <a:gd name="connsiteY2" fmla="*/ 5911833 h 5911833"/>
              <a:gd name="connsiteX3" fmla="*/ 401646 w 2409825"/>
              <a:gd name="connsiteY3" fmla="*/ 5894379 h 5911833"/>
              <a:gd name="connsiteX4" fmla="*/ 0 w 2409825"/>
              <a:gd name="connsiteY4" fmla="*/ 5492733 h 5911833"/>
              <a:gd name="connsiteX5" fmla="*/ 0 w 2409825"/>
              <a:gd name="connsiteY5" fmla="*/ 3476 h 5911833"/>
              <a:gd name="connsiteX0" fmla="*/ 0 w 2409825"/>
              <a:gd name="connsiteY0" fmla="*/ 0 h 5908357"/>
              <a:gd name="connsiteX1" fmla="*/ 2409825 w 2409825"/>
              <a:gd name="connsiteY1" fmla="*/ 26860 h 5908357"/>
              <a:gd name="connsiteX2" fmla="*/ 2409825 w 2409825"/>
              <a:gd name="connsiteY2" fmla="*/ 5908357 h 5908357"/>
              <a:gd name="connsiteX3" fmla="*/ 401646 w 2409825"/>
              <a:gd name="connsiteY3" fmla="*/ 5890903 h 5908357"/>
              <a:gd name="connsiteX4" fmla="*/ 0 w 2409825"/>
              <a:gd name="connsiteY4" fmla="*/ 5489257 h 5908357"/>
              <a:gd name="connsiteX5" fmla="*/ 0 w 2409825"/>
              <a:gd name="connsiteY5" fmla="*/ 0 h 5908357"/>
              <a:gd name="connsiteX0" fmla="*/ 0 w 2409825"/>
              <a:gd name="connsiteY0" fmla="*/ 0 h 5908357"/>
              <a:gd name="connsiteX1" fmla="*/ 2409825 w 2409825"/>
              <a:gd name="connsiteY1" fmla="*/ 5192 h 5908357"/>
              <a:gd name="connsiteX2" fmla="*/ 2409825 w 2409825"/>
              <a:gd name="connsiteY2" fmla="*/ 5908357 h 5908357"/>
              <a:gd name="connsiteX3" fmla="*/ 401646 w 2409825"/>
              <a:gd name="connsiteY3" fmla="*/ 5890903 h 5908357"/>
              <a:gd name="connsiteX4" fmla="*/ 0 w 2409825"/>
              <a:gd name="connsiteY4" fmla="*/ 5489257 h 5908357"/>
              <a:gd name="connsiteX5" fmla="*/ 0 w 2409825"/>
              <a:gd name="connsiteY5" fmla="*/ 0 h 5908357"/>
              <a:gd name="connsiteX0" fmla="*/ 0 w 2409825"/>
              <a:gd name="connsiteY0" fmla="*/ 3475 h 5903165"/>
              <a:gd name="connsiteX1" fmla="*/ 2409825 w 2409825"/>
              <a:gd name="connsiteY1" fmla="*/ 0 h 5903165"/>
              <a:gd name="connsiteX2" fmla="*/ 2409825 w 2409825"/>
              <a:gd name="connsiteY2" fmla="*/ 5903165 h 5903165"/>
              <a:gd name="connsiteX3" fmla="*/ 401646 w 2409825"/>
              <a:gd name="connsiteY3" fmla="*/ 5885711 h 5903165"/>
              <a:gd name="connsiteX4" fmla="*/ 0 w 2409825"/>
              <a:gd name="connsiteY4" fmla="*/ 5484065 h 5903165"/>
              <a:gd name="connsiteX5" fmla="*/ 0 w 2409825"/>
              <a:gd name="connsiteY5" fmla="*/ 3475 h 5903165"/>
              <a:gd name="connsiteX0" fmla="*/ 0 w 2414159"/>
              <a:gd name="connsiteY0" fmla="*/ 0 h 5904023"/>
              <a:gd name="connsiteX1" fmla="*/ 2414159 w 2414159"/>
              <a:gd name="connsiteY1" fmla="*/ 858 h 5904023"/>
              <a:gd name="connsiteX2" fmla="*/ 2414159 w 2414159"/>
              <a:gd name="connsiteY2" fmla="*/ 5904023 h 5904023"/>
              <a:gd name="connsiteX3" fmla="*/ 405980 w 2414159"/>
              <a:gd name="connsiteY3" fmla="*/ 5886569 h 5904023"/>
              <a:gd name="connsiteX4" fmla="*/ 4334 w 2414159"/>
              <a:gd name="connsiteY4" fmla="*/ 5484923 h 5904023"/>
              <a:gd name="connsiteX5" fmla="*/ 0 w 2414159"/>
              <a:gd name="connsiteY5" fmla="*/ 0 h 5904023"/>
              <a:gd name="connsiteX0" fmla="*/ 0 w 2414159"/>
              <a:gd name="connsiteY0" fmla="*/ 0 h 5886569"/>
              <a:gd name="connsiteX1" fmla="*/ 2414159 w 2414159"/>
              <a:gd name="connsiteY1" fmla="*/ 858 h 5886569"/>
              <a:gd name="connsiteX2" fmla="*/ 2414159 w 2414159"/>
              <a:gd name="connsiteY2" fmla="*/ 5878021 h 5886569"/>
              <a:gd name="connsiteX3" fmla="*/ 405980 w 2414159"/>
              <a:gd name="connsiteY3" fmla="*/ 5886569 h 5886569"/>
              <a:gd name="connsiteX4" fmla="*/ 4334 w 2414159"/>
              <a:gd name="connsiteY4" fmla="*/ 5484923 h 5886569"/>
              <a:gd name="connsiteX5" fmla="*/ 0 w 2414159"/>
              <a:gd name="connsiteY5" fmla="*/ 0 h 5886569"/>
              <a:gd name="connsiteX0" fmla="*/ 0 w 2414159"/>
              <a:gd name="connsiteY0" fmla="*/ 0 h 5886689"/>
              <a:gd name="connsiteX1" fmla="*/ 2414159 w 2414159"/>
              <a:gd name="connsiteY1" fmla="*/ 858 h 5886689"/>
              <a:gd name="connsiteX2" fmla="*/ 2414159 w 2414159"/>
              <a:gd name="connsiteY2" fmla="*/ 5886689 h 5886689"/>
              <a:gd name="connsiteX3" fmla="*/ 405980 w 2414159"/>
              <a:gd name="connsiteY3" fmla="*/ 5886569 h 5886689"/>
              <a:gd name="connsiteX4" fmla="*/ 4334 w 2414159"/>
              <a:gd name="connsiteY4" fmla="*/ 5484923 h 5886689"/>
              <a:gd name="connsiteX5" fmla="*/ 0 w 2414159"/>
              <a:gd name="connsiteY5" fmla="*/ 0 h 5886689"/>
              <a:gd name="connsiteX0" fmla="*/ 4486 w 2410019"/>
              <a:gd name="connsiteY0" fmla="*/ 0 h 6654440"/>
              <a:gd name="connsiteX1" fmla="*/ 2410019 w 2410019"/>
              <a:gd name="connsiteY1" fmla="*/ 768609 h 6654440"/>
              <a:gd name="connsiteX2" fmla="*/ 2410019 w 2410019"/>
              <a:gd name="connsiteY2" fmla="*/ 6654440 h 6654440"/>
              <a:gd name="connsiteX3" fmla="*/ 401840 w 2410019"/>
              <a:gd name="connsiteY3" fmla="*/ 6654320 h 6654440"/>
              <a:gd name="connsiteX4" fmla="*/ 194 w 2410019"/>
              <a:gd name="connsiteY4" fmla="*/ 6252674 h 6654440"/>
              <a:gd name="connsiteX5" fmla="*/ 4486 w 2410019"/>
              <a:gd name="connsiteY5" fmla="*/ 0 h 6654440"/>
              <a:gd name="connsiteX0" fmla="*/ 4486 w 2418645"/>
              <a:gd name="connsiteY0" fmla="*/ 0 h 6654440"/>
              <a:gd name="connsiteX1" fmla="*/ 2418645 w 2418645"/>
              <a:gd name="connsiteY1" fmla="*/ 858 h 6654440"/>
              <a:gd name="connsiteX2" fmla="*/ 2410019 w 2418645"/>
              <a:gd name="connsiteY2" fmla="*/ 6654440 h 6654440"/>
              <a:gd name="connsiteX3" fmla="*/ 401840 w 2418645"/>
              <a:gd name="connsiteY3" fmla="*/ 6654320 h 6654440"/>
              <a:gd name="connsiteX4" fmla="*/ 194 w 2418645"/>
              <a:gd name="connsiteY4" fmla="*/ 6252674 h 6654440"/>
              <a:gd name="connsiteX5" fmla="*/ 4486 w 2418645"/>
              <a:gd name="connsiteY5" fmla="*/ 0 h 6654440"/>
              <a:gd name="connsiteX0" fmla="*/ 4486 w 2418645"/>
              <a:gd name="connsiteY0" fmla="*/ 85406 h 6653582"/>
              <a:gd name="connsiteX1" fmla="*/ 2418645 w 2418645"/>
              <a:gd name="connsiteY1" fmla="*/ 0 h 6653582"/>
              <a:gd name="connsiteX2" fmla="*/ 2410019 w 2418645"/>
              <a:gd name="connsiteY2" fmla="*/ 6653582 h 6653582"/>
              <a:gd name="connsiteX3" fmla="*/ 401840 w 2418645"/>
              <a:gd name="connsiteY3" fmla="*/ 6653462 h 6653582"/>
              <a:gd name="connsiteX4" fmla="*/ 194 w 2418645"/>
              <a:gd name="connsiteY4" fmla="*/ 6251816 h 6653582"/>
              <a:gd name="connsiteX5" fmla="*/ 4486 w 2418645"/>
              <a:gd name="connsiteY5" fmla="*/ 85406 h 6653582"/>
              <a:gd name="connsiteX0" fmla="*/ 4486 w 2418645"/>
              <a:gd name="connsiteY0" fmla="*/ 0 h 6568176"/>
              <a:gd name="connsiteX1" fmla="*/ 2418645 w 2418645"/>
              <a:gd name="connsiteY1" fmla="*/ 9484 h 6568176"/>
              <a:gd name="connsiteX2" fmla="*/ 2410019 w 2418645"/>
              <a:gd name="connsiteY2" fmla="*/ 6568176 h 6568176"/>
              <a:gd name="connsiteX3" fmla="*/ 401840 w 2418645"/>
              <a:gd name="connsiteY3" fmla="*/ 6568056 h 6568176"/>
              <a:gd name="connsiteX4" fmla="*/ 194 w 2418645"/>
              <a:gd name="connsiteY4" fmla="*/ 6166410 h 6568176"/>
              <a:gd name="connsiteX5" fmla="*/ 4486 w 2418645"/>
              <a:gd name="connsiteY5" fmla="*/ 0 h 6568176"/>
              <a:gd name="connsiteX0" fmla="*/ 4486 w 2427271"/>
              <a:gd name="connsiteY0" fmla="*/ 0 h 6568176"/>
              <a:gd name="connsiteX1" fmla="*/ 2427271 w 2427271"/>
              <a:gd name="connsiteY1" fmla="*/ 9484 h 6568176"/>
              <a:gd name="connsiteX2" fmla="*/ 2410019 w 2427271"/>
              <a:gd name="connsiteY2" fmla="*/ 6568176 h 6568176"/>
              <a:gd name="connsiteX3" fmla="*/ 401840 w 2427271"/>
              <a:gd name="connsiteY3" fmla="*/ 6568056 h 6568176"/>
              <a:gd name="connsiteX4" fmla="*/ 194 w 2427271"/>
              <a:gd name="connsiteY4" fmla="*/ 6166410 h 6568176"/>
              <a:gd name="connsiteX5" fmla="*/ 4486 w 2427271"/>
              <a:gd name="connsiteY5" fmla="*/ 0 h 6568176"/>
              <a:gd name="connsiteX0" fmla="*/ 4486 w 2427271"/>
              <a:gd name="connsiteY0" fmla="*/ 0 h 6568176"/>
              <a:gd name="connsiteX1" fmla="*/ 2427271 w 2427271"/>
              <a:gd name="connsiteY1" fmla="*/ 857 h 6568176"/>
              <a:gd name="connsiteX2" fmla="*/ 2410019 w 2427271"/>
              <a:gd name="connsiteY2" fmla="*/ 6568176 h 6568176"/>
              <a:gd name="connsiteX3" fmla="*/ 401840 w 2427271"/>
              <a:gd name="connsiteY3" fmla="*/ 6568056 h 6568176"/>
              <a:gd name="connsiteX4" fmla="*/ 194 w 2427271"/>
              <a:gd name="connsiteY4" fmla="*/ 6166410 h 6568176"/>
              <a:gd name="connsiteX5" fmla="*/ 4486 w 2427271"/>
              <a:gd name="connsiteY5" fmla="*/ 0 h 656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27271" h="6568176">
                <a:moveTo>
                  <a:pt x="4486" y="0"/>
                </a:moveTo>
                <a:lnTo>
                  <a:pt x="2427271" y="857"/>
                </a:lnTo>
                <a:cubicBezTo>
                  <a:pt x="2424396" y="2218718"/>
                  <a:pt x="2412894" y="4350315"/>
                  <a:pt x="2410019" y="6568176"/>
                </a:cubicBezTo>
                <a:lnTo>
                  <a:pt x="401840" y="6568056"/>
                </a:lnTo>
                <a:cubicBezTo>
                  <a:pt x="180017" y="6568056"/>
                  <a:pt x="194" y="6388233"/>
                  <a:pt x="194" y="6166410"/>
                </a:cubicBezTo>
                <a:cubicBezTo>
                  <a:pt x="-1251" y="4338102"/>
                  <a:pt x="5931" y="1828308"/>
                  <a:pt x="4486" y="0"/>
                </a:cubicBezTo>
                <a:close/>
              </a:path>
            </a:pathLst>
          </a:custGeom>
          <a:gradFill flip="none" rotWithShape="1">
            <a:gsLst>
              <a:gs pos="30000">
                <a:srgbClr val="FFC000">
                  <a:alpha val="52000"/>
                </a:srgbClr>
              </a:gs>
              <a:gs pos="63000">
                <a:schemeClr val="accent2">
                  <a:alpha val="49000"/>
                </a:schemeClr>
              </a:gs>
              <a:gs pos="100000">
                <a:srgbClr val="C73F09"/>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18151" y="0"/>
            <a:ext cx="2789926" cy="5143500"/>
          </a:xfrm>
          <a:prstGeom prst="rect">
            <a:avLst/>
          </a:prstGeom>
          <a:solidFill>
            <a:schemeClr val="bg1"/>
          </a:solidFill>
          <a:ln>
            <a:noFill/>
          </a:ln>
          <a:effectLst>
            <a:outerShdw blurRad="88900" dist="50800" algn="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68"/>
          <p:cNvGrpSpPr/>
          <p:nvPr userDrawn="1"/>
        </p:nvGrpSpPr>
        <p:grpSpPr>
          <a:xfrm>
            <a:off x="346838" y="342900"/>
            <a:ext cx="2309862" cy="356202"/>
            <a:chOff x="633159" y="6301141"/>
            <a:chExt cx="1771650" cy="381114"/>
          </a:xfrm>
        </p:grpSpPr>
        <p:sp>
          <p:nvSpPr>
            <p:cNvPr id="70" name="Text Box 129"/>
            <p:cNvSpPr txBox="1">
              <a:spLocks noChangeAspect="1" noChangeArrowheads="1"/>
            </p:cNvSpPr>
            <p:nvPr/>
          </p:nvSpPr>
          <p:spPr bwMode="black">
            <a:xfrm>
              <a:off x="2094626" y="6487368"/>
              <a:ext cx="310183" cy="164651"/>
            </a:xfrm>
            <a:prstGeom prst="rect">
              <a:avLst/>
            </a:prstGeom>
            <a:noFill/>
            <a:ln w="9525">
              <a:noFill/>
              <a:miter lim="800000"/>
              <a:headEnd/>
              <a:tailEnd/>
            </a:ln>
            <a:effectLst/>
          </p:spPr>
          <p:txBody>
            <a:bodyPr>
              <a:spAutoFit/>
            </a:bodyPr>
            <a:lstStyle/>
            <a:p>
              <a:r>
                <a:rPr lang="en-US" sz="400" b="1"/>
                <a:t>TM</a:t>
              </a:r>
            </a:p>
          </p:txBody>
        </p:sp>
        <p:sp>
          <p:nvSpPr>
            <p:cNvPr id="71" name="Freeform 143"/>
            <p:cNvSpPr>
              <a:spLocks noChangeAspect="1"/>
            </p:cNvSpPr>
            <p:nvPr/>
          </p:nvSpPr>
          <p:spPr bwMode="black">
            <a:xfrm>
              <a:off x="739920" y="6301141"/>
              <a:ext cx="126959" cy="69294"/>
            </a:xfrm>
            <a:custGeom>
              <a:avLst/>
              <a:gdLst/>
              <a:ahLst/>
              <a:cxnLst>
                <a:cxn ang="0">
                  <a:pos x="56" y="82"/>
                </a:cxn>
                <a:cxn ang="0">
                  <a:pos x="146" y="28"/>
                </a:cxn>
                <a:cxn ang="0">
                  <a:pos x="90" y="0"/>
                </a:cxn>
                <a:cxn ang="0">
                  <a:pos x="0" y="54"/>
                </a:cxn>
                <a:cxn ang="0">
                  <a:pos x="56" y="82"/>
                </a:cxn>
              </a:cxnLst>
              <a:rect l="0" t="0" r="r" b="b"/>
              <a:pathLst>
                <a:path w="146" h="82">
                  <a:moveTo>
                    <a:pt x="56" y="82"/>
                  </a:moveTo>
                  <a:lnTo>
                    <a:pt x="146" y="28"/>
                  </a:lnTo>
                  <a:lnTo>
                    <a:pt x="90" y="0"/>
                  </a:lnTo>
                  <a:lnTo>
                    <a:pt x="0" y="54"/>
                  </a:lnTo>
                  <a:lnTo>
                    <a:pt x="56" y="82"/>
                  </a:lnTo>
                  <a:close/>
                </a:path>
              </a:pathLst>
            </a:custGeom>
            <a:solidFill>
              <a:srgbClr val="FF4F00"/>
            </a:solidFill>
            <a:ln w="9525" cap="flat" cmpd="sng">
              <a:noFill/>
              <a:prstDash val="solid"/>
              <a:round/>
              <a:headEnd type="none" w="med" len="med"/>
              <a:tailEnd type="none" w="med" len="med"/>
            </a:ln>
            <a:effectLst/>
          </p:spPr>
          <p:txBody>
            <a:bodyPr/>
            <a:lstStyle/>
            <a:p>
              <a:endParaRPr lang="en-US"/>
            </a:p>
          </p:txBody>
        </p:sp>
        <p:sp>
          <p:nvSpPr>
            <p:cNvPr id="72" name="Freeform 144"/>
            <p:cNvSpPr>
              <a:spLocks noChangeAspect="1"/>
            </p:cNvSpPr>
            <p:nvPr/>
          </p:nvSpPr>
          <p:spPr bwMode="black">
            <a:xfrm>
              <a:off x="813498" y="6338675"/>
              <a:ext cx="124073" cy="70737"/>
            </a:xfrm>
            <a:custGeom>
              <a:avLst/>
              <a:gdLst/>
              <a:ahLst/>
              <a:cxnLst>
                <a:cxn ang="0">
                  <a:pos x="54" y="84"/>
                </a:cxn>
                <a:cxn ang="0">
                  <a:pos x="144" y="30"/>
                </a:cxn>
                <a:cxn ang="0">
                  <a:pos x="90" y="0"/>
                </a:cxn>
                <a:cxn ang="0">
                  <a:pos x="0" y="54"/>
                </a:cxn>
                <a:cxn ang="0">
                  <a:pos x="54" y="84"/>
                </a:cxn>
              </a:cxnLst>
              <a:rect l="0" t="0" r="r" b="b"/>
              <a:pathLst>
                <a:path w="144" h="84">
                  <a:moveTo>
                    <a:pt x="54" y="84"/>
                  </a:moveTo>
                  <a:lnTo>
                    <a:pt x="144" y="30"/>
                  </a:lnTo>
                  <a:lnTo>
                    <a:pt x="90" y="0"/>
                  </a:lnTo>
                  <a:lnTo>
                    <a:pt x="0" y="54"/>
                  </a:lnTo>
                  <a:lnTo>
                    <a:pt x="54" y="84"/>
                  </a:lnTo>
                  <a:close/>
                </a:path>
              </a:pathLst>
            </a:custGeom>
            <a:solidFill>
              <a:srgbClr val="FED95E"/>
            </a:solidFill>
            <a:ln w="9525" cap="flat" cmpd="sng">
              <a:noFill/>
              <a:prstDash val="solid"/>
              <a:round/>
              <a:headEnd type="none" w="med" len="med"/>
              <a:tailEnd type="none" w="med" len="med"/>
            </a:ln>
            <a:effectLst/>
          </p:spPr>
          <p:txBody>
            <a:bodyPr/>
            <a:lstStyle/>
            <a:p>
              <a:endParaRPr lang="en-US"/>
            </a:p>
          </p:txBody>
        </p:sp>
        <p:sp>
          <p:nvSpPr>
            <p:cNvPr id="73" name="Freeform 145"/>
            <p:cNvSpPr>
              <a:spLocks noChangeAspect="1"/>
            </p:cNvSpPr>
            <p:nvPr/>
          </p:nvSpPr>
          <p:spPr bwMode="black">
            <a:xfrm>
              <a:off x="882748" y="6374765"/>
              <a:ext cx="126959" cy="72181"/>
            </a:xfrm>
            <a:custGeom>
              <a:avLst/>
              <a:gdLst/>
              <a:ahLst/>
              <a:cxnLst>
                <a:cxn ang="0">
                  <a:pos x="56" y="82"/>
                </a:cxn>
                <a:cxn ang="0">
                  <a:pos x="146" y="28"/>
                </a:cxn>
                <a:cxn ang="0">
                  <a:pos x="90" y="0"/>
                </a:cxn>
                <a:cxn ang="0">
                  <a:pos x="0" y="54"/>
                </a:cxn>
                <a:cxn ang="0">
                  <a:pos x="56" y="82"/>
                </a:cxn>
              </a:cxnLst>
              <a:rect l="0" t="0" r="r" b="b"/>
              <a:pathLst>
                <a:path w="146" h="82">
                  <a:moveTo>
                    <a:pt x="56" y="82"/>
                  </a:moveTo>
                  <a:lnTo>
                    <a:pt x="146" y="28"/>
                  </a:lnTo>
                  <a:lnTo>
                    <a:pt x="90" y="0"/>
                  </a:lnTo>
                  <a:lnTo>
                    <a:pt x="0" y="54"/>
                  </a:lnTo>
                  <a:lnTo>
                    <a:pt x="56" y="82"/>
                  </a:lnTo>
                  <a:close/>
                </a:path>
              </a:pathLst>
            </a:custGeom>
            <a:solidFill>
              <a:srgbClr val="FF4F00"/>
            </a:solidFill>
            <a:ln w="9525" cap="flat" cmpd="sng">
              <a:noFill/>
              <a:prstDash val="solid"/>
              <a:round/>
              <a:headEnd type="none" w="med" len="med"/>
              <a:tailEnd type="none" w="med" len="med"/>
            </a:ln>
            <a:effectLst/>
          </p:spPr>
          <p:txBody>
            <a:bodyPr/>
            <a:lstStyle/>
            <a:p>
              <a:endParaRPr lang="en-US"/>
            </a:p>
          </p:txBody>
        </p:sp>
        <p:sp>
          <p:nvSpPr>
            <p:cNvPr id="74" name="Freeform 146"/>
            <p:cNvSpPr>
              <a:spLocks noChangeAspect="1"/>
            </p:cNvSpPr>
            <p:nvPr/>
          </p:nvSpPr>
          <p:spPr bwMode="black">
            <a:xfrm>
              <a:off x="775987" y="6439728"/>
              <a:ext cx="126959" cy="72181"/>
            </a:xfrm>
            <a:custGeom>
              <a:avLst/>
              <a:gdLst/>
              <a:ahLst/>
              <a:cxnLst>
                <a:cxn ang="0">
                  <a:pos x="56" y="84"/>
                </a:cxn>
                <a:cxn ang="0">
                  <a:pos x="146" y="30"/>
                </a:cxn>
                <a:cxn ang="0">
                  <a:pos x="90" y="0"/>
                </a:cxn>
                <a:cxn ang="0">
                  <a:pos x="0" y="54"/>
                </a:cxn>
                <a:cxn ang="0">
                  <a:pos x="56" y="84"/>
                </a:cxn>
              </a:cxnLst>
              <a:rect l="0" t="0" r="r" b="b"/>
              <a:pathLst>
                <a:path w="146" h="84">
                  <a:moveTo>
                    <a:pt x="56" y="84"/>
                  </a:moveTo>
                  <a:lnTo>
                    <a:pt x="146" y="30"/>
                  </a:lnTo>
                  <a:lnTo>
                    <a:pt x="90" y="0"/>
                  </a:lnTo>
                  <a:lnTo>
                    <a:pt x="0" y="54"/>
                  </a:lnTo>
                  <a:lnTo>
                    <a:pt x="56" y="84"/>
                  </a:lnTo>
                  <a:close/>
                </a:path>
              </a:pathLst>
            </a:custGeom>
            <a:solidFill>
              <a:srgbClr val="FED95E"/>
            </a:solidFill>
            <a:ln w="9525" cap="flat" cmpd="sng">
              <a:noFill/>
              <a:prstDash val="solid"/>
              <a:round/>
              <a:headEnd type="none" w="med" len="med"/>
              <a:tailEnd type="none" w="med" len="med"/>
            </a:ln>
            <a:effectLst/>
          </p:spPr>
          <p:txBody>
            <a:bodyPr/>
            <a:lstStyle/>
            <a:p>
              <a:endParaRPr lang="en-US"/>
            </a:p>
          </p:txBody>
        </p:sp>
        <p:sp>
          <p:nvSpPr>
            <p:cNvPr id="75" name="Freeform 147"/>
            <p:cNvSpPr>
              <a:spLocks noChangeAspect="1"/>
            </p:cNvSpPr>
            <p:nvPr/>
          </p:nvSpPr>
          <p:spPr bwMode="black">
            <a:xfrm>
              <a:off x="848123" y="6478706"/>
              <a:ext cx="125516" cy="69294"/>
            </a:xfrm>
            <a:custGeom>
              <a:avLst/>
              <a:gdLst/>
              <a:ahLst/>
              <a:cxnLst>
                <a:cxn ang="0">
                  <a:pos x="56" y="82"/>
                </a:cxn>
                <a:cxn ang="0">
                  <a:pos x="146" y="28"/>
                </a:cxn>
                <a:cxn ang="0">
                  <a:pos x="90" y="0"/>
                </a:cxn>
                <a:cxn ang="0">
                  <a:pos x="0" y="54"/>
                </a:cxn>
                <a:cxn ang="0">
                  <a:pos x="56" y="82"/>
                </a:cxn>
              </a:cxnLst>
              <a:rect l="0" t="0" r="r" b="b"/>
              <a:pathLst>
                <a:path w="146" h="82">
                  <a:moveTo>
                    <a:pt x="56" y="82"/>
                  </a:moveTo>
                  <a:lnTo>
                    <a:pt x="146" y="28"/>
                  </a:lnTo>
                  <a:lnTo>
                    <a:pt x="90" y="0"/>
                  </a:lnTo>
                  <a:lnTo>
                    <a:pt x="0" y="54"/>
                  </a:lnTo>
                  <a:lnTo>
                    <a:pt x="56" y="82"/>
                  </a:lnTo>
                  <a:close/>
                </a:path>
              </a:pathLst>
            </a:custGeom>
            <a:solidFill>
              <a:srgbClr val="FF4F00"/>
            </a:solidFill>
            <a:ln w="9525" cap="flat" cmpd="sng">
              <a:noFill/>
              <a:prstDash val="solid"/>
              <a:round/>
              <a:headEnd type="none" w="med" len="med"/>
              <a:tailEnd type="none" w="med" len="med"/>
            </a:ln>
            <a:effectLst/>
          </p:spPr>
          <p:txBody>
            <a:bodyPr/>
            <a:lstStyle/>
            <a:p>
              <a:endParaRPr lang="en-US"/>
            </a:p>
          </p:txBody>
        </p:sp>
        <p:sp>
          <p:nvSpPr>
            <p:cNvPr id="76" name="Freeform 148"/>
            <p:cNvSpPr>
              <a:spLocks noChangeAspect="1"/>
            </p:cNvSpPr>
            <p:nvPr/>
          </p:nvSpPr>
          <p:spPr bwMode="black">
            <a:xfrm>
              <a:off x="670670" y="6503247"/>
              <a:ext cx="124073" cy="73624"/>
            </a:xfrm>
            <a:custGeom>
              <a:avLst/>
              <a:gdLst/>
              <a:ahLst/>
              <a:cxnLst>
                <a:cxn ang="0">
                  <a:pos x="56" y="84"/>
                </a:cxn>
                <a:cxn ang="0">
                  <a:pos x="146" y="30"/>
                </a:cxn>
                <a:cxn ang="0">
                  <a:pos x="90" y="0"/>
                </a:cxn>
                <a:cxn ang="0">
                  <a:pos x="0" y="56"/>
                </a:cxn>
                <a:cxn ang="0">
                  <a:pos x="56" y="84"/>
                </a:cxn>
              </a:cxnLst>
              <a:rect l="0" t="0" r="r" b="b"/>
              <a:pathLst>
                <a:path w="146" h="84">
                  <a:moveTo>
                    <a:pt x="56" y="84"/>
                  </a:moveTo>
                  <a:lnTo>
                    <a:pt x="146" y="30"/>
                  </a:lnTo>
                  <a:lnTo>
                    <a:pt x="90" y="0"/>
                  </a:lnTo>
                  <a:lnTo>
                    <a:pt x="0" y="56"/>
                  </a:lnTo>
                  <a:lnTo>
                    <a:pt x="56" y="84"/>
                  </a:lnTo>
                  <a:close/>
                </a:path>
              </a:pathLst>
            </a:custGeom>
            <a:solidFill>
              <a:srgbClr val="FF4F00"/>
            </a:solidFill>
            <a:ln w="9525" cap="flat" cmpd="sng">
              <a:noFill/>
              <a:prstDash val="solid"/>
              <a:round/>
              <a:headEnd type="none" w="med" len="med"/>
              <a:tailEnd type="none" w="med" len="med"/>
            </a:ln>
            <a:effectLst/>
          </p:spPr>
          <p:txBody>
            <a:bodyPr/>
            <a:lstStyle/>
            <a:p>
              <a:endParaRPr lang="en-US"/>
            </a:p>
          </p:txBody>
        </p:sp>
        <p:sp>
          <p:nvSpPr>
            <p:cNvPr id="77" name="Freeform 149"/>
            <p:cNvSpPr>
              <a:spLocks noChangeAspect="1"/>
            </p:cNvSpPr>
            <p:nvPr/>
          </p:nvSpPr>
          <p:spPr bwMode="black">
            <a:xfrm>
              <a:off x="739920" y="6540781"/>
              <a:ext cx="126959" cy="72181"/>
            </a:xfrm>
            <a:custGeom>
              <a:avLst/>
              <a:gdLst/>
              <a:ahLst/>
              <a:cxnLst>
                <a:cxn ang="0">
                  <a:pos x="56" y="82"/>
                </a:cxn>
                <a:cxn ang="0">
                  <a:pos x="146" y="28"/>
                </a:cxn>
                <a:cxn ang="0">
                  <a:pos x="90" y="0"/>
                </a:cxn>
                <a:cxn ang="0">
                  <a:pos x="0" y="54"/>
                </a:cxn>
                <a:cxn ang="0">
                  <a:pos x="56" y="82"/>
                </a:cxn>
              </a:cxnLst>
              <a:rect l="0" t="0" r="r" b="b"/>
              <a:pathLst>
                <a:path w="146" h="82">
                  <a:moveTo>
                    <a:pt x="56" y="82"/>
                  </a:moveTo>
                  <a:lnTo>
                    <a:pt x="146" y="28"/>
                  </a:lnTo>
                  <a:lnTo>
                    <a:pt x="90" y="0"/>
                  </a:lnTo>
                  <a:lnTo>
                    <a:pt x="0" y="54"/>
                  </a:lnTo>
                  <a:lnTo>
                    <a:pt x="56" y="82"/>
                  </a:lnTo>
                  <a:close/>
                </a:path>
              </a:pathLst>
            </a:custGeom>
            <a:solidFill>
              <a:srgbClr val="FED95E"/>
            </a:solidFill>
            <a:ln w="9525" cap="flat" cmpd="sng">
              <a:noFill/>
              <a:prstDash val="solid"/>
              <a:round/>
              <a:headEnd type="none" w="med" len="med"/>
              <a:tailEnd type="none" w="med" len="med"/>
            </a:ln>
            <a:effectLst/>
          </p:spPr>
          <p:txBody>
            <a:bodyPr/>
            <a:lstStyle/>
            <a:p>
              <a:endParaRPr lang="en-US"/>
            </a:p>
          </p:txBody>
        </p:sp>
        <p:sp>
          <p:nvSpPr>
            <p:cNvPr id="78" name="Freeform 150"/>
            <p:cNvSpPr>
              <a:spLocks noChangeAspect="1"/>
            </p:cNvSpPr>
            <p:nvPr/>
          </p:nvSpPr>
          <p:spPr bwMode="black">
            <a:xfrm>
              <a:off x="633159" y="6607188"/>
              <a:ext cx="126959" cy="72181"/>
            </a:xfrm>
            <a:custGeom>
              <a:avLst/>
              <a:gdLst/>
              <a:ahLst/>
              <a:cxnLst>
                <a:cxn ang="0">
                  <a:pos x="56" y="84"/>
                </a:cxn>
                <a:cxn ang="0">
                  <a:pos x="146" y="30"/>
                </a:cxn>
                <a:cxn ang="0">
                  <a:pos x="90" y="0"/>
                </a:cxn>
                <a:cxn ang="0">
                  <a:pos x="0" y="54"/>
                </a:cxn>
                <a:cxn ang="0">
                  <a:pos x="56" y="84"/>
                </a:cxn>
              </a:cxnLst>
              <a:rect l="0" t="0" r="r" b="b"/>
              <a:pathLst>
                <a:path w="146" h="84">
                  <a:moveTo>
                    <a:pt x="56" y="84"/>
                  </a:moveTo>
                  <a:lnTo>
                    <a:pt x="146" y="30"/>
                  </a:lnTo>
                  <a:lnTo>
                    <a:pt x="90" y="0"/>
                  </a:lnTo>
                  <a:lnTo>
                    <a:pt x="0" y="54"/>
                  </a:lnTo>
                  <a:lnTo>
                    <a:pt x="56" y="84"/>
                  </a:lnTo>
                  <a:close/>
                </a:path>
              </a:pathLst>
            </a:custGeom>
            <a:solidFill>
              <a:srgbClr val="FF4F00"/>
            </a:solidFill>
            <a:ln w="9525" cap="flat" cmpd="sng">
              <a:noFill/>
              <a:prstDash val="solid"/>
              <a:round/>
              <a:headEnd type="none" w="med" len="med"/>
              <a:tailEnd type="none" w="med" len="med"/>
            </a:ln>
            <a:effectLst/>
          </p:spPr>
          <p:txBody>
            <a:bodyPr/>
            <a:lstStyle/>
            <a:p>
              <a:endParaRPr lang="en-US"/>
            </a:p>
          </p:txBody>
        </p:sp>
        <p:sp>
          <p:nvSpPr>
            <p:cNvPr id="79" name="Freeform 151"/>
            <p:cNvSpPr>
              <a:spLocks noChangeAspect="1"/>
            </p:cNvSpPr>
            <p:nvPr/>
          </p:nvSpPr>
          <p:spPr bwMode="black">
            <a:xfrm>
              <a:off x="1009707" y="6488811"/>
              <a:ext cx="102433" cy="190557"/>
            </a:xfrm>
            <a:custGeom>
              <a:avLst/>
              <a:gdLst/>
              <a:ahLst/>
              <a:cxnLst>
                <a:cxn ang="0">
                  <a:pos x="12" y="45"/>
                </a:cxn>
                <a:cxn ang="0">
                  <a:pos x="0" y="45"/>
                </a:cxn>
                <a:cxn ang="0">
                  <a:pos x="3" y="30"/>
                </a:cxn>
                <a:cxn ang="0">
                  <a:pos x="15" y="30"/>
                </a:cxn>
                <a:cxn ang="0">
                  <a:pos x="17" y="22"/>
                </a:cxn>
                <a:cxn ang="0">
                  <a:pos x="44" y="0"/>
                </a:cxn>
                <a:cxn ang="0">
                  <a:pos x="59" y="1"/>
                </a:cxn>
                <a:cxn ang="0">
                  <a:pos x="56" y="19"/>
                </a:cxn>
                <a:cxn ang="0">
                  <a:pos x="49" y="19"/>
                </a:cxn>
                <a:cxn ang="0">
                  <a:pos x="40" y="25"/>
                </a:cxn>
                <a:cxn ang="0">
                  <a:pos x="39" y="30"/>
                </a:cxn>
                <a:cxn ang="0">
                  <a:pos x="54" y="30"/>
                </a:cxn>
                <a:cxn ang="0">
                  <a:pos x="51" y="45"/>
                </a:cxn>
                <a:cxn ang="0">
                  <a:pos x="36" y="45"/>
                </a:cxn>
                <a:cxn ang="0">
                  <a:pos x="23" y="110"/>
                </a:cxn>
                <a:cxn ang="0">
                  <a:pos x="0" y="110"/>
                </a:cxn>
                <a:cxn ang="0">
                  <a:pos x="12" y="45"/>
                </a:cxn>
              </a:cxnLst>
              <a:rect l="0" t="0" r="r" b="b"/>
              <a:pathLst>
                <a:path w="59" h="110">
                  <a:moveTo>
                    <a:pt x="12" y="45"/>
                  </a:moveTo>
                  <a:cubicBezTo>
                    <a:pt x="0" y="45"/>
                    <a:pt x="0" y="45"/>
                    <a:pt x="0" y="45"/>
                  </a:cubicBezTo>
                  <a:cubicBezTo>
                    <a:pt x="3" y="30"/>
                    <a:pt x="3" y="30"/>
                    <a:pt x="3" y="30"/>
                  </a:cubicBezTo>
                  <a:cubicBezTo>
                    <a:pt x="15" y="30"/>
                    <a:pt x="15" y="30"/>
                    <a:pt x="15" y="30"/>
                  </a:cubicBezTo>
                  <a:cubicBezTo>
                    <a:pt x="17" y="22"/>
                    <a:pt x="17" y="22"/>
                    <a:pt x="17" y="22"/>
                  </a:cubicBezTo>
                  <a:cubicBezTo>
                    <a:pt x="18" y="13"/>
                    <a:pt x="24" y="0"/>
                    <a:pt x="44" y="0"/>
                  </a:cubicBezTo>
                  <a:cubicBezTo>
                    <a:pt x="49" y="0"/>
                    <a:pt x="57" y="0"/>
                    <a:pt x="59" y="1"/>
                  </a:cubicBezTo>
                  <a:cubicBezTo>
                    <a:pt x="56" y="19"/>
                    <a:pt x="56" y="19"/>
                    <a:pt x="56" y="19"/>
                  </a:cubicBezTo>
                  <a:cubicBezTo>
                    <a:pt x="49" y="19"/>
                    <a:pt x="49" y="19"/>
                    <a:pt x="49" y="19"/>
                  </a:cubicBezTo>
                  <a:cubicBezTo>
                    <a:pt x="45" y="19"/>
                    <a:pt x="41" y="20"/>
                    <a:pt x="40" y="25"/>
                  </a:cubicBezTo>
                  <a:cubicBezTo>
                    <a:pt x="39" y="30"/>
                    <a:pt x="39" y="30"/>
                    <a:pt x="39" y="30"/>
                  </a:cubicBezTo>
                  <a:cubicBezTo>
                    <a:pt x="54" y="30"/>
                    <a:pt x="54" y="30"/>
                    <a:pt x="54" y="30"/>
                  </a:cubicBezTo>
                  <a:cubicBezTo>
                    <a:pt x="51" y="45"/>
                    <a:pt x="51" y="45"/>
                    <a:pt x="51" y="45"/>
                  </a:cubicBezTo>
                  <a:cubicBezTo>
                    <a:pt x="36" y="45"/>
                    <a:pt x="36" y="45"/>
                    <a:pt x="36" y="45"/>
                  </a:cubicBezTo>
                  <a:cubicBezTo>
                    <a:pt x="23" y="110"/>
                    <a:pt x="23" y="110"/>
                    <a:pt x="23" y="110"/>
                  </a:cubicBezTo>
                  <a:cubicBezTo>
                    <a:pt x="0" y="110"/>
                    <a:pt x="0" y="110"/>
                    <a:pt x="0" y="110"/>
                  </a:cubicBezTo>
                  <a:lnTo>
                    <a:pt x="12" y="45"/>
                  </a:lnTo>
                  <a:close/>
                </a:path>
              </a:pathLst>
            </a:custGeom>
            <a:solidFill>
              <a:schemeClr val="tx1"/>
            </a:solidFill>
            <a:ln w="9525">
              <a:noFill/>
              <a:round/>
              <a:headEnd/>
              <a:tailEnd/>
            </a:ln>
          </p:spPr>
          <p:txBody>
            <a:bodyPr/>
            <a:lstStyle/>
            <a:p>
              <a:endParaRPr lang="en-US"/>
            </a:p>
          </p:txBody>
        </p:sp>
        <p:sp>
          <p:nvSpPr>
            <p:cNvPr id="80" name="Freeform 152"/>
            <p:cNvSpPr>
              <a:spLocks noChangeAspect="1"/>
            </p:cNvSpPr>
            <p:nvPr/>
          </p:nvSpPr>
          <p:spPr bwMode="black">
            <a:xfrm>
              <a:off x="1094827" y="6536450"/>
              <a:ext cx="108203" cy="142918"/>
            </a:xfrm>
            <a:custGeom>
              <a:avLst/>
              <a:gdLst/>
              <a:ahLst/>
              <a:cxnLst>
                <a:cxn ang="0">
                  <a:pos x="16" y="0"/>
                </a:cxn>
                <a:cxn ang="0">
                  <a:pos x="39" y="0"/>
                </a:cxn>
                <a:cxn ang="0">
                  <a:pos x="38" y="9"/>
                </a:cxn>
                <a:cxn ang="0">
                  <a:pos x="62" y="0"/>
                </a:cxn>
                <a:cxn ang="0">
                  <a:pos x="58" y="21"/>
                </a:cxn>
                <a:cxn ang="0">
                  <a:pos x="55" y="21"/>
                </a:cxn>
                <a:cxn ang="0">
                  <a:pos x="33" y="35"/>
                </a:cxn>
                <a:cxn ang="0">
                  <a:pos x="24" y="82"/>
                </a:cxn>
                <a:cxn ang="0">
                  <a:pos x="0" y="82"/>
                </a:cxn>
                <a:cxn ang="0">
                  <a:pos x="16" y="0"/>
                </a:cxn>
              </a:cxnLst>
              <a:rect l="0" t="0" r="r" b="b"/>
              <a:pathLst>
                <a:path w="62" h="82">
                  <a:moveTo>
                    <a:pt x="16" y="0"/>
                  </a:moveTo>
                  <a:cubicBezTo>
                    <a:pt x="39" y="0"/>
                    <a:pt x="39" y="0"/>
                    <a:pt x="39" y="0"/>
                  </a:cubicBezTo>
                  <a:cubicBezTo>
                    <a:pt x="38" y="9"/>
                    <a:pt x="38" y="9"/>
                    <a:pt x="38" y="9"/>
                  </a:cubicBezTo>
                  <a:cubicBezTo>
                    <a:pt x="44" y="4"/>
                    <a:pt x="53" y="1"/>
                    <a:pt x="62" y="0"/>
                  </a:cubicBezTo>
                  <a:cubicBezTo>
                    <a:pt x="58" y="21"/>
                    <a:pt x="58" y="21"/>
                    <a:pt x="58" y="21"/>
                  </a:cubicBezTo>
                  <a:cubicBezTo>
                    <a:pt x="55" y="21"/>
                    <a:pt x="55" y="21"/>
                    <a:pt x="55" y="21"/>
                  </a:cubicBezTo>
                  <a:cubicBezTo>
                    <a:pt x="41" y="23"/>
                    <a:pt x="35" y="26"/>
                    <a:pt x="33" y="35"/>
                  </a:cubicBezTo>
                  <a:cubicBezTo>
                    <a:pt x="24" y="82"/>
                    <a:pt x="24" y="82"/>
                    <a:pt x="24" y="82"/>
                  </a:cubicBezTo>
                  <a:cubicBezTo>
                    <a:pt x="0" y="82"/>
                    <a:pt x="0" y="82"/>
                    <a:pt x="0" y="82"/>
                  </a:cubicBezTo>
                  <a:lnTo>
                    <a:pt x="16" y="0"/>
                  </a:lnTo>
                  <a:close/>
                </a:path>
              </a:pathLst>
            </a:custGeom>
            <a:solidFill>
              <a:schemeClr val="tx1"/>
            </a:solidFill>
            <a:ln w="9525">
              <a:noFill/>
              <a:round/>
              <a:headEnd/>
              <a:tailEnd/>
            </a:ln>
          </p:spPr>
          <p:txBody>
            <a:bodyPr/>
            <a:lstStyle/>
            <a:p>
              <a:endParaRPr lang="en-US"/>
            </a:p>
          </p:txBody>
        </p:sp>
        <p:sp>
          <p:nvSpPr>
            <p:cNvPr id="81" name="Freeform 153"/>
            <p:cNvSpPr>
              <a:spLocks noChangeAspect="1" noEditPoints="1"/>
            </p:cNvSpPr>
            <p:nvPr/>
          </p:nvSpPr>
          <p:spPr bwMode="black">
            <a:xfrm>
              <a:off x="1780115" y="6533563"/>
              <a:ext cx="150042" cy="148692"/>
            </a:xfrm>
            <a:custGeom>
              <a:avLst/>
              <a:gdLst/>
              <a:ahLst/>
              <a:cxnLst>
                <a:cxn ang="0">
                  <a:pos x="76" y="67"/>
                </a:cxn>
                <a:cxn ang="0">
                  <a:pos x="75" y="84"/>
                </a:cxn>
                <a:cxn ang="0">
                  <a:pos x="53" y="84"/>
                </a:cxn>
                <a:cxn ang="0">
                  <a:pos x="53" y="75"/>
                </a:cxn>
                <a:cxn ang="0">
                  <a:pos x="52" y="75"/>
                </a:cxn>
                <a:cxn ang="0">
                  <a:pos x="26" y="86"/>
                </a:cxn>
                <a:cxn ang="0">
                  <a:pos x="3" y="62"/>
                </a:cxn>
                <a:cxn ang="0">
                  <a:pos x="51" y="32"/>
                </a:cxn>
                <a:cxn ang="0">
                  <a:pos x="60" y="30"/>
                </a:cxn>
                <a:cxn ang="0">
                  <a:pos x="61" y="24"/>
                </a:cxn>
                <a:cxn ang="0">
                  <a:pos x="51" y="15"/>
                </a:cxn>
                <a:cxn ang="0">
                  <a:pos x="37" y="26"/>
                </a:cxn>
                <a:cxn ang="0">
                  <a:pos x="14" y="26"/>
                </a:cxn>
                <a:cxn ang="0">
                  <a:pos x="52" y="0"/>
                </a:cxn>
                <a:cxn ang="0">
                  <a:pos x="84" y="24"/>
                </a:cxn>
                <a:cxn ang="0">
                  <a:pos x="76" y="67"/>
                </a:cxn>
                <a:cxn ang="0">
                  <a:pos x="57" y="44"/>
                </a:cxn>
                <a:cxn ang="0">
                  <a:pos x="40" y="49"/>
                </a:cxn>
                <a:cxn ang="0">
                  <a:pos x="27" y="59"/>
                </a:cxn>
                <a:cxn ang="0">
                  <a:pos x="36" y="68"/>
                </a:cxn>
                <a:cxn ang="0">
                  <a:pos x="56" y="50"/>
                </a:cxn>
                <a:cxn ang="0">
                  <a:pos x="57" y="44"/>
                </a:cxn>
              </a:cxnLst>
              <a:rect l="0" t="0" r="r" b="b"/>
              <a:pathLst>
                <a:path w="87" h="86">
                  <a:moveTo>
                    <a:pt x="76" y="67"/>
                  </a:moveTo>
                  <a:cubicBezTo>
                    <a:pt x="75" y="72"/>
                    <a:pt x="74" y="79"/>
                    <a:pt x="75" y="84"/>
                  </a:cubicBezTo>
                  <a:cubicBezTo>
                    <a:pt x="53" y="84"/>
                    <a:pt x="53" y="84"/>
                    <a:pt x="53" y="84"/>
                  </a:cubicBezTo>
                  <a:cubicBezTo>
                    <a:pt x="52" y="81"/>
                    <a:pt x="52" y="78"/>
                    <a:pt x="53" y="75"/>
                  </a:cubicBezTo>
                  <a:cubicBezTo>
                    <a:pt x="52" y="75"/>
                    <a:pt x="52" y="75"/>
                    <a:pt x="52" y="75"/>
                  </a:cubicBezTo>
                  <a:cubicBezTo>
                    <a:pt x="47" y="82"/>
                    <a:pt x="34" y="86"/>
                    <a:pt x="26" y="86"/>
                  </a:cubicBezTo>
                  <a:cubicBezTo>
                    <a:pt x="10" y="86"/>
                    <a:pt x="0" y="77"/>
                    <a:pt x="3" y="62"/>
                  </a:cubicBezTo>
                  <a:cubicBezTo>
                    <a:pt x="7" y="42"/>
                    <a:pt x="24" y="35"/>
                    <a:pt x="51" y="32"/>
                  </a:cubicBezTo>
                  <a:cubicBezTo>
                    <a:pt x="60" y="30"/>
                    <a:pt x="60" y="30"/>
                    <a:pt x="60" y="30"/>
                  </a:cubicBezTo>
                  <a:cubicBezTo>
                    <a:pt x="61" y="24"/>
                    <a:pt x="61" y="24"/>
                    <a:pt x="61" y="24"/>
                  </a:cubicBezTo>
                  <a:cubicBezTo>
                    <a:pt x="62" y="17"/>
                    <a:pt x="58" y="15"/>
                    <a:pt x="51" y="15"/>
                  </a:cubicBezTo>
                  <a:cubicBezTo>
                    <a:pt x="44" y="15"/>
                    <a:pt x="40" y="18"/>
                    <a:pt x="37" y="26"/>
                  </a:cubicBezTo>
                  <a:cubicBezTo>
                    <a:pt x="14" y="26"/>
                    <a:pt x="14" y="26"/>
                    <a:pt x="14" y="26"/>
                  </a:cubicBezTo>
                  <a:cubicBezTo>
                    <a:pt x="19" y="2"/>
                    <a:pt x="41" y="0"/>
                    <a:pt x="52" y="0"/>
                  </a:cubicBezTo>
                  <a:cubicBezTo>
                    <a:pt x="75" y="0"/>
                    <a:pt x="87" y="5"/>
                    <a:pt x="84" y="24"/>
                  </a:cubicBezTo>
                  <a:lnTo>
                    <a:pt x="76" y="67"/>
                  </a:lnTo>
                  <a:close/>
                  <a:moveTo>
                    <a:pt x="57" y="44"/>
                  </a:moveTo>
                  <a:cubicBezTo>
                    <a:pt x="40" y="49"/>
                    <a:pt x="40" y="49"/>
                    <a:pt x="40" y="49"/>
                  </a:cubicBezTo>
                  <a:cubicBezTo>
                    <a:pt x="34" y="50"/>
                    <a:pt x="28" y="53"/>
                    <a:pt x="27" y="59"/>
                  </a:cubicBezTo>
                  <a:cubicBezTo>
                    <a:pt x="25" y="66"/>
                    <a:pt x="30" y="68"/>
                    <a:pt x="36" y="68"/>
                  </a:cubicBezTo>
                  <a:cubicBezTo>
                    <a:pt x="45" y="68"/>
                    <a:pt x="54" y="62"/>
                    <a:pt x="56" y="50"/>
                  </a:cubicBezTo>
                  <a:lnTo>
                    <a:pt x="57" y="44"/>
                  </a:lnTo>
                  <a:close/>
                </a:path>
              </a:pathLst>
            </a:custGeom>
            <a:solidFill>
              <a:schemeClr val="tx1"/>
            </a:solidFill>
            <a:ln w="9525">
              <a:noFill/>
              <a:round/>
              <a:headEnd/>
              <a:tailEnd/>
            </a:ln>
          </p:spPr>
          <p:txBody>
            <a:bodyPr/>
            <a:lstStyle/>
            <a:p>
              <a:endParaRPr lang="en-US"/>
            </a:p>
          </p:txBody>
        </p:sp>
        <p:sp>
          <p:nvSpPr>
            <p:cNvPr id="82" name="Freeform 154"/>
            <p:cNvSpPr>
              <a:spLocks noChangeAspect="1"/>
            </p:cNvSpPr>
            <p:nvPr/>
          </p:nvSpPr>
          <p:spPr bwMode="black">
            <a:xfrm>
              <a:off x="1934485" y="6490255"/>
              <a:ext cx="77906" cy="189114"/>
            </a:xfrm>
            <a:custGeom>
              <a:avLst/>
              <a:gdLst/>
              <a:ahLst/>
              <a:cxnLst>
                <a:cxn ang="0">
                  <a:pos x="0" y="218"/>
                </a:cxn>
                <a:cxn ang="0">
                  <a:pos x="42" y="0"/>
                </a:cxn>
                <a:cxn ang="0">
                  <a:pos x="90" y="0"/>
                </a:cxn>
                <a:cxn ang="0">
                  <a:pos x="48" y="218"/>
                </a:cxn>
                <a:cxn ang="0">
                  <a:pos x="0" y="218"/>
                </a:cxn>
              </a:cxnLst>
              <a:rect l="0" t="0" r="r" b="b"/>
              <a:pathLst>
                <a:path w="90" h="218">
                  <a:moveTo>
                    <a:pt x="0" y="218"/>
                  </a:moveTo>
                  <a:lnTo>
                    <a:pt x="42" y="0"/>
                  </a:lnTo>
                  <a:lnTo>
                    <a:pt x="90" y="0"/>
                  </a:lnTo>
                  <a:lnTo>
                    <a:pt x="48" y="218"/>
                  </a:lnTo>
                  <a:lnTo>
                    <a:pt x="0" y="218"/>
                  </a:lnTo>
                  <a:close/>
                </a:path>
              </a:pathLst>
            </a:custGeom>
            <a:solidFill>
              <a:schemeClr val="tx1"/>
            </a:solidFill>
            <a:ln w="9525">
              <a:noFill/>
              <a:round/>
              <a:headEnd/>
              <a:tailEnd/>
            </a:ln>
          </p:spPr>
          <p:txBody>
            <a:bodyPr/>
            <a:lstStyle/>
            <a:p>
              <a:endParaRPr lang="en-US"/>
            </a:p>
          </p:txBody>
        </p:sp>
        <p:sp>
          <p:nvSpPr>
            <p:cNvPr id="83" name="Freeform 155"/>
            <p:cNvSpPr>
              <a:spLocks noChangeAspect="1" noEditPoints="1"/>
            </p:cNvSpPr>
            <p:nvPr/>
          </p:nvSpPr>
          <p:spPr bwMode="black">
            <a:xfrm>
              <a:off x="1190046" y="6533563"/>
              <a:ext cx="154370" cy="148692"/>
            </a:xfrm>
            <a:custGeom>
              <a:avLst/>
              <a:gdLst/>
              <a:ahLst/>
              <a:cxnLst>
                <a:cxn ang="0">
                  <a:pos x="42" y="68"/>
                </a:cxn>
                <a:cxn ang="0">
                  <a:pos x="28" y="48"/>
                </a:cxn>
                <a:cxn ang="0">
                  <a:pos x="84" y="48"/>
                </a:cxn>
                <a:cxn ang="0">
                  <a:pos x="53" y="0"/>
                </a:cxn>
                <a:cxn ang="0">
                  <a:pos x="4" y="45"/>
                </a:cxn>
                <a:cxn ang="0">
                  <a:pos x="37" y="86"/>
                </a:cxn>
                <a:cxn ang="0">
                  <a:pos x="80" y="63"/>
                </a:cxn>
                <a:cxn ang="0">
                  <a:pos x="64" y="55"/>
                </a:cxn>
                <a:cxn ang="0">
                  <a:pos x="42" y="68"/>
                </a:cxn>
                <a:cxn ang="0">
                  <a:pos x="50" y="18"/>
                </a:cxn>
                <a:cxn ang="0">
                  <a:pos x="63" y="33"/>
                </a:cxn>
                <a:cxn ang="0">
                  <a:pos x="30" y="33"/>
                </a:cxn>
                <a:cxn ang="0">
                  <a:pos x="50" y="18"/>
                </a:cxn>
              </a:cxnLst>
              <a:rect l="0" t="0" r="r" b="b"/>
              <a:pathLst>
                <a:path w="89" h="86">
                  <a:moveTo>
                    <a:pt x="42" y="68"/>
                  </a:moveTo>
                  <a:cubicBezTo>
                    <a:pt x="34" y="68"/>
                    <a:pt x="25" y="63"/>
                    <a:pt x="28" y="48"/>
                  </a:cubicBezTo>
                  <a:cubicBezTo>
                    <a:pt x="84" y="48"/>
                    <a:pt x="84" y="48"/>
                    <a:pt x="84" y="48"/>
                  </a:cubicBezTo>
                  <a:cubicBezTo>
                    <a:pt x="89" y="23"/>
                    <a:pt x="83" y="0"/>
                    <a:pt x="53" y="0"/>
                  </a:cubicBezTo>
                  <a:cubicBezTo>
                    <a:pt x="28" y="0"/>
                    <a:pt x="10" y="17"/>
                    <a:pt x="4" y="45"/>
                  </a:cubicBezTo>
                  <a:cubicBezTo>
                    <a:pt x="0" y="68"/>
                    <a:pt x="11" y="86"/>
                    <a:pt x="37" y="86"/>
                  </a:cubicBezTo>
                  <a:cubicBezTo>
                    <a:pt x="55" y="86"/>
                    <a:pt x="69" y="79"/>
                    <a:pt x="80" y="63"/>
                  </a:cubicBezTo>
                  <a:cubicBezTo>
                    <a:pt x="64" y="55"/>
                    <a:pt x="64" y="55"/>
                    <a:pt x="64" y="55"/>
                  </a:cubicBezTo>
                  <a:cubicBezTo>
                    <a:pt x="55" y="64"/>
                    <a:pt x="50" y="68"/>
                    <a:pt x="42" y="68"/>
                  </a:cubicBezTo>
                  <a:close/>
                  <a:moveTo>
                    <a:pt x="50" y="18"/>
                  </a:moveTo>
                  <a:cubicBezTo>
                    <a:pt x="56" y="18"/>
                    <a:pt x="64" y="21"/>
                    <a:pt x="63" y="33"/>
                  </a:cubicBezTo>
                  <a:cubicBezTo>
                    <a:pt x="30" y="33"/>
                    <a:pt x="30" y="33"/>
                    <a:pt x="30" y="33"/>
                  </a:cubicBezTo>
                  <a:cubicBezTo>
                    <a:pt x="34" y="22"/>
                    <a:pt x="43" y="18"/>
                    <a:pt x="50" y="18"/>
                  </a:cubicBezTo>
                  <a:close/>
                </a:path>
              </a:pathLst>
            </a:custGeom>
            <a:solidFill>
              <a:schemeClr val="tx1"/>
            </a:solidFill>
            <a:ln w="9525">
              <a:noFill/>
              <a:round/>
              <a:headEnd/>
              <a:tailEnd/>
            </a:ln>
          </p:spPr>
          <p:txBody>
            <a:bodyPr/>
            <a:lstStyle/>
            <a:p>
              <a:endParaRPr lang="en-US"/>
            </a:p>
          </p:txBody>
        </p:sp>
        <p:sp>
          <p:nvSpPr>
            <p:cNvPr id="84" name="Freeform 156"/>
            <p:cNvSpPr>
              <a:spLocks noChangeAspect="1" noEditPoints="1"/>
            </p:cNvSpPr>
            <p:nvPr/>
          </p:nvSpPr>
          <p:spPr bwMode="black">
            <a:xfrm>
              <a:off x="1344416" y="6533563"/>
              <a:ext cx="154370" cy="148692"/>
            </a:xfrm>
            <a:custGeom>
              <a:avLst/>
              <a:gdLst/>
              <a:ahLst/>
              <a:cxnLst>
                <a:cxn ang="0">
                  <a:pos x="42" y="68"/>
                </a:cxn>
                <a:cxn ang="0">
                  <a:pos x="28" y="48"/>
                </a:cxn>
                <a:cxn ang="0">
                  <a:pos x="84" y="48"/>
                </a:cxn>
                <a:cxn ang="0">
                  <a:pos x="53" y="0"/>
                </a:cxn>
                <a:cxn ang="0">
                  <a:pos x="5" y="45"/>
                </a:cxn>
                <a:cxn ang="0">
                  <a:pos x="37" y="86"/>
                </a:cxn>
                <a:cxn ang="0">
                  <a:pos x="81" y="63"/>
                </a:cxn>
                <a:cxn ang="0">
                  <a:pos x="64" y="55"/>
                </a:cxn>
                <a:cxn ang="0">
                  <a:pos x="42" y="68"/>
                </a:cxn>
                <a:cxn ang="0">
                  <a:pos x="50" y="18"/>
                </a:cxn>
                <a:cxn ang="0">
                  <a:pos x="63" y="33"/>
                </a:cxn>
                <a:cxn ang="0">
                  <a:pos x="31" y="33"/>
                </a:cxn>
                <a:cxn ang="0">
                  <a:pos x="50" y="18"/>
                </a:cxn>
              </a:cxnLst>
              <a:rect l="0" t="0" r="r" b="b"/>
              <a:pathLst>
                <a:path w="89" h="86">
                  <a:moveTo>
                    <a:pt x="42" y="68"/>
                  </a:moveTo>
                  <a:cubicBezTo>
                    <a:pt x="34" y="68"/>
                    <a:pt x="25" y="63"/>
                    <a:pt x="28" y="48"/>
                  </a:cubicBezTo>
                  <a:cubicBezTo>
                    <a:pt x="84" y="48"/>
                    <a:pt x="84" y="48"/>
                    <a:pt x="84" y="48"/>
                  </a:cubicBezTo>
                  <a:cubicBezTo>
                    <a:pt x="89" y="23"/>
                    <a:pt x="83" y="0"/>
                    <a:pt x="53" y="0"/>
                  </a:cubicBezTo>
                  <a:cubicBezTo>
                    <a:pt x="29" y="0"/>
                    <a:pt x="10" y="17"/>
                    <a:pt x="5" y="45"/>
                  </a:cubicBezTo>
                  <a:cubicBezTo>
                    <a:pt x="0" y="68"/>
                    <a:pt x="12" y="86"/>
                    <a:pt x="37" y="86"/>
                  </a:cubicBezTo>
                  <a:cubicBezTo>
                    <a:pt x="55" y="86"/>
                    <a:pt x="69" y="79"/>
                    <a:pt x="81" y="63"/>
                  </a:cubicBezTo>
                  <a:cubicBezTo>
                    <a:pt x="64" y="55"/>
                    <a:pt x="64" y="55"/>
                    <a:pt x="64" y="55"/>
                  </a:cubicBezTo>
                  <a:cubicBezTo>
                    <a:pt x="55" y="64"/>
                    <a:pt x="50" y="68"/>
                    <a:pt x="42" y="68"/>
                  </a:cubicBezTo>
                  <a:close/>
                  <a:moveTo>
                    <a:pt x="50" y="18"/>
                  </a:moveTo>
                  <a:cubicBezTo>
                    <a:pt x="57" y="18"/>
                    <a:pt x="65" y="21"/>
                    <a:pt x="63" y="33"/>
                  </a:cubicBezTo>
                  <a:cubicBezTo>
                    <a:pt x="31" y="33"/>
                    <a:pt x="31" y="33"/>
                    <a:pt x="31" y="33"/>
                  </a:cubicBezTo>
                  <a:cubicBezTo>
                    <a:pt x="34" y="22"/>
                    <a:pt x="43" y="18"/>
                    <a:pt x="50" y="18"/>
                  </a:cubicBezTo>
                  <a:close/>
                </a:path>
              </a:pathLst>
            </a:custGeom>
            <a:solidFill>
              <a:schemeClr val="tx1"/>
            </a:solidFill>
            <a:ln w="9525">
              <a:noFill/>
              <a:round/>
              <a:headEnd/>
              <a:tailEnd/>
            </a:ln>
          </p:spPr>
          <p:txBody>
            <a:bodyPr/>
            <a:lstStyle/>
            <a:p>
              <a:endParaRPr lang="en-US"/>
            </a:p>
          </p:txBody>
        </p:sp>
        <p:sp>
          <p:nvSpPr>
            <p:cNvPr id="85" name="Freeform 157"/>
            <p:cNvSpPr>
              <a:spLocks noChangeAspect="1" noEditPoints="1"/>
            </p:cNvSpPr>
            <p:nvPr/>
          </p:nvSpPr>
          <p:spPr bwMode="black">
            <a:xfrm>
              <a:off x="2000850" y="6533563"/>
              <a:ext cx="152927" cy="148692"/>
            </a:xfrm>
            <a:custGeom>
              <a:avLst/>
              <a:gdLst/>
              <a:ahLst/>
              <a:cxnLst>
                <a:cxn ang="0">
                  <a:pos x="41" y="68"/>
                </a:cxn>
                <a:cxn ang="0">
                  <a:pos x="28" y="48"/>
                </a:cxn>
                <a:cxn ang="0">
                  <a:pos x="84" y="48"/>
                </a:cxn>
                <a:cxn ang="0">
                  <a:pos x="53" y="0"/>
                </a:cxn>
                <a:cxn ang="0">
                  <a:pos x="4" y="45"/>
                </a:cxn>
                <a:cxn ang="0">
                  <a:pos x="36" y="86"/>
                </a:cxn>
                <a:cxn ang="0">
                  <a:pos x="80" y="63"/>
                </a:cxn>
                <a:cxn ang="0">
                  <a:pos x="63" y="55"/>
                </a:cxn>
                <a:cxn ang="0">
                  <a:pos x="41" y="68"/>
                </a:cxn>
                <a:cxn ang="0">
                  <a:pos x="49" y="18"/>
                </a:cxn>
                <a:cxn ang="0">
                  <a:pos x="63" y="33"/>
                </a:cxn>
                <a:cxn ang="0">
                  <a:pos x="30" y="33"/>
                </a:cxn>
                <a:cxn ang="0">
                  <a:pos x="49" y="18"/>
                </a:cxn>
              </a:cxnLst>
              <a:rect l="0" t="0" r="r" b="b"/>
              <a:pathLst>
                <a:path w="88" h="86">
                  <a:moveTo>
                    <a:pt x="41" y="68"/>
                  </a:moveTo>
                  <a:cubicBezTo>
                    <a:pt x="34" y="68"/>
                    <a:pt x="25" y="63"/>
                    <a:pt x="28" y="48"/>
                  </a:cubicBezTo>
                  <a:cubicBezTo>
                    <a:pt x="84" y="48"/>
                    <a:pt x="84" y="48"/>
                    <a:pt x="84" y="48"/>
                  </a:cubicBezTo>
                  <a:cubicBezTo>
                    <a:pt x="88" y="23"/>
                    <a:pt x="83" y="0"/>
                    <a:pt x="53" y="0"/>
                  </a:cubicBezTo>
                  <a:cubicBezTo>
                    <a:pt x="28" y="0"/>
                    <a:pt x="10" y="17"/>
                    <a:pt x="4" y="45"/>
                  </a:cubicBezTo>
                  <a:cubicBezTo>
                    <a:pt x="0" y="68"/>
                    <a:pt x="11" y="86"/>
                    <a:pt x="36" y="86"/>
                  </a:cubicBezTo>
                  <a:cubicBezTo>
                    <a:pt x="55" y="86"/>
                    <a:pt x="69" y="79"/>
                    <a:pt x="80" y="63"/>
                  </a:cubicBezTo>
                  <a:cubicBezTo>
                    <a:pt x="63" y="55"/>
                    <a:pt x="63" y="55"/>
                    <a:pt x="63" y="55"/>
                  </a:cubicBezTo>
                  <a:cubicBezTo>
                    <a:pt x="55" y="64"/>
                    <a:pt x="50" y="68"/>
                    <a:pt x="41" y="68"/>
                  </a:cubicBezTo>
                  <a:close/>
                  <a:moveTo>
                    <a:pt x="49" y="18"/>
                  </a:moveTo>
                  <a:cubicBezTo>
                    <a:pt x="56" y="18"/>
                    <a:pt x="64" y="21"/>
                    <a:pt x="63" y="33"/>
                  </a:cubicBezTo>
                  <a:cubicBezTo>
                    <a:pt x="30" y="33"/>
                    <a:pt x="30" y="33"/>
                    <a:pt x="30" y="33"/>
                  </a:cubicBezTo>
                  <a:cubicBezTo>
                    <a:pt x="33" y="22"/>
                    <a:pt x="42" y="18"/>
                    <a:pt x="49" y="18"/>
                  </a:cubicBezTo>
                  <a:close/>
                </a:path>
              </a:pathLst>
            </a:custGeom>
            <a:solidFill>
              <a:schemeClr val="tx1"/>
            </a:solidFill>
            <a:ln w="9525">
              <a:noFill/>
              <a:round/>
              <a:headEnd/>
              <a:tailEnd/>
            </a:ln>
          </p:spPr>
          <p:txBody>
            <a:bodyPr/>
            <a:lstStyle/>
            <a:p>
              <a:endParaRPr lang="en-US"/>
            </a:p>
          </p:txBody>
        </p:sp>
        <p:sp>
          <p:nvSpPr>
            <p:cNvPr id="86" name="Freeform 158"/>
            <p:cNvSpPr>
              <a:spLocks noChangeAspect="1"/>
            </p:cNvSpPr>
            <p:nvPr/>
          </p:nvSpPr>
          <p:spPr bwMode="black">
            <a:xfrm>
              <a:off x="1635844" y="6533563"/>
              <a:ext cx="148599" cy="148692"/>
            </a:xfrm>
            <a:custGeom>
              <a:avLst/>
              <a:gdLst/>
              <a:ahLst/>
              <a:cxnLst>
                <a:cxn ang="0">
                  <a:pos x="63" y="56"/>
                </a:cxn>
                <a:cxn ang="0">
                  <a:pos x="44" y="67"/>
                </a:cxn>
                <a:cxn ang="0">
                  <a:pos x="30" y="43"/>
                </a:cxn>
                <a:cxn ang="0">
                  <a:pos x="53" y="19"/>
                </a:cxn>
                <a:cxn ang="0">
                  <a:pos x="67" y="31"/>
                </a:cxn>
                <a:cxn ang="0">
                  <a:pos x="86" y="19"/>
                </a:cxn>
                <a:cxn ang="0">
                  <a:pos x="54" y="0"/>
                </a:cxn>
                <a:cxn ang="0">
                  <a:pos x="5" y="43"/>
                </a:cxn>
                <a:cxn ang="0">
                  <a:pos x="38" y="86"/>
                </a:cxn>
                <a:cxn ang="0">
                  <a:pos x="79" y="64"/>
                </a:cxn>
                <a:cxn ang="0">
                  <a:pos x="63" y="56"/>
                </a:cxn>
              </a:cxnLst>
              <a:rect l="0" t="0" r="r" b="b"/>
              <a:pathLst>
                <a:path w="86" h="86">
                  <a:moveTo>
                    <a:pt x="63" y="56"/>
                  </a:moveTo>
                  <a:cubicBezTo>
                    <a:pt x="57" y="65"/>
                    <a:pt x="51" y="67"/>
                    <a:pt x="44" y="67"/>
                  </a:cubicBezTo>
                  <a:cubicBezTo>
                    <a:pt x="31" y="67"/>
                    <a:pt x="27" y="57"/>
                    <a:pt x="30" y="43"/>
                  </a:cubicBezTo>
                  <a:cubicBezTo>
                    <a:pt x="33" y="29"/>
                    <a:pt x="40" y="19"/>
                    <a:pt x="53" y="19"/>
                  </a:cubicBezTo>
                  <a:cubicBezTo>
                    <a:pt x="57" y="19"/>
                    <a:pt x="65" y="21"/>
                    <a:pt x="67" y="31"/>
                  </a:cubicBezTo>
                  <a:cubicBezTo>
                    <a:pt x="86" y="19"/>
                    <a:pt x="86" y="19"/>
                    <a:pt x="86" y="19"/>
                  </a:cubicBezTo>
                  <a:cubicBezTo>
                    <a:pt x="81" y="6"/>
                    <a:pt x="69" y="0"/>
                    <a:pt x="54" y="0"/>
                  </a:cubicBezTo>
                  <a:cubicBezTo>
                    <a:pt x="31" y="0"/>
                    <a:pt x="10" y="16"/>
                    <a:pt x="5" y="43"/>
                  </a:cubicBezTo>
                  <a:cubicBezTo>
                    <a:pt x="0" y="70"/>
                    <a:pt x="14" y="86"/>
                    <a:pt x="38" y="86"/>
                  </a:cubicBezTo>
                  <a:cubicBezTo>
                    <a:pt x="54" y="86"/>
                    <a:pt x="69" y="77"/>
                    <a:pt x="79" y="64"/>
                  </a:cubicBezTo>
                  <a:lnTo>
                    <a:pt x="63" y="56"/>
                  </a:lnTo>
                  <a:close/>
                </a:path>
              </a:pathLst>
            </a:custGeom>
            <a:solidFill>
              <a:schemeClr val="tx1"/>
            </a:solidFill>
            <a:ln w="9525">
              <a:noFill/>
              <a:round/>
              <a:headEnd/>
              <a:tailEnd/>
            </a:ln>
          </p:spPr>
          <p:txBody>
            <a:bodyPr/>
            <a:lstStyle/>
            <a:p>
              <a:endParaRPr lang="en-US"/>
            </a:p>
          </p:txBody>
        </p:sp>
        <p:sp>
          <p:nvSpPr>
            <p:cNvPr id="87" name="Freeform 159"/>
            <p:cNvSpPr>
              <a:spLocks noChangeAspect="1"/>
            </p:cNvSpPr>
            <p:nvPr/>
          </p:nvSpPr>
          <p:spPr bwMode="black">
            <a:xfrm>
              <a:off x="1487244" y="6533563"/>
              <a:ext cx="157256" cy="148692"/>
            </a:xfrm>
            <a:custGeom>
              <a:avLst/>
              <a:gdLst/>
              <a:ahLst/>
              <a:cxnLst>
                <a:cxn ang="0">
                  <a:pos x="38" y="24"/>
                </a:cxn>
                <a:cxn ang="0">
                  <a:pos x="49" y="18"/>
                </a:cxn>
                <a:cxn ang="0">
                  <a:pos x="70" y="26"/>
                </a:cxn>
                <a:cxn ang="0">
                  <a:pos x="90" y="14"/>
                </a:cxn>
                <a:cxn ang="0">
                  <a:pos x="54" y="0"/>
                </a:cxn>
                <a:cxn ang="0">
                  <a:pos x="14" y="29"/>
                </a:cxn>
                <a:cxn ang="0">
                  <a:pos x="56" y="60"/>
                </a:cxn>
                <a:cxn ang="0">
                  <a:pos x="41" y="68"/>
                </a:cxn>
                <a:cxn ang="0">
                  <a:pos x="18" y="57"/>
                </a:cxn>
                <a:cxn ang="0">
                  <a:pos x="0" y="68"/>
                </a:cxn>
                <a:cxn ang="0">
                  <a:pos x="37" y="86"/>
                </a:cxn>
                <a:cxn ang="0">
                  <a:pos x="80" y="57"/>
                </a:cxn>
                <a:cxn ang="0">
                  <a:pos x="38" y="24"/>
                </a:cxn>
              </a:cxnLst>
              <a:rect l="0" t="0" r="r" b="b"/>
              <a:pathLst>
                <a:path w="90" h="86">
                  <a:moveTo>
                    <a:pt x="38" y="24"/>
                  </a:moveTo>
                  <a:cubicBezTo>
                    <a:pt x="39" y="20"/>
                    <a:pt x="43" y="18"/>
                    <a:pt x="49" y="18"/>
                  </a:cubicBezTo>
                  <a:cubicBezTo>
                    <a:pt x="57" y="18"/>
                    <a:pt x="66" y="21"/>
                    <a:pt x="70" y="26"/>
                  </a:cubicBezTo>
                  <a:cubicBezTo>
                    <a:pt x="90" y="14"/>
                    <a:pt x="90" y="14"/>
                    <a:pt x="90" y="14"/>
                  </a:cubicBezTo>
                  <a:cubicBezTo>
                    <a:pt x="79" y="4"/>
                    <a:pt x="66" y="0"/>
                    <a:pt x="54" y="0"/>
                  </a:cubicBezTo>
                  <a:cubicBezTo>
                    <a:pt x="37" y="0"/>
                    <a:pt x="18" y="8"/>
                    <a:pt x="14" y="29"/>
                  </a:cubicBezTo>
                  <a:cubicBezTo>
                    <a:pt x="8" y="58"/>
                    <a:pt x="59" y="47"/>
                    <a:pt x="56" y="60"/>
                  </a:cubicBezTo>
                  <a:cubicBezTo>
                    <a:pt x="55" y="67"/>
                    <a:pt x="45" y="68"/>
                    <a:pt x="41" y="68"/>
                  </a:cubicBezTo>
                  <a:cubicBezTo>
                    <a:pt x="31" y="68"/>
                    <a:pt x="24" y="64"/>
                    <a:pt x="18" y="57"/>
                  </a:cubicBezTo>
                  <a:cubicBezTo>
                    <a:pt x="0" y="68"/>
                    <a:pt x="0" y="68"/>
                    <a:pt x="0" y="68"/>
                  </a:cubicBezTo>
                  <a:cubicBezTo>
                    <a:pt x="9" y="81"/>
                    <a:pt x="20" y="86"/>
                    <a:pt x="37" y="86"/>
                  </a:cubicBezTo>
                  <a:cubicBezTo>
                    <a:pt x="55" y="86"/>
                    <a:pt x="76" y="78"/>
                    <a:pt x="80" y="57"/>
                  </a:cubicBezTo>
                  <a:cubicBezTo>
                    <a:pt x="86" y="26"/>
                    <a:pt x="35" y="38"/>
                    <a:pt x="38" y="24"/>
                  </a:cubicBezTo>
                  <a:close/>
                </a:path>
              </a:pathLst>
            </a:custGeom>
            <a:solidFill>
              <a:schemeClr val="tx1"/>
            </a:solidFill>
            <a:ln w="9525">
              <a:noFill/>
              <a:round/>
              <a:headEnd/>
              <a:tailEnd/>
            </a:ln>
          </p:spPr>
          <p:txBody>
            <a:bodyPr/>
            <a:lstStyle/>
            <a:p>
              <a:endParaRPr lang="en-US"/>
            </a:p>
          </p:txBody>
        </p:sp>
      </p:grpSp>
      <p:sp>
        <p:nvSpPr>
          <p:cNvPr id="163" name="Text Box 1"/>
          <p:cNvSpPr txBox="1">
            <a:spLocks noChangeArrowheads="1"/>
          </p:cNvSpPr>
          <p:nvPr userDrawn="1"/>
        </p:nvSpPr>
        <p:spPr bwMode="black">
          <a:xfrm>
            <a:off x="228600" y="4528704"/>
            <a:ext cx="2278080" cy="538609"/>
          </a:xfrm>
          <a:prstGeom prst="rect">
            <a:avLst/>
          </a:prstGeom>
          <a:noFill/>
          <a:ln w="25400">
            <a:noFill/>
            <a:miter lim="800000"/>
            <a:headEnd/>
            <a:tailEnd type="none" w="lg" len="sm"/>
          </a:ln>
          <a:effectLst/>
        </p:spPr>
        <p:txBody>
          <a:bodyPr vert="horz" wrap="square" lIns="0" tIns="0" rIns="0" bIns="0" numCol="1" anchor="t"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dirty="0" smtClean="0">
                <a:ln>
                  <a:noFill/>
                </a:ln>
                <a:solidFill>
                  <a:schemeClr val="bg1">
                    <a:lumMod val="50000"/>
                  </a:schemeClr>
                </a:solidFill>
                <a:effectLst/>
                <a:latin typeface="Arial Narrow" pitchFamily="34" charset="0"/>
                <a:cs typeface="Arial" pitchFamily="34" charset="0"/>
              </a:rPr>
              <a:t>Freescale, the Freescale logo, AltiVec, C-5, CodeTEST, CodeWarrior, ColdFire, C-Ware, t</a:t>
            </a:r>
            <a:br>
              <a:rPr kumimoji="0" lang="en-US" sz="500" b="0" i="0" u="none" strike="noStrike" cap="none" normalizeH="0" baseline="0" dirty="0" smtClean="0">
                <a:ln>
                  <a:noFill/>
                </a:ln>
                <a:solidFill>
                  <a:schemeClr val="bg1">
                    <a:lumMod val="50000"/>
                  </a:schemeClr>
                </a:solidFill>
                <a:effectLst/>
                <a:latin typeface="Arial Narrow" pitchFamily="34" charset="0"/>
                <a:cs typeface="Arial" pitchFamily="34" charset="0"/>
              </a:rPr>
            </a:br>
            <a:r>
              <a:rPr kumimoji="0" lang="en-US" sz="500" b="0" i="0" u="none" strike="noStrike" cap="none" normalizeH="0" baseline="0" dirty="0" smtClean="0">
                <a:ln>
                  <a:noFill/>
                </a:ln>
                <a:solidFill>
                  <a:schemeClr val="bg1">
                    <a:lumMod val="50000"/>
                  </a:schemeClr>
                </a:solidFill>
                <a:effectLst/>
                <a:latin typeface="Arial Narrow" pitchFamily="34" charset="0"/>
                <a:cs typeface="Arial" pitchFamily="34" charset="0"/>
              </a:rPr>
              <a:t>he Energy Efficient Solutions logo, mobileGT, PowerQUICC, QorIQ, StarCore and Symphony </a:t>
            </a:r>
            <a:br>
              <a:rPr kumimoji="0" lang="en-US" sz="500" b="0" i="0" u="none" strike="noStrike" cap="none" normalizeH="0" baseline="0" dirty="0" smtClean="0">
                <a:ln>
                  <a:noFill/>
                </a:ln>
                <a:solidFill>
                  <a:schemeClr val="bg1">
                    <a:lumMod val="50000"/>
                  </a:schemeClr>
                </a:solidFill>
                <a:effectLst/>
                <a:latin typeface="Arial Narrow" pitchFamily="34" charset="0"/>
                <a:cs typeface="Arial" pitchFamily="34" charset="0"/>
              </a:rPr>
            </a:br>
            <a:r>
              <a:rPr kumimoji="0" lang="en-US" sz="500" b="0" i="0" u="none" strike="noStrike" cap="none" normalizeH="0" baseline="0" dirty="0" smtClean="0">
                <a:ln>
                  <a:noFill/>
                </a:ln>
                <a:solidFill>
                  <a:schemeClr val="bg1">
                    <a:lumMod val="50000"/>
                  </a:schemeClr>
                </a:solidFill>
                <a:effectLst/>
                <a:latin typeface="Arial Narrow" pitchFamily="34" charset="0"/>
                <a:cs typeface="Arial" pitchFamily="34" charset="0"/>
              </a:rPr>
              <a:t>are trademarks of Freescale Semiconductor, Inc., Reg. U.S. Pat. &amp; Tm. Off. BeeKit, BeeStack, ColdFire+, CoreNet, Flexis, Kinetis, MXC, Platform in a Package, Processor Expert, QorIQ Qonverge, Qorivva, QUICC Engine, SMARTMOS, TurboLink, VortiQa and Xtrinsic are trademarks of Freescale Semiconductor, Inc. All other product or service names are the property </a:t>
            </a:r>
            <a:br>
              <a:rPr kumimoji="0" lang="en-US" sz="500" b="0" i="0" u="none" strike="noStrike" cap="none" normalizeH="0" baseline="0" dirty="0" smtClean="0">
                <a:ln>
                  <a:noFill/>
                </a:ln>
                <a:solidFill>
                  <a:schemeClr val="bg1">
                    <a:lumMod val="50000"/>
                  </a:schemeClr>
                </a:solidFill>
                <a:effectLst/>
                <a:latin typeface="Arial Narrow" pitchFamily="34" charset="0"/>
                <a:cs typeface="Arial" pitchFamily="34" charset="0"/>
              </a:rPr>
            </a:br>
            <a:r>
              <a:rPr kumimoji="0" lang="en-US" sz="500" b="0" i="0" u="none" strike="noStrike" cap="none" normalizeH="0" baseline="0" dirty="0" smtClean="0">
                <a:ln>
                  <a:noFill/>
                </a:ln>
                <a:solidFill>
                  <a:schemeClr val="bg1">
                    <a:lumMod val="50000"/>
                  </a:schemeClr>
                </a:solidFill>
                <a:effectLst/>
                <a:latin typeface="Arial Narrow" pitchFamily="34" charset="0"/>
                <a:cs typeface="Arial" pitchFamily="34" charset="0"/>
              </a:rPr>
              <a:t>of their respective owners. © 2011 Freescale Semiconductor, Inc.</a:t>
            </a:r>
          </a:p>
        </p:txBody>
      </p:sp>
      <p:grpSp>
        <p:nvGrpSpPr>
          <p:cNvPr id="3" name="Group 50"/>
          <p:cNvGrpSpPr/>
          <p:nvPr userDrawn="1"/>
        </p:nvGrpSpPr>
        <p:grpSpPr>
          <a:xfrm>
            <a:off x="2159543" y="3521869"/>
            <a:ext cx="1229800" cy="926681"/>
            <a:chOff x="6866421" y="109537"/>
            <a:chExt cx="2028825" cy="2038350"/>
          </a:xfrm>
        </p:grpSpPr>
        <p:pic>
          <p:nvPicPr>
            <p:cNvPr id="53" name="Picture 181" descr="Dmd_CHIP_72dpi_5"/>
            <p:cNvPicPr>
              <a:picLocks noChangeAspect="1" noChangeArrowheads="1"/>
            </p:cNvPicPr>
            <p:nvPr/>
          </p:nvPicPr>
          <p:blipFill>
            <a:blip r:embed="rId4" cstate="print">
              <a:extLst>
                <a:ext uri="{BEBA8EAE-BF5A-486C-A8C5-ECC9F3942E4B}">
                  <a14:imgProps xmlns="" xmlns:a14="http://schemas.microsoft.com/office/drawing/2010/main">
                    <a14:imgLayer r:embed="rId5">
                      <a14:imgEffect>
                        <a14:sharpenSoften amount="25000"/>
                      </a14:imgEffect>
                      <a14:imgEffect>
                        <a14:brightnessContrast bright="20000"/>
                      </a14:imgEffect>
                    </a14:imgLayer>
                  </a14:imgProps>
                </a:ext>
              </a:extLst>
            </a:blip>
            <a:srcRect/>
            <a:stretch>
              <a:fillRect/>
            </a:stretch>
          </p:blipFill>
          <p:spPr bwMode="auto">
            <a:xfrm>
              <a:off x="6866421" y="109537"/>
              <a:ext cx="2028825" cy="2038350"/>
            </a:xfrm>
            <a:prstGeom prst="rect">
              <a:avLst/>
            </a:prstGeom>
            <a:noFill/>
          </p:spPr>
        </p:pic>
        <p:sp>
          <p:nvSpPr>
            <p:cNvPr id="54" name="Rectangle 53"/>
            <p:cNvSpPr/>
            <p:nvPr userDrawn="1"/>
          </p:nvSpPr>
          <p:spPr>
            <a:xfrm rot="18851266">
              <a:off x="7156392" y="418319"/>
              <a:ext cx="1434596" cy="1387450"/>
            </a:xfrm>
            <a:prstGeom prst="rect">
              <a:avLst/>
            </a:prstGeom>
            <a:noFill/>
            <a:ln w="38100">
              <a:solidFill>
                <a:schemeClr val="bg1"/>
              </a:solidFill>
            </a:ln>
            <a:effectLst>
              <a:outerShdw blurRad="50800" dist="38100" dir="5400000" algn="t"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047" name="Rectangle 183"/>
          <p:cNvSpPr>
            <a:spLocks noGrp="1" noChangeArrowheads="1"/>
          </p:cNvSpPr>
          <p:nvPr>
            <p:ph type="subTitle" idx="1" hasCustomPrompt="1"/>
          </p:nvPr>
        </p:nvSpPr>
        <p:spPr bwMode="blackWhite">
          <a:xfrm>
            <a:off x="2948851" y="1564389"/>
            <a:ext cx="5884403" cy="400050"/>
          </a:xfrm>
          <a:prstGeom prst="rect">
            <a:avLst/>
          </a:prstGeom>
          <a:ln w="25400" algn="ctr"/>
        </p:spPr>
        <p:txBody>
          <a:bodyPr tIns="0" bIns="91440" anchor="t">
            <a:noAutofit/>
          </a:bodyPr>
          <a:lstStyle>
            <a:lvl1pPr marL="0" indent="0" algn="l" rtl="0" fontAlgn="base">
              <a:lnSpc>
                <a:spcPct val="85000"/>
              </a:lnSpc>
              <a:spcBef>
                <a:spcPct val="25000"/>
              </a:spcBef>
              <a:spcAft>
                <a:spcPct val="0"/>
              </a:spcAft>
              <a:buClrTx/>
              <a:buFont typeface="Arial" charset="0"/>
              <a:buNone/>
              <a:defRPr lang="en-US" sz="2700" b="0" kern="1200" dirty="0">
                <a:gradFill flip="none" rotWithShape="1">
                  <a:gsLst>
                    <a:gs pos="0">
                      <a:schemeClr val="bg1">
                        <a:lumMod val="85000"/>
                      </a:schemeClr>
                    </a:gs>
                    <a:gs pos="50000">
                      <a:schemeClr val="bg1"/>
                    </a:gs>
                    <a:gs pos="100000">
                      <a:schemeClr val="bg1"/>
                    </a:gs>
                  </a:gsLst>
                  <a:lin ang="18900000" scaled="1"/>
                  <a:tileRect/>
                </a:gradFill>
                <a:effectLst>
                  <a:outerShdw blurRad="50800" dist="50800" dir="5400000" sx="72000" sy="72000" algn="ctr" rotWithShape="0">
                    <a:srgbClr val="000000">
                      <a:alpha val="0"/>
                    </a:srgbClr>
                  </a:outerShdw>
                </a:effectLst>
                <a:latin typeface="Arial" charset="0"/>
                <a:ea typeface="+mn-ea"/>
                <a:cs typeface="+mn-cs"/>
              </a:defRPr>
            </a:lvl1pPr>
          </a:lstStyle>
          <a:p>
            <a:r>
              <a:rPr lang="en-US" dirty="0" smtClean="0"/>
              <a:t>Subhead here</a:t>
            </a:r>
          </a:p>
        </p:txBody>
      </p:sp>
      <p:sp>
        <p:nvSpPr>
          <p:cNvPr id="37046" name="Rectangle 182"/>
          <p:cNvSpPr>
            <a:spLocks noGrp="1" noChangeArrowheads="1"/>
          </p:cNvSpPr>
          <p:nvPr>
            <p:ph type="ctrTitle" hasCustomPrompt="1"/>
          </p:nvPr>
        </p:nvSpPr>
        <p:spPr bwMode="blackWhite">
          <a:xfrm>
            <a:off x="2948851" y="1035751"/>
            <a:ext cx="5884403" cy="500063"/>
          </a:xfrm>
          <a:ln w="25400"/>
        </p:spPr>
        <p:txBody>
          <a:bodyPr tIns="91440" bIns="91440" anchor="b"/>
          <a:lstStyle>
            <a:lvl1pPr algn="l">
              <a:spcBef>
                <a:spcPct val="25000"/>
              </a:spcBef>
              <a:defRPr sz="3200" b="1">
                <a:gradFill flip="none" rotWithShape="1">
                  <a:gsLst>
                    <a:gs pos="0">
                      <a:schemeClr val="bg1">
                        <a:lumMod val="85000"/>
                      </a:schemeClr>
                    </a:gs>
                    <a:gs pos="50000">
                      <a:schemeClr val="bg1"/>
                    </a:gs>
                    <a:gs pos="100000">
                      <a:schemeClr val="bg1"/>
                    </a:gs>
                  </a:gsLst>
                  <a:lin ang="18900000" scaled="1"/>
                  <a:tileRect/>
                </a:gradFill>
                <a:effectLst>
                  <a:glow rad="50800">
                    <a:schemeClr val="accent4">
                      <a:satMod val="175000"/>
                      <a:alpha val="26000"/>
                    </a:schemeClr>
                  </a:glow>
                  <a:outerShdw blurRad="50800" dist="50800" dir="5400000" sx="72000" sy="72000" algn="ctr" rotWithShape="0">
                    <a:srgbClr val="000000">
                      <a:alpha val="0"/>
                    </a:srgbClr>
                  </a:outerShdw>
                </a:effectLst>
              </a:defRPr>
            </a:lvl1pPr>
          </a:lstStyle>
          <a:p>
            <a:r>
              <a:rPr lang="en-US" dirty="0" smtClean="0"/>
              <a:t>Title Goes Here </a:t>
            </a:r>
            <a:endParaRPr lang="en-US" dirty="0"/>
          </a:p>
        </p:txBody>
      </p:sp>
      <p:sp>
        <p:nvSpPr>
          <p:cNvPr id="169" name="Rounded Rectangle 15"/>
          <p:cNvSpPr/>
          <p:nvPr userDrawn="1"/>
        </p:nvSpPr>
        <p:spPr>
          <a:xfrm>
            <a:off x="6856413" y="4730783"/>
            <a:ext cx="2422315" cy="193425"/>
          </a:xfrm>
          <a:custGeom>
            <a:avLst/>
            <a:gdLst>
              <a:gd name="connsiteX0" fmla="*/ 0 w 2409825"/>
              <a:gd name="connsiteY0" fmla="*/ 401646 h 5886450"/>
              <a:gd name="connsiteX1" fmla="*/ 401646 w 2409825"/>
              <a:gd name="connsiteY1" fmla="*/ 0 h 5886450"/>
              <a:gd name="connsiteX2" fmla="*/ 2008179 w 2409825"/>
              <a:gd name="connsiteY2" fmla="*/ 0 h 5886450"/>
              <a:gd name="connsiteX3" fmla="*/ 2409825 w 2409825"/>
              <a:gd name="connsiteY3" fmla="*/ 401646 h 5886450"/>
              <a:gd name="connsiteX4" fmla="*/ 2409825 w 2409825"/>
              <a:gd name="connsiteY4" fmla="*/ 5484804 h 5886450"/>
              <a:gd name="connsiteX5" fmla="*/ 2008179 w 2409825"/>
              <a:gd name="connsiteY5" fmla="*/ 5886450 h 5886450"/>
              <a:gd name="connsiteX6" fmla="*/ 401646 w 2409825"/>
              <a:gd name="connsiteY6" fmla="*/ 5886450 h 5886450"/>
              <a:gd name="connsiteX7" fmla="*/ 0 w 2409825"/>
              <a:gd name="connsiteY7" fmla="*/ 5484804 h 5886450"/>
              <a:gd name="connsiteX8" fmla="*/ 0 w 2409825"/>
              <a:gd name="connsiteY8" fmla="*/ 401646 h 5886450"/>
              <a:gd name="connsiteX0" fmla="*/ 0 w 2409825"/>
              <a:gd name="connsiteY0" fmla="*/ 544833 h 6029637"/>
              <a:gd name="connsiteX1" fmla="*/ 2008179 w 2409825"/>
              <a:gd name="connsiteY1" fmla="*/ 143187 h 6029637"/>
              <a:gd name="connsiteX2" fmla="*/ 2409825 w 2409825"/>
              <a:gd name="connsiteY2" fmla="*/ 544833 h 6029637"/>
              <a:gd name="connsiteX3" fmla="*/ 2409825 w 2409825"/>
              <a:gd name="connsiteY3" fmla="*/ 5627991 h 6029637"/>
              <a:gd name="connsiteX4" fmla="*/ 2008179 w 2409825"/>
              <a:gd name="connsiteY4" fmla="*/ 6029637 h 6029637"/>
              <a:gd name="connsiteX5" fmla="*/ 401646 w 2409825"/>
              <a:gd name="connsiteY5" fmla="*/ 6029637 h 6029637"/>
              <a:gd name="connsiteX6" fmla="*/ 0 w 2409825"/>
              <a:gd name="connsiteY6" fmla="*/ 5627991 h 6029637"/>
              <a:gd name="connsiteX7" fmla="*/ 0 w 2409825"/>
              <a:gd name="connsiteY7" fmla="*/ 544833 h 6029637"/>
              <a:gd name="connsiteX0" fmla="*/ 0 w 2409825"/>
              <a:gd name="connsiteY0" fmla="*/ 401805 h 6305709"/>
              <a:gd name="connsiteX1" fmla="*/ 2008179 w 2409825"/>
              <a:gd name="connsiteY1" fmla="*/ 419259 h 6305709"/>
              <a:gd name="connsiteX2" fmla="*/ 2409825 w 2409825"/>
              <a:gd name="connsiteY2" fmla="*/ 820905 h 6305709"/>
              <a:gd name="connsiteX3" fmla="*/ 2409825 w 2409825"/>
              <a:gd name="connsiteY3" fmla="*/ 5904063 h 6305709"/>
              <a:gd name="connsiteX4" fmla="*/ 2008179 w 2409825"/>
              <a:gd name="connsiteY4" fmla="*/ 6305709 h 6305709"/>
              <a:gd name="connsiteX5" fmla="*/ 401646 w 2409825"/>
              <a:gd name="connsiteY5" fmla="*/ 6305709 h 6305709"/>
              <a:gd name="connsiteX6" fmla="*/ 0 w 2409825"/>
              <a:gd name="connsiteY6" fmla="*/ 5904063 h 6305709"/>
              <a:gd name="connsiteX7" fmla="*/ 0 w 2409825"/>
              <a:gd name="connsiteY7" fmla="*/ 401805 h 6305709"/>
              <a:gd name="connsiteX0" fmla="*/ 0 w 2409825"/>
              <a:gd name="connsiteY0" fmla="*/ 0 h 5903904"/>
              <a:gd name="connsiteX1" fmla="*/ 2008179 w 2409825"/>
              <a:gd name="connsiteY1" fmla="*/ 17454 h 5903904"/>
              <a:gd name="connsiteX2" fmla="*/ 2409825 w 2409825"/>
              <a:gd name="connsiteY2" fmla="*/ 419100 h 5903904"/>
              <a:gd name="connsiteX3" fmla="*/ 2409825 w 2409825"/>
              <a:gd name="connsiteY3" fmla="*/ 5502258 h 5903904"/>
              <a:gd name="connsiteX4" fmla="*/ 2008179 w 2409825"/>
              <a:gd name="connsiteY4" fmla="*/ 5903904 h 5903904"/>
              <a:gd name="connsiteX5" fmla="*/ 401646 w 2409825"/>
              <a:gd name="connsiteY5" fmla="*/ 5903904 h 5903904"/>
              <a:gd name="connsiteX6" fmla="*/ 0 w 2409825"/>
              <a:gd name="connsiteY6" fmla="*/ 5502258 h 5903904"/>
              <a:gd name="connsiteX7" fmla="*/ 0 w 2409825"/>
              <a:gd name="connsiteY7" fmla="*/ 0 h 5903904"/>
              <a:gd name="connsiteX0" fmla="*/ 0 w 2409825"/>
              <a:gd name="connsiteY0" fmla="*/ 0 h 5903904"/>
              <a:gd name="connsiteX1" fmla="*/ 2008179 w 2409825"/>
              <a:gd name="connsiteY1" fmla="*/ 17454 h 5903904"/>
              <a:gd name="connsiteX2" fmla="*/ 2409825 w 2409825"/>
              <a:gd name="connsiteY2" fmla="*/ 419100 h 5903904"/>
              <a:gd name="connsiteX3" fmla="*/ 2409825 w 2409825"/>
              <a:gd name="connsiteY3" fmla="*/ 5502258 h 5903904"/>
              <a:gd name="connsiteX4" fmla="*/ 2008179 w 2409825"/>
              <a:gd name="connsiteY4" fmla="*/ 5903904 h 5903904"/>
              <a:gd name="connsiteX5" fmla="*/ 401646 w 2409825"/>
              <a:gd name="connsiteY5" fmla="*/ 5903904 h 5903904"/>
              <a:gd name="connsiteX6" fmla="*/ 0 w 2409825"/>
              <a:gd name="connsiteY6" fmla="*/ 5502258 h 5903904"/>
              <a:gd name="connsiteX7" fmla="*/ 0 w 2409825"/>
              <a:gd name="connsiteY7" fmla="*/ 0 h 5903904"/>
              <a:gd name="connsiteX0" fmla="*/ 0 w 2409825"/>
              <a:gd name="connsiteY0" fmla="*/ 482642 h 6386546"/>
              <a:gd name="connsiteX1" fmla="*/ 2409825 w 2409825"/>
              <a:gd name="connsiteY1" fmla="*/ 901742 h 6386546"/>
              <a:gd name="connsiteX2" fmla="*/ 2409825 w 2409825"/>
              <a:gd name="connsiteY2" fmla="*/ 5984900 h 6386546"/>
              <a:gd name="connsiteX3" fmla="*/ 2008179 w 2409825"/>
              <a:gd name="connsiteY3" fmla="*/ 6386546 h 6386546"/>
              <a:gd name="connsiteX4" fmla="*/ 401646 w 2409825"/>
              <a:gd name="connsiteY4" fmla="*/ 6386546 h 6386546"/>
              <a:gd name="connsiteX5" fmla="*/ 0 w 2409825"/>
              <a:gd name="connsiteY5" fmla="*/ 5984900 h 6386546"/>
              <a:gd name="connsiteX6" fmla="*/ 0 w 2409825"/>
              <a:gd name="connsiteY6" fmla="*/ 482642 h 6386546"/>
              <a:gd name="connsiteX0" fmla="*/ 0 w 2409825"/>
              <a:gd name="connsiteY0" fmla="*/ 656963 h 6560867"/>
              <a:gd name="connsiteX1" fmla="*/ 2409825 w 2409825"/>
              <a:gd name="connsiteY1" fmla="*/ 666488 h 6560867"/>
              <a:gd name="connsiteX2" fmla="*/ 2409825 w 2409825"/>
              <a:gd name="connsiteY2" fmla="*/ 6159221 h 6560867"/>
              <a:gd name="connsiteX3" fmla="*/ 2008179 w 2409825"/>
              <a:gd name="connsiteY3" fmla="*/ 6560867 h 6560867"/>
              <a:gd name="connsiteX4" fmla="*/ 401646 w 2409825"/>
              <a:gd name="connsiteY4" fmla="*/ 6560867 h 6560867"/>
              <a:gd name="connsiteX5" fmla="*/ 0 w 2409825"/>
              <a:gd name="connsiteY5" fmla="*/ 6159221 h 6560867"/>
              <a:gd name="connsiteX6" fmla="*/ 0 w 2409825"/>
              <a:gd name="connsiteY6" fmla="*/ 656963 h 6560867"/>
              <a:gd name="connsiteX0" fmla="*/ 0 w 2409825"/>
              <a:gd name="connsiteY0" fmla="*/ 664226 h 6568130"/>
              <a:gd name="connsiteX1" fmla="*/ 2409825 w 2409825"/>
              <a:gd name="connsiteY1" fmla="*/ 673751 h 6568130"/>
              <a:gd name="connsiteX2" fmla="*/ 2409825 w 2409825"/>
              <a:gd name="connsiteY2" fmla="*/ 6166484 h 6568130"/>
              <a:gd name="connsiteX3" fmla="*/ 2008179 w 2409825"/>
              <a:gd name="connsiteY3" fmla="*/ 6568130 h 6568130"/>
              <a:gd name="connsiteX4" fmla="*/ 401646 w 2409825"/>
              <a:gd name="connsiteY4" fmla="*/ 6568130 h 6568130"/>
              <a:gd name="connsiteX5" fmla="*/ 0 w 2409825"/>
              <a:gd name="connsiteY5" fmla="*/ 6166484 h 6568130"/>
              <a:gd name="connsiteX6" fmla="*/ 0 w 2409825"/>
              <a:gd name="connsiteY6" fmla="*/ 664226 h 6568130"/>
              <a:gd name="connsiteX0" fmla="*/ 0 w 2409825"/>
              <a:gd name="connsiteY0" fmla="*/ 754733 h 6658637"/>
              <a:gd name="connsiteX1" fmla="*/ 2409825 w 2409825"/>
              <a:gd name="connsiteY1" fmla="*/ 764258 h 6658637"/>
              <a:gd name="connsiteX2" fmla="*/ 2409825 w 2409825"/>
              <a:gd name="connsiteY2" fmla="*/ 6256991 h 6658637"/>
              <a:gd name="connsiteX3" fmla="*/ 2008179 w 2409825"/>
              <a:gd name="connsiteY3" fmla="*/ 6658637 h 6658637"/>
              <a:gd name="connsiteX4" fmla="*/ 401646 w 2409825"/>
              <a:gd name="connsiteY4" fmla="*/ 6658637 h 6658637"/>
              <a:gd name="connsiteX5" fmla="*/ 0 w 2409825"/>
              <a:gd name="connsiteY5" fmla="*/ 6256991 h 6658637"/>
              <a:gd name="connsiteX6" fmla="*/ 0 w 2409825"/>
              <a:gd name="connsiteY6" fmla="*/ 754733 h 6658637"/>
              <a:gd name="connsiteX0" fmla="*/ 0 w 2409825"/>
              <a:gd name="connsiteY0" fmla="*/ 714516 h 6618420"/>
              <a:gd name="connsiteX1" fmla="*/ 2409825 w 2409825"/>
              <a:gd name="connsiteY1" fmla="*/ 724041 h 6618420"/>
              <a:gd name="connsiteX2" fmla="*/ 2409825 w 2409825"/>
              <a:gd name="connsiteY2" fmla="*/ 6216774 h 6618420"/>
              <a:gd name="connsiteX3" fmla="*/ 2008179 w 2409825"/>
              <a:gd name="connsiteY3" fmla="*/ 6618420 h 6618420"/>
              <a:gd name="connsiteX4" fmla="*/ 401646 w 2409825"/>
              <a:gd name="connsiteY4" fmla="*/ 6618420 h 6618420"/>
              <a:gd name="connsiteX5" fmla="*/ 0 w 2409825"/>
              <a:gd name="connsiteY5" fmla="*/ 6216774 h 6618420"/>
              <a:gd name="connsiteX6" fmla="*/ 0 w 2409825"/>
              <a:gd name="connsiteY6" fmla="*/ 714516 h 6618420"/>
              <a:gd name="connsiteX0" fmla="*/ 0 w 2409825"/>
              <a:gd name="connsiteY0" fmla="*/ 399467 h 6303371"/>
              <a:gd name="connsiteX1" fmla="*/ 2409825 w 2409825"/>
              <a:gd name="connsiteY1" fmla="*/ 408992 h 6303371"/>
              <a:gd name="connsiteX2" fmla="*/ 2409825 w 2409825"/>
              <a:gd name="connsiteY2" fmla="*/ 5901725 h 6303371"/>
              <a:gd name="connsiteX3" fmla="*/ 2008179 w 2409825"/>
              <a:gd name="connsiteY3" fmla="*/ 6303371 h 6303371"/>
              <a:gd name="connsiteX4" fmla="*/ 401646 w 2409825"/>
              <a:gd name="connsiteY4" fmla="*/ 6303371 h 6303371"/>
              <a:gd name="connsiteX5" fmla="*/ 0 w 2409825"/>
              <a:gd name="connsiteY5" fmla="*/ 5901725 h 6303371"/>
              <a:gd name="connsiteX6" fmla="*/ 0 w 2409825"/>
              <a:gd name="connsiteY6" fmla="*/ 399467 h 6303371"/>
              <a:gd name="connsiteX0" fmla="*/ 0 w 2409825"/>
              <a:gd name="connsiteY0" fmla="*/ 0 h 5903904"/>
              <a:gd name="connsiteX1" fmla="*/ 2409825 w 2409825"/>
              <a:gd name="connsiteY1" fmla="*/ 9525 h 5903904"/>
              <a:gd name="connsiteX2" fmla="*/ 2409825 w 2409825"/>
              <a:gd name="connsiteY2" fmla="*/ 5502258 h 5903904"/>
              <a:gd name="connsiteX3" fmla="*/ 2008179 w 2409825"/>
              <a:gd name="connsiteY3" fmla="*/ 5903904 h 5903904"/>
              <a:gd name="connsiteX4" fmla="*/ 401646 w 2409825"/>
              <a:gd name="connsiteY4" fmla="*/ 5903904 h 5903904"/>
              <a:gd name="connsiteX5" fmla="*/ 0 w 2409825"/>
              <a:gd name="connsiteY5" fmla="*/ 5502258 h 5903904"/>
              <a:gd name="connsiteX6" fmla="*/ 0 w 2409825"/>
              <a:gd name="connsiteY6" fmla="*/ 0 h 5903904"/>
              <a:gd name="connsiteX0" fmla="*/ 0 w 2409825"/>
              <a:gd name="connsiteY0" fmla="*/ 0 h 6074363"/>
              <a:gd name="connsiteX1" fmla="*/ 2409825 w 2409825"/>
              <a:gd name="connsiteY1" fmla="*/ 9525 h 6074363"/>
              <a:gd name="connsiteX2" fmla="*/ 2409825 w 2409825"/>
              <a:gd name="connsiteY2" fmla="*/ 5502258 h 6074363"/>
              <a:gd name="connsiteX3" fmla="*/ 401646 w 2409825"/>
              <a:gd name="connsiteY3" fmla="*/ 5903904 h 6074363"/>
              <a:gd name="connsiteX4" fmla="*/ 0 w 2409825"/>
              <a:gd name="connsiteY4" fmla="*/ 5502258 h 6074363"/>
              <a:gd name="connsiteX5" fmla="*/ 0 w 2409825"/>
              <a:gd name="connsiteY5" fmla="*/ 0 h 6074363"/>
              <a:gd name="connsiteX0" fmla="*/ 0 w 2409825"/>
              <a:gd name="connsiteY0" fmla="*/ 0 h 6353498"/>
              <a:gd name="connsiteX1" fmla="*/ 2409825 w 2409825"/>
              <a:gd name="connsiteY1" fmla="*/ 9525 h 6353498"/>
              <a:gd name="connsiteX2" fmla="*/ 2409825 w 2409825"/>
              <a:gd name="connsiteY2" fmla="*/ 5921358 h 6353498"/>
              <a:gd name="connsiteX3" fmla="*/ 401646 w 2409825"/>
              <a:gd name="connsiteY3" fmla="*/ 5903904 h 6353498"/>
              <a:gd name="connsiteX4" fmla="*/ 0 w 2409825"/>
              <a:gd name="connsiteY4" fmla="*/ 5502258 h 6353498"/>
              <a:gd name="connsiteX5" fmla="*/ 0 w 2409825"/>
              <a:gd name="connsiteY5" fmla="*/ 0 h 6353498"/>
              <a:gd name="connsiteX0" fmla="*/ 0 w 2409825"/>
              <a:gd name="connsiteY0" fmla="*/ 0 h 6355410"/>
              <a:gd name="connsiteX1" fmla="*/ 2409825 w 2409825"/>
              <a:gd name="connsiteY1" fmla="*/ 9525 h 6355410"/>
              <a:gd name="connsiteX2" fmla="*/ 2409825 w 2409825"/>
              <a:gd name="connsiteY2" fmla="*/ 5921358 h 6355410"/>
              <a:gd name="connsiteX3" fmla="*/ 401646 w 2409825"/>
              <a:gd name="connsiteY3" fmla="*/ 5903904 h 6355410"/>
              <a:gd name="connsiteX4" fmla="*/ 0 w 2409825"/>
              <a:gd name="connsiteY4" fmla="*/ 5502258 h 6355410"/>
              <a:gd name="connsiteX5" fmla="*/ 0 w 2409825"/>
              <a:gd name="connsiteY5" fmla="*/ 0 h 6355410"/>
              <a:gd name="connsiteX0" fmla="*/ 0 w 2409825"/>
              <a:gd name="connsiteY0" fmla="*/ 0 h 6353498"/>
              <a:gd name="connsiteX1" fmla="*/ 2409825 w 2409825"/>
              <a:gd name="connsiteY1" fmla="*/ 9525 h 6353498"/>
              <a:gd name="connsiteX2" fmla="*/ 2409825 w 2409825"/>
              <a:gd name="connsiteY2" fmla="*/ 5921358 h 6353498"/>
              <a:gd name="connsiteX3" fmla="*/ 401646 w 2409825"/>
              <a:gd name="connsiteY3" fmla="*/ 5903904 h 6353498"/>
              <a:gd name="connsiteX4" fmla="*/ 0 w 2409825"/>
              <a:gd name="connsiteY4" fmla="*/ 5502258 h 6353498"/>
              <a:gd name="connsiteX5" fmla="*/ 0 w 2409825"/>
              <a:gd name="connsiteY5" fmla="*/ 0 h 6353498"/>
              <a:gd name="connsiteX0" fmla="*/ 0 w 2409825"/>
              <a:gd name="connsiteY0" fmla="*/ 0 h 6355410"/>
              <a:gd name="connsiteX1" fmla="*/ 2409825 w 2409825"/>
              <a:gd name="connsiteY1" fmla="*/ 9525 h 6355410"/>
              <a:gd name="connsiteX2" fmla="*/ 2409825 w 2409825"/>
              <a:gd name="connsiteY2" fmla="*/ 5921358 h 6355410"/>
              <a:gd name="connsiteX3" fmla="*/ 401646 w 2409825"/>
              <a:gd name="connsiteY3" fmla="*/ 5903904 h 6355410"/>
              <a:gd name="connsiteX4" fmla="*/ 0 w 2409825"/>
              <a:gd name="connsiteY4" fmla="*/ 5502258 h 6355410"/>
              <a:gd name="connsiteX5" fmla="*/ 0 w 2409825"/>
              <a:gd name="connsiteY5" fmla="*/ 0 h 6355410"/>
              <a:gd name="connsiteX0" fmla="*/ 0 w 2409825"/>
              <a:gd name="connsiteY0" fmla="*/ 0 h 5921358"/>
              <a:gd name="connsiteX1" fmla="*/ 2409825 w 2409825"/>
              <a:gd name="connsiteY1" fmla="*/ 9525 h 5921358"/>
              <a:gd name="connsiteX2" fmla="*/ 2409825 w 2409825"/>
              <a:gd name="connsiteY2" fmla="*/ 5921358 h 5921358"/>
              <a:gd name="connsiteX3" fmla="*/ 401646 w 2409825"/>
              <a:gd name="connsiteY3" fmla="*/ 5903904 h 5921358"/>
              <a:gd name="connsiteX4" fmla="*/ 0 w 2409825"/>
              <a:gd name="connsiteY4" fmla="*/ 5502258 h 5921358"/>
              <a:gd name="connsiteX5" fmla="*/ 0 w 2409825"/>
              <a:gd name="connsiteY5" fmla="*/ 0 h 5921358"/>
              <a:gd name="connsiteX0" fmla="*/ 0 w 2409825"/>
              <a:gd name="connsiteY0" fmla="*/ 3476 h 5911833"/>
              <a:gd name="connsiteX1" fmla="*/ 2409825 w 2409825"/>
              <a:gd name="connsiteY1" fmla="*/ 0 h 5911833"/>
              <a:gd name="connsiteX2" fmla="*/ 2409825 w 2409825"/>
              <a:gd name="connsiteY2" fmla="*/ 5911833 h 5911833"/>
              <a:gd name="connsiteX3" fmla="*/ 401646 w 2409825"/>
              <a:gd name="connsiteY3" fmla="*/ 5894379 h 5911833"/>
              <a:gd name="connsiteX4" fmla="*/ 0 w 2409825"/>
              <a:gd name="connsiteY4" fmla="*/ 5492733 h 5911833"/>
              <a:gd name="connsiteX5" fmla="*/ 0 w 2409825"/>
              <a:gd name="connsiteY5" fmla="*/ 3476 h 5911833"/>
              <a:gd name="connsiteX0" fmla="*/ 0 w 2409825"/>
              <a:gd name="connsiteY0" fmla="*/ 0 h 5908357"/>
              <a:gd name="connsiteX1" fmla="*/ 2409825 w 2409825"/>
              <a:gd name="connsiteY1" fmla="*/ 26860 h 5908357"/>
              <a:gd name="connsiteX2" fmla="*/ 2409825 w 2409825"/>
              <a:gd name="connsiteY2" fmla="*/ 5908357 h 5908357"/>
              <a:gd name="connsiteX3" fmla="*/ 401646 w 2409825"/>
              <a:gd name="connsiteY3" fmla="*/ 5890903 h 5908357"/>
              <a:gd name="connsiteX4" fmla="*/ 0 w 2409825"/>
              <a:gd name="connsiteY4" fmla="*/ 5489257 h 5908357"/>
              <a:gd name="connsiteX5" fmla="*/ 0 w 2409825"/>
              <a:gd name="connsiteY5" fmla="*/ 0 h 5908357"/>
              <a:gd name="connsiteX0" fmla="*/ 0 w 2409825"/>
              <a:gd name="connsiteY0" fmla="*/ 0 h 5908357"/>
              <a:gd name="connsiteX1" fmla="*/ 2409825 w 2409825"/>
              <a:gd name="connsiteY1" fmla="*/ 5192 h 5908357"/>
              <a:gd name="connsiteX2" fmla="*/ 2409825 w 2409825"/>
              <a:gd name="connsiteY2" fmla="*/ 5908357 h 5908357"/>
              <a:gd name="connsiteX3" fmla="*/ 401646 w 2409825"/>
              <a:gd name="connsiteY3" fmla="*/ 5890903 h 5908357"/>
              <a:gd name="connsiteX4" fmla="*/ 0 w 2409825"/>
              <a:gd name="connsiteY4" fmla="*/ 5489257 h 5908357"/>
              <a:gd name="connsiteX5" fmla="*/ 0 w 2409825"/>
              <a:gd name="connsiteY5" fmla="*/ 0 h 5908357"/>
              <a:gd name="connsiteX0" fmla="*/ 0 w 2409825"/>
              <a:gd name="connsiteY0" fmla="*/ 3475 h 5903165"/>
              <a:gd name="connsiteX1" fmla="*/ 2409825 w 2409825"/>
              <a:gd name="connsiteY1" fmla="*/ 0 h 5903165"/>
              <a:gd name="connsiteX2" fmla="*/ 2409825 w 2409825"/>
              <a:gd name="connsiteY2" fmla="*/ 5903165 h 5903165"/>
              <a:gd name="connsiteX3" fmla="*/ 401646 w 2409825"/>
              <a:gd name="connsiteY3" fmla="*/ 5885711 h 5903165"/>
              <a:gd name="connsiteX4" fmla="*/ 0 w 2409825"/>
              <a:gd name="connsiteY4" fmla="*/ 5484065 h 5903165"/>
              <a:gd name="connsiteX5" fmla="*/ 0 w 2409825"/>
              <a:gd name="connsiteY5" fmla="*/ 3475 h 5903165"/>
              <a:gd name="connsiteX0" fmla="*/ 0 w 2414159"/>
              <a:gd name="connsiteY0" fmla="*/ 0 h 5904023"/>
              <a:gd name="connsiteX1" fmla="*/ 2414159 w 2414159"/>
              <a:gd name="connsiteY1" fmla="*/ 858 h 5904023"/>
              <a:gd name="connsiteX2" fmla="*/ 2414159 w 2414159"/>
              <a:gd name="connsiteY2" fmla="*/ 5904023 h 5904023"/>
              <a:gd name="connsiteX3" fmla="*/ 405980 w 2414159"/>
              <a:gd name="connsiteY3" fmla="*/ 5886569 h 5904023"/>
              <a:gd name="connsiteX4" fmla="*/ 4334 w 2414159"/>
              <a:gd name="connsiteY4" fmla="*/ 5484923 h 5904023"/>
              <a:gd name="connsiteX5" fmla="*/ 0 w 2414159"/>
              <a:gd name="connsiteY5" fmla="*/ 0 h 5904023"/>
              <a:gd name="connsiteX0" fmla="*/ 0 w 2414159"/>
              <a:gd name="connsiteY0" fmla="*/ 0 h 5886569"/>
              <a:gd name="connsiteX1" fmla="*/ 2414159 w 2414159"/>
              <a:gd name="connsiteY1" fmla="*/ 858 h 5886569"/>
              <a:gd name="connsiteX2" fmla="*/ 2414159 w 2414159"/>
              <a:gd name="connsiteY2" fmla="*/ 5878021 h 5886569"/>
              <a:gd name="connsiteX3" fmla="*/ 405980 w 2414159"/>
              <a:gd name="connsiteY3" fmla="*/ 5886569 h 5886569"/>
              <a:gd name="connsiteX4" fmla="*/ 4334 w 2414159"/>
              <a:gd name="connsiteY4" fmla="*/ 5484923 h 5886569"/>
              <a:gd name="connsiteX5" fmla="*/ 0 w 2414159"/>
              <a:gd name="connsiteY5" fmla="*/ 0 h 5886569"/>
              <a:gd name="connsiteX0" fmla="*/ 0 w 2414159"/>
              <a:gd name="connsiteY0" fmla="*/ 0 h 5886689"/>
              <a:gd name="connsiteX1" fmla="*/ 2414159 w 2414159"/>
              <a:gd name="connsiteY1" fmla="*/ 858 h 5886689"/>
              <a:gd name="connsiteX2" fmla="*/ 2414159 w 2414159"/>
              <a:gd name="connsiteY2" fmla="*/ 5886689 h 5886689"/>
              <a:gd name="connsiteX3" fmla="*/ 405980 w 2414159"/>
              <a:gd name="connsiteY3" fmla="*/ 5886569 h 5886689"/>
              <a:gd name="connsiteX4" fmla="*/ 4334 w 2414159"/>
              <a:gd name="connsiteY4" fmla="*/ 5484923 h 5886689"/>
              <a:gd name="connsiteX5" fmla="*/ 0 w 2414159"/>
              <a:gd name="connsiteY5" fmla="*/ 0 h 5886689"/>
              <a:gd name="connsiteX0" fmla="*/ 4486 w 2410019"/>
              <a:gd name="connsiteY0" fmla="*/ 0 h 6654440"/>
              <a:gd name="connsiteX1" fmla="*/ 2410019 w 2410019"/>
              <a:gd name="connsiteY1" fmla="*/ 768609 h 6654440"/>
              <a:gd name="connsiteX2" fmla="*/ 2410019 w 2410019"/>
              <a:gd name="connsiteY2" fmla="*/ 6654440 h 6654440"/>
              <a:gd name="connsiteX3" fmla="*/ 401840 w 2410019"/>
              <a:gd name="connsiteY3" fmla="*/ 6654320 h 6654440"/>
              <a:gd name="connsiteX4" fmla="*/ 194 w 2410019"/>
              <a:gd name="connsiteY4" fmla="*/ 6252674 h 6654440"/>
              <a:gd name="connsiteX5" fmla="*/ 4486 w 2410019"/>
              <a:gd name="connsiteY5" fmla="*/ 0 h 6654440"/>
              <a:gd name="connsiteX0" fmla="*/ 4486 w 2418645"/>
              <a:gd name="connsiteY0" fmla="*/ 0 h 6654440"/>
              <a:gd name="connsiteX1" fmla="*/ 2418645 w 2418645"/>
              <a:gd name="connsiteY1" fmla="*/ 858 h 6654440"/>
              <a:gd name="connsiteX2" fmla="*/ 2410019 w 2418645"/>
              <a:gd name="connsiteY2" fmla="*/ 6654440 h 6654440"/>
              <a:gd name="connsiteX3" fmla="*/ 401840 w 2418645"/>
              <a:gd name="connsiteY3" fmla="*/ 6654320 h 6654440"/>
              <a:gd name="connsiteX4" fmla="*/ 194 w 2418645"/>
              <a:gd name="connsiteY4" fmla="*/ 6252674 h 6654440"/>
              <a:gd name="connsiteX5" fmla="*/ 4486 w 2418645"/>
              <a:gd name="connsiteY5" fmla="*/ 0 h 6654440"/>
              <a:gd name="connsiteX0" fmla="*/ 4486 w 2418645"/>
              <a:gd name="connsiteY0" fmla="*/ 85406 h 6653582"/>
              <a:gd name="connsiteX1" fmla="*/ 2418645 w 2418645"/>
              <a:gd name="connsiteY1" fmla="*/ 0 h 6653582"/>
              <a:gd name="connsiteX2" fmla="*/ 2410019 w 2418645"/>
              <a:gd name="connsiteY2" fmla="*/ 6653582 h 6653582"/>
              <a:gd name="connsiteX3" fmla="*/ 401840 w 2418645"/>
              <a:gd name="connsiteY3" fmla="*/ 6653462 h 6653582"/>
              <a:gd name="connsiteX4" fmla="*/ 194 w 2418645"/>
              <a:gd name="connsiteY4" fmla="*/ 6251816 h 6653582"/>
              <a:gd name="connsiteX5" fmla="*/ 4486 w 2418645"/>
              <a:gd name="connsiteY5" fmla="*/ 85406 h 6653582"/>
              <a:gd name="connsiteX0" fmla="*/ 4486 w 2418645"/>
              <a:gd name="connsiteY0" fmla="*/ 0 h 6568176"/>
              <a:gd name="connsiteX1" fmla="*/ 2418645 w 2418645"/>
              <a:gd name="connsiteY1" fmla="*/ 9484 h 6568176"/>
              <a:gd name="connsiteX2" fmla="*/ 2410019 w 2418645"/>
              <a:gd name="connsiteY2" fmla="*/ 6568176 h 6568176"/>
              <a:gd name="connsiteX3" fmla="*/ 401840 w 2418645"/>
              <a:gd name="connsiteY3" fmla="*/ 6568056 h 6568176"/>
              <a:gd name="connsiteX4" fmla="*/ 194 w 2418645"/>
              <a:gd name="connsiteY4" fmla="*/ 6166410 h 6568176"/>
              <a:gd name="connsiteX5" fmla="*/ 4486 w 2418645"/>
              <a:gd name="connsiteY5" fmla="*/ 0 h 6568176"/>
              <a:gd name="connsiteX0" fmla="*/ 4486 w 2427271"/>
              <a:gd name="connsiteY0" fmla="*/ 0 h 6568176"/>
              <a:gd name="connsiteX1" fmla="*/ 2427271 w 2427271"/>
              <a:gd name="connsiteY1" fmla="*/ 9484 h 6568176"/>
              <a:gd name="connsiteX2" fmla="*/ 2410019 w 2427271"/>
              <a:gd name="connsiteY2" fmla="*/ 6568176 h 6568176"/>
              <a:gd name="connsiteX3" fmla="*/ 401840 w 2427271"/>
              <a:gd name="connsiteY3" fmla="*/ 6568056 h 6568176"/>
              <a:gd name="connsiteX4" fmla="*/ 194 w 2427271"/>
              <a:gd name="connsiteY4" fmla="*/ 6166410 h 6568176"/>
              <a:gd name="connsiteX5" fmla="*/ 4486 w 2427271"/>
              <a:gd name="connsiteY5" fmla="*/ 0 h 6568176"/>
              <a:gd name="connsiteX0" fmla="*/ 4486 w 2427271"/>
              <a:gd name="connsiteY0" fmla="*/ 0 h 6568176"/>
              <a:gd name="connsiteX1" fmla="*/ 2427271 w 2427271"/>
              <a:gd name="connsiteY1" fmla="*/ 857 h 6568176"/>
              <a:gd name="connsiteX2" fmla="*/ 2410019 w 2427271"/>
              <a:gd name="connsiteY2" fmla="*/ 6568176 h 6568176"/>
              <a:gd name="connsiteX3" fmla="*/ 401840 w 2427271"/>
              <a:gd name="connsiteY3" fmla="*/ 6568056 h 6568176"/>
              <a:gd name="connsiteX4" fmla="*/ 194 w 2427271"/>
              <a:gd name="connsiteY4" fmla="*/ 6166410 h 6568176"/>
              <a:gd name="connsiteX5" fmla="*/ 4486 w 2427271"/>
              <a:gd name="connsiteY5" fmla="*/ 0 h 6568176"/>
              <a:gd name="connsiteX0" fmla="*/ 4486 w 2410848"/>
              <a:gd name="connsiteY0" fmla="*/ 0 h 6568176"/>
              <a:gd name="connsiteX1" fmla="*/ 2410019 w 2410848"/>
              <a:gd name="connsiteY1" fmla="*/ 5651158 h 6568176"/>
              <a:gd name="connsiteX2" fmla="*/ 2410019 w 2410848"/>
              <a:gd name="connsiteY2" fmla="*/ 6568176 h 6568176"/>
              <a:gd name="connsiteX3" fmla="*/ 401840 w 2410848"/>
              <a:gd name="connsiteY3" fmla="*/ 6568056 h 6568176"/>
              <a:gd name="connsiteX4" fmla="*/ 194 w 2410848"/>
              <a:gd name="connsiteY4" fmla="*/ 6166410 h 6568176"/>
              <a:gd name="connsiteX5" fmla="*/ 4486 w 2410848"/>
              <a:gd name="connsiteY5" fmla="*/ 0 h 6568176"/>
              <a:gd name="connsiteX0" fmla="*/ 0 w 2414989"/>
              <a:gd name="connsiteY0" fmla="*/ 0 h 2298100"/>
              <a:gd name="connsiteX1" fmla="*/ 2414160 w 2414989"/>
              <a:gd name="connsiteY1" fmla="*/ 1381082 h 2298100"/>
              <a:gd name="connsiteX2" fmla="*/ 2414160 w 2414989"/>
              <a:gd name="connsiteY2" fmla="*/ 2298100 h 2298100"/>
              <a:gd name="connsiteX3" fmla="*/ 405981 w 2414989"/>
              <a:gd name="connsiteY3" fmla="*/ 2297980 h 2298100"/>
              <a:gd name="connsiteX4" fmla="*/ 4335 w 2414989"/>
              <a:gd name="connsiteY4" fmla="*/ 1896334 h 2298100"/>
              <a:gd name="connsiteX5" fmla="*/ 0 w 2414989"/>
              <a:gd name="connsiteY5" fmla="*/ 0 h 2298100"/>
              <a:gd name="connsiteX0" fmla="*/ 0 w 2410654"/>
              <a:gd name="connsiteY0" fmla="*/ 522286 h 924052"/>
              <a:gd name="connsiteX1" fmla="*/ 2409825 w 2410654"/>
              <a:gd name="connsiteY1" fmla="*/ 7034 h 924052"/>
              <a:gd name="connsiteX2" fmla="*/ 2409825 w 2410654"/>
              <a:gd name="connsiteY2" fmla="*/ 924052 h 924052"/>
              <a:gd name="connsiteX3" fmla="*/ 401646 w 2410654"/>
              <a:gd name="connsiteY3" fmla="*/ 923932 h 924052"/>
              <a:gd name="connsiteX4" fmla="*/ 0 w 2410654"/>
              <a:gd name="connsiteY4" fmla="*/ 522286 h 924052"/>
              <a:gd name="connsiteX0" fmla="*/ 0 w 2410654"/>
              <a:gd name="connsiteY0" fmla="*/ 1410949 h 1812715"/>
              <a:gd name="connsiteX1" fmla="*/ 2409825 w 2410654"/>
              <a:gd name="connsiteY1" fmla="*/ 895697 h 1812715"/>
              <a:gd name="connsiteX2" fmla="*/ 2409825 w 2410654"/>
              <a:gd name="connsiteY2" fmla="*/ 1812715 h 1812715"/>
              <a:gd name="connsiteX3" fmla="*/ 401646 w 2410654"/>
              <a:gd name="connsiteY3" fmla="*/ 1812595 h 1812715"/>
              <a:gd name="connsiteX4" fmla="*/ 0 w 2410654"/>
              <a:gd name="connsiteY4" fmla="*/ 1410949 h 1812715"/>
              <a:gd name="connsiteX0" fmla="*/ 0 w 2410654"/>
              <a:gd name="connsiteY0" fmla="*/ 1018872 h 1711185"/>
              <a:gd name="connsiteX1" fmla="*/ 2409825 w 2410654"/>
              <a:gd name="connsiteY1" fmla="*/ 1021205 h 1711185"/>
              <a:gd name="connsiteX2" fmla="*/ 2409825 w 2410654"/>
              <a:gd name="connsiteY2" fmla="*/ 1420638 h 1711185"/>
              <a:gd name="connsiteX3" fmla="*/ 401646 w 2410654"/>
              <a:gd name="connsiteY3" fmla="*/ 1420518 h 1711185"/>
              <a:gd name="connsiteX4" fmla="*/ 0 w 2410654"/>
              <a:gd name="connsiteY4" fmla="*/ 1018872 h 1711185"/>
              <a:gd name="connsiteX0" fmla="*/ 0 w 2410654"/>
              <a:gd name="connsiteY0" fmla="*/ 1018872 h 1711185"/>
              <a:gd name="connsiteX1" fmla="*/ 2409825 w 2410654"/>
              <a:gd name="connsiteY1" fmla="*/ 1021205 h 1711185"/>
              <a:gd name="connsiteX2" fmla="*/ 2409825 w 2410654"/>
              <a:gd name="connsiteY2" fmla="*/ 1420638 h 1711185"/>
              <a:gd name="connsiteX3" fmla="*/ 401646 w 2410654"/>
              <a:gd name="connsiteY3" fmla="*/ 1420518 h 1711185"/>
              <a:gd name="connsiteX4" fmla="*/ 0 w 2410654"/>
              <a:gd name="connsiteY4" fmla="*/ 1018872 h 1711185"/>
              <a:gd name="connsiteX0" fmla="*/ 0 w 2410654"/>
              <a:gd name="connsiteY0" fmla="*/ 595858 h 997624"/>
              <a:gd name="connsiteX1" fmla="*/ 2409825 w 2410654"/>
              <a:gd name="connsiteY1" fmla="*/ 598191 h 997624"/>
              <a:gd name="connsiteX2" fmla="*/ 2409825 w 2410654"/>
              <a:gd name="connsiteY2" fmla="*/ 997624 h 997624"/>
              <a:gd name="connsiteX3" fmla="*/ 401646 w 2410654"/>
              <a:gd name="connsiteY3" fmla="*/ 997504 h 997624"/>
              <a:gd name="connsiteX4" fmla="*/ 0 w 2410654"/>
              <a:gd name="connsiteY4" fmla="*/ 595858 h 997624"/>
              <a:gd name="connsiteX0" fmla="*/ 0 w 2418453"/>
              <a:gd name="connsiteY0" fmla="*/ 919548 h 1321314"/>
              <a:gd name="connsiteX1" fmla="*/ 2418451 w 2418453"/>
              <a:gd name="connsiteY1" fmla="*/ 93745 h 1321314"/>
              <a:gd name="connsiteX2" fmla="*/ 2409825 w 2418453"/>
              <a:gd name="connsiteY2" fmla="*/ 1321314 h 1321314"/>
              <a:gd name="connsiteX3" fmla="*/ 401646 w 2418453"/>
              <a:gd name="connsiteY3" fmla="*/ 1321194 h 1321314"/>
              <a:gd name="connsiteX4" fmla="*/ 0 w 2418453"/>
              <a:gd name="connsiteY4" fmla="*/ 919548 h 1321314"/>
              <a:gd name="connsiteX0" fmla="*/ 0 w 2418453"/>
              <a:gd name="connsiteY0" fmla="*/ 919548 h 1321314"/>
              <a:gd name="connsiteX1" fmla="*/ 2418451 w 2418453"/>
              <a:gd name="connsiteY1" fmla="*/ 93745 h 1321314"/>
              <a:gd name="connsiteX2" fmla="*/ 2409825 w 2418453"/>
              <a:gd name="connsiteY2" fmla="*/ 1321314 h 1321314"/>
              <a:gd name="connsiteX3" fmla="*/ 401646 w 2418453"/>
              <a:gd name="connsiteY3" fmla="*/ 1321194 h 1321314"/>
              <a:gd name="connsiteX4" fmla="*/ 0 w 2418453"/>
              <a:gd name="connsiteY4" fmla="*/ 919548 h 1321314"/>
              <a:gd name="connsiteX0" fmla="*/ 0 w 2592601"/>
              <a:gd name="connsiteY0" fmla="*/ 919548 h 1321314"/>
              <a:gd name="connsiteX1" fmla="*/ 2418451 w 2592601"/>
              <a:gd name="connsiteY1" fmla="*/ 93745 h 1321314"/>
              <a:gd name="connsiteX2" fmla="*/ 2402263 w 2592601"/>
              <a:gd name="connsiteY2" fmla="*/ 906339 h 1321314"/>
              <a:gd name="connsiteX3" fmla="*/ 2409825 w 2592601"/>
              <a:gd name="connsiteY3" fmla="*/ 1321314 h 1321314"/>
              <a:gd name="connsiteX4" fmla="*/ 401646 w 2592601"/>
              <a:gd name="connsiteY4" fmla="*/ 1321194 h 1321314"/>
              <a:gd name="connsiteX5" fmla="*/ 0 w 2592601"/>
              <a:gd name="connsiteY5" fmla="*/ 919548 h 1321314"/>
              <a:gd name="connsiteX0" fmla="*/ 0 w 2592601"/>
              <a:gd name="connsiteY0" fmla="*/ 919548 h 1321314"/>
              <a:gd name="connsiteX1" fmla="*/ 2418451 w 2592601"/>
              <a:gd name="connsiteY1" fmla="*/ 93745 h 1321314"/>
              <a:gd name="connsiteX2" fmla="*/ 2402263 w 2592601"/>
              <a:gd name="connsiteY2" fmla="*/ 906339 h 1321314"/>
              <a:gd name="connsiteX3" fmla="*/ 2409825 w 2592601"/>
              <a:gd name="connsiteY3" fmla="*/ 1321314 h 1321314"/>
              <a:gd name="connsiteX4" fmla="*/ 401646 w 2592601"/>
              <a:gd name="connsiteY4" fmla="*/ 1321194 h 1321314"/>
              <a:gd name="connsiteX5" fmla="*/ 0 w 2592601"/>
              <a:gd name="connsiteY5" fmla="*/ 919548 h 1321314"/>
              <a:gd name="connsiteX0" fmla="*/ 0 w 2592601"/>
              <a:gd name="connsiteY0" fmla="*/ 919548 h 1321314"/>
              <a:gd name="connsiteX1" fmla="*/ 2418451 w 2592601"/>
              <a:gd name="connsiteY1" fmla="*/ 93745 h 1321314"/>
              <a:gd name="connsiteX2" fmla="*/ 2402263 w 2592601"/>
              <a:gd name="connsiteY2" fmla="*/ 906339 h 1321314"/>
              <a:gd name="connsiteX3" fmla="*/ 2409825 w 2592601"/>
              <a:gd name="connsiteY3" fmla="*/ 1321314 h 1321314"/>
              <a:gd name="connsiteX4" fmla="*/ 401646 w 2592601"/>
              <a:gd name="connsiteY4" fmla="*/ 1321194 h 1321314"/>
              <a:gd name="connsiteX5" fmla="*/ 0 w 2592601"/>
              <a:gd name="connsiteY5" fmla="*/ 919548 h 1321314"/>
              <a:gd name="connsiteX0" fmla="*/ 0 w 2592601"/>
              <a:gd name="connsiteY0" fmla="*/ 919548 h 1321314"/>
              <a:gd name="connsiteX1" fmla="*/ 2418451 w 2592601"/>
              <a:gd name="connsiteY1" fmla="*/ 93745 h 1321314"/>
              <a:gd name="connsiteX2" fmla="*/ 2402263 w 2592601"/>
              <a:gd name="connsiteY2" fmla="*/ 906339 h 1321314"/>
              <a:gd name="connsiteX3" fmla="*/ 2409825 w 2592601"/>
              <a:gd name="connsiteY3" fmla="*/ 1321314 h 1321314"/>
              <a:gd name="connsiteX4" fmla="*/ 401646 w 2592601"/>
              <a:gd name="connsiteY4" fmla="*/ 1321194 h 1321314"/>
              <a:gd name="connsiteX5" fmla="*/ 0 w 2592601"/>
              <a:gd name="connsiteY5" fmla="*/ 919548 h 1321314"/>
              <a:gd name="connsiteX0" fmla="*/ 0 w 2592601"/>
              <a:gd name="connsiteY0" fmla="*/ 919548 h 1321314"/>
              <a:gd name="connsiteX1" fmla="*/ 2418451 w 2592601"/>
              <a:gd name="connsiteY1" fmla="*/ 93745 h 1321314"/>
              <a:gd name="connsiteX2" fmla="*/ 2402263 w 2592601"/>
              <a:gd name="connsiteY2" fmla="*/ 906339 h 1321314"/>
              <a:gd name="connsiteX3" fmla="*/ 2409825 w 2592601"/>
              <a:gd name="connsiteY3" fmla="*/ 1321314 h 1321314"/>
              <a:gd name="connsiteX4" fmla="*/ 401646 w 2592601"/>
              <a:gd name="connsiteY4" fmla="*/ 1321194 h 1321314"/>
              <a:gd name="connsiteX5" fmla="*/ 0 w 2592601"/>
              <a:gd name="connsiteY5" fmla="*/ 919548 h 1321314"/>
              <a:gd name="connsiteX0" fmla="*/ 0 w 2592601"/>
              <a:gd name="connsiteY0" fmla="*/ 919548 h 1321314"/>
              <a:gd name="connsiteX1" fmla="*/ 2418451 w 2592601"/>
              <a:gd name="connsiteY1" fmla="*/ 93745 h 1321314"/>
              <a:gd name="connsiteX2" fmla="*/ 2402263 w 2592601"/>
              <a:gd name="connsiteY2" fmla="*/ 906339 h 1321314"/>
              <a:gd name="connsiteX3" fmla="*/ 2409825 w 2592601"/>
              <a:gd name="connsiteY3" fmla="*/ 1321314 h 1321314"/>
              <a:gd name="connsiteX4" fmla="*/ 401646 w 2592601"/>
              <a:gd name="connsiteY4" fmla="*/ 1321194 h 1321314"/>
              <a:gd name="connsiteX5" fmla="*/ 0 w 2592601"/>
              <a:gd name="connsiteY5" fmla="*/ 919548 h 1321314"/>
              <a:gd name="connsiteX0" fmla="*/ 0 w 2592601"/>
              <a:gd name="connsiteY0" fmla="*/ 919548 h 1321314"/>
              <a:gd name="connsiteX1" fmla="*/ 2418451 w 2592601"/>
              <a:gd name="connsiteY1" fmla="*/ 93745 h 1321314"/>
              <a:gd name="connsiteX2" fmla="*/ 2402263 w 2592601"/>
              <a:gd name="connsiteY2" fmla="*/ 906339 h 1321314"/>
              <a:gd name="connsiteX3" fmla="*/ 2409825 w 2592601"/>
              <a:gd name="connsiteY3" fmla="*/ 1321314 h 1321314"/>
              <a:gd name="connsiteX4" fmla="*/ 401646 w 2592601"/>
              <a:gd name="connsiteY4" fmla="*/ 1321194 h 1321314"/>
              <a:gd name="connsiteX5" fmla="*/ 0 w 2592601"/>
              <a:gd name="connsiteY5" fmla="*/ 919548 h 1321314"/>
              <a:gd name="connsiteX0" fmla="*/ 0 w 2558923"/>
              <a:gd name="connsiteY0" fmla="*/ 58047 h 459813"/>
              <a:gd name="connsiteX1" fmla="*/ 2402263 w 2558923"/>
              <a:gd name="connsiteY1" fmla="*/ 44838 h 459813"/>
              <a:gd name="connsiteX2" fmla="*/ 2409825 w 2558923"/>
              <a:gd name="connsiteY2" fmla="*/ 459813 h 459813"/>
              <a:gd name="connsiteX3" fmla="*/ 401646 w 2558923"/>
              <a:gd name="connsiteY3" fmla="*/ 459693 h 459813"/>
              <a:gd name="connsiteX4" fmla="*/ 0 w 2558923"/>
              <a:gd name="connsiteY4" fmla="*/ 58047 h 459813"/>
              <a:gd name="connsiteX0" fmla="*/ 0 w 2409825"/>
              <a:gd name="connsiteY0" fmla="*/ 58047 h 459813"/>
              <a:gd name="connsiteX1" fmla="*/ 2402263 w 2409825"/>
              <a:gd name="connsiteY1" fmla="*/ 44838 h 459813"/>
              <a:gd name="connsiteX2" fmla="*/ 2409825 w 2409825"/>
              <a:gd name="connsiteY2" fmla="*/ 459813 h 459813"/>
              <a:gd name="connsiteX3" fmla="*/ 401646 w 2409825"/>
              <a:gd name="connsiteY3" fmla="*/ 459693 h 459813"/>
              <a:gd name="connsiteX4" fmla="*/ 0 w 2409825"/>
              <a:gd name="connsiteY4" fmla="*/ 58047 h 459813"/>
              <a:gd name="connsiteX0" fmla="*/ 0 w 2409825"/>
              <a:gd name="connsiteY0" fmla="*/ 31845 h 433611"/>
              <a:gd name="connsiteX1" fmla="*/ 2402263 w 2409825"/>
              <a:gd name="connsiteY1" fmla="*/ 18636 h 433611"/>
              <a:gd name="connsiteX2" fmla="*/ 2409825 w 2409825"/>
              <a:gd name="connsiteY2" fmla="*/ 433611 h 433611"/>
              <a:gd name="connsiteX3" fmla="*/ 401646 w 2409825"/>
              <a:gd name="connsiteY3" fmla="*/ 433491 h 433611"/>
              <a:gd name="connsiteX4" fmla="*/ 0 w 2409825"/>
              <a:gd name="connsiteY4" fmla="*/ 31845 h 433611"/>
              <a:gd name="connsiteX0" fmla="*/ 0 w 2409825"/>
              <a:gd name="connsiteY0" fmla="*/ 13209 h 414975"/>
              <a:gd name="connsiteX1" fmla="*/ 2402263 w 2409825"/>
              <a:gd name="connsiteY1" fmla="*/ 0 h 414975"/>
              <a:gd name="connsiteX2" fmla="*/ 2409825 w 2409825"/>
              <a:gd name="connsiteY2" fmla="*/ 414975 h 414975"/>
              <a:gd name="connsiteX3" fmla="*/ 401646 w 2409825"/>
              <a:gd name="connsiteY3" fmla="*/ 414855 h 414975"/>
              <a:gd name="connsiteX4" fmla="*/ 0 w 2409825"/>
              <a:gd name="connsiteY4" fmla="*/ 13209 h 414975"/>
              <a:gd name="connsiteX0" fmla="*/ 0 w 2412835"/>
              <a:gd name="connsiteY0" fmla="*/ 13209 h 414975"/>
              <a:gd name="connsiteX1" fmla="*/ 2412835 w 2412835"/>
              <a:gd name="connsiteY1" fmla="*/ 0 h 414975"/>
              <a:gd name="connsiteX2" fmla="*/ 2409825 w 2412835"/>
              <a:gd name="connsiteY2" fmla="*/ 414975 h 414975"/>
              <a:gd name="connsiteX3" fmla="*/ 401646 w 2412835"/>
              <a:gd name="connsiteY3" fmla="*/ 414855 h 414975"/>
              <a:gd name="connsiteX4" fmla="*/ 0 w 2412835"/>
              <a:gd name="connsiteY4" fmla="*/ 13209 h 414975"/>
              <a:gd name="connsiteX0" fmla="*/ 0 w 2409825"/>
              <a:gd name="connsiteY0" fmla="*/ 13209 h 414975"/>
              <a:gd name="connsiteX1" fmla="*/ 2407549 w 2409825"/>
              <a:gd name="connsiteY1" fmla="*/ 0 h 414975"/>
              <a:gd name="connsiteX2" fmla="*/ 2409825 w 2409825"/>
              <a:gd name="connsiteY2" fmla="*/ 414975 h 414975"/>
              <a:gd name="connsiteX3" fmla="*/ 401646 w 2409825"/>
              <a:gd name="connsiteY3" fmla="*/ 414855 h 414975"/>
              <a:gd name="connsiteX4" fmla="*/ 0 w 2409825"/>
              <a:gd name="connsiteY4" fmla="*/ 13209 h 414975"/>
              <a:gd name="connsiteX0" fmla="*/ 0 w 2409825"/>
              <a:gd name="connsiteY0" fmla="*/ 0 h 401766"/>
              <a:gd name="connsiteX1" fmla="*/ 2407549 w 2409825"/>
              <a:gd name="connsiteY1" fmla="*/ 2647 h 401766"/>
              <a:gd name="connsiteX2" fmla="*/ 2409825 w 2409825"/>
              <a:gd name="connsiteY2" fmla="*/ 401766 h 401766"/>
              <a:gd name="connsiteX3" fmla="*/ 401646 w 2409825"/>
              <a:gd name="connsiteY3" fmla="*/ 401646 h 401766"/>
              <a:gd name="connsiteX4" fmla="*/ 0 w 2409825"/>
              <a:gd name="connsiteY4" fmla="*/ 0 h 401766"/>
              <a:gd name="connsiteX0" fmla="*/ 184062 w 2593887"/>
              <a:gd name="connsiteY0" fmla="*/ 0 h 401766"/>
              <a:gd name="connsiteX1" fmla="*/ 2591611 w 2593887"/>
              <a:gd name="connsiteY1" fmla="*/ 2647 h 401766"/>
              <a:gd name="connsiteX2" fmla="*/ 2593887 w 2593887"/>
              <a:gd name="connsiteY2" fmla="*/ 401766 h 401766"/>
              <a:gd name="connsiteX3" fmla="*/ 585708 w 2593887"/>
              <a:gd name="connsiteY3" fmla="*/ 401646 h 401766"/>
              <a:gd name="connsiteX4" fmla="*/ 212060 w 2593887"/>
              <a:gd name="connsiteY4" fmla="*/ 148693 h 401766"/>
              <a:gd name="connsiteX5" fmla="*/ 184062 w 2593887"/>
              <a:gd name="connsiteY5" fmla="*/ 0 h 401766"/>
              <a:gd name="connsiteX0" fmla="*/ 184062 w 2593887"/>
              <a:gd name="connsiteY0" fmla="*/ 0 h 401766"/>
              <a:gd name="connsiteX1" fmla="*/ 2591611 w 2593887"/>
              <a:gd name="connsiteY1" fmla="*/ 2647 h 401766"/>
              <a:gd name="connsiteX2" fmla="*/ 2593887 w 2593887"/>
              <a:gd name="connsiteY2" fmla="*/ 401766 h 401766"/>
              <a:gd name="connsiteX3" fmla="*/ 585708 w 2593887"/>
              <a:gd name="connsiteY3" fmla="*/ 401646 h 401766"/>
              <a:gd name="connsiteX4" fmla="*/ 212060 w 2593887"/>
              <a:gd name="connsiteY4" fmla="*/ 148693 h 401766"/>
              <a:gd name="connsiteX5" fmla="*/ 184062 w 2593887"/>
              <a:gd name="connsiteY5" fmla="*/ 0 h 401766"/>
              <a:gd name="connsiteX0" fmla="*/ 175268 w 2585093"/>
              <a:gd name="connsiteY0" fmla="*/ 0 h 401766"/>
              <a:gd name="connsiteX1" fmla="*/ 2582817 w 2585093"/>
              <a:gd name="connsiteY1" fmla="*/ 2647 h 401766"/>
              <a:gd name="connsiteX2" fmla="*/ 2585093 w 2585093"/>
              <a:gd name="connsiteY2" fmla="*/ 401766 h 401766"/>
              <a:gd name="connsiteX3" fmla="*/ 576914 w 2585093"/>
              <a:gd name="connsiteY3" fmla="*/ 401646 h 401766"/>
              <a:gd name="connsiteX4" fmla="*/ 203266 w 2585093"/>
              <a:gd name="connsiteY4" fmla="*/ 148693 h 401766"/>
              <a:gd name="connsiteX5" fmla="*/ 175268 w 2585093"/>
              <a:gd name="connsiteY5" fmla="*/ 0 h 401766"/>
              <a:gd name="connsiteX0" fmla="*/ 141764 w 2523591"/>
              <a:gd name="connsiteY0" fmla="*/ 154726 h 407799"/>
              <a:gd name="connsiteX1" fmla="*/ 2521315 w 2523591"/>
              <a:gd name="connsiteY1" fmla="*/ 8680 h 407799"/>
              <a:gd name="connsiteX2" fmla="*/ 2523591 w 2523591"/>
              <a:gd name="connsiteY2" fmla="*/ 407799 h 407799"/>
              <a:gd name="connsiteX3" fmla="*/ 515412 w 2523591"/>
              <a:gd name="connsiteY3" fmla="*/ 407679 h 407799"/>
              <a:gd name="connsiteX4" fmla="*/ 141764 w 2523591"/>
              <a:gd name="connsiteY4" fmla="*/ 154726 h 407799"/>
              <a:gd name="connsiteX0" fmla="*/ 398 w 2382225"/>
              <a:gd name="connsiteY0" fmla="*/ 151214 h 404287"/>
              <a:gd name="connsiteX1" fmla="*/ 2379949 w 2382225"/>
              <a:gd name="connsiteY1" fmla="*/ 5168 h 404287"/>
              <a:gd name="connsiteX2" fmla="*/ 2382225 w 2382225"/>
              <a:gd name="connsiteY2" fmla="*/ 404287 h 404287"/>
              <a:gd name="connsiteX3" fmla="*/ 374046 w 2382225"/>
              <a:gd name="connsiteY3" fmla="*/ 404167 h 404287"/>
              <a:gd name="connsiteX4" fmla="*/ 398 w 2382225"/>
              <a:gd name="connsiteY4" fmla="*/ 151214 h 404287"/>
              <a:gd name="connsiteX0" fmla="*/ 184 w 2382011"/>
              <a:gd name="connsiteY0" fmla="*/ 151283 h 404356"/>
              <a:gd name="connsiteX1" fmla="*/ 2379735 w 2382011"/>
              <a:gd name="connsiteY1" fmla="*/ 5237 h 404356"/>
              <a:gd name="connsiteX2" fmla="*/ 2382011 w 2382011"/>
              <a:gd name="connsiteY2" fmla="*/ 404356 h 404356"/>
              <a:gd name="connsiteX3" fmla="*/ 373832 w 2382011"/>
              <a:gd name="connsiteY3" fmla="*/ 404236 h 404356"/>
              <a:gd name="connsiteX4" fmla="*/ 184 w 2382011"/>
              <a:gd name="connsiteY4" fmla="*/ 151283 h 404356"/>
              <a:gd name="connsiteX0" fmla="*/ 3 w 2381830"/>
              <a:gd name="connsiteY0" fmla="*/ 150350 h 403423"/>
              <a:gd name="connsiteX1" fmla="*/ 2379554 w 2381830"/>
              <a:gd name="connsiteY1" fmla="*/ 4304 h 403423"/>
              <a:gd name="connsiteX2" fmla="*/ 2381830 w 2381830"/>
              <a:gd name="connsiteY2" fmla="*/ 403423 h 403423"/>
              <a:gd name="connsiteX3" fmla="*/ 373651 w 2381830"/>
              <a:gd name="connsiteY3" fmla="*/ 403303 h 403423"/>
              <a:gd name="connsiteX4" fmla="*/ 3 w 2381830"/>
              <a:gd name="connsiteY4" fmla="*/ 150350 h 403423"/>
              <a:gd name="connsiteX0" fmla="*/ 3 w 2381830"/>
              <a:gd name="connsiteY0" fmla="*/ 150350 h 403423"/>
              <a:gd name="connsiteX1" fmla="*/ 2379554 w 2381830"/>
              <a:gd name="connsiteY1" fmla="*/ 4304 h 403423"/>
              <a:gd name="connsiteX2" fmla="*/ 2381830 w 2381830"/>
              <a:gd name="connsiteY2" fmla="*/ 403423 h 403423"/>
              <a:gd name="connsiteX3" fmla="*/ 373651 w 2381830"/>
              <a:gd name="connsiteY3" fmla="*/ 403303 h 403423"/>
              <a:gd name="connsiteX4" fmla="*/ 3 w 2381830"/>
              <a:gd name="connsiteY4" fmla="*/ 150350 h 403423"/>
              <a:gd name="connsiteX0" fmla="*/ 141504 w 2523331"/>
              <a:gd name="connsiteY0" fmla="*/ 48576 h 301649"/>
              <a:gd name="connsiteX1" fmla="*/ 2517525 w 2523331"/>
              <a:gd name="connsiteY1" fmla="*/ 22567 h 301649"/>
              <a:gd name="connsiteX2" fmla="*/ 2523331 w 2523331"/>
              <a:gd name="connsiteY2" fmla="*/ 301649 h 301649"/>
              <a:gd name="connsiteX3" fmla="*/ 515152 w 2523331"/>
              <a:gd name="connsiteY3" fmla="*/ 301529 h 301649"/>
              <a:gd name="connsiteX4" fmla="*/ 141504 w 2523331"/>
              <a:gd name="connsiteY4" fmla="*/ 48576 h 301649"/>
              <a:gd name="connsiteX0" fmla="*/ 141504 w 2523331"/>
              <a:gd name="connsiteY0" fmla="*/ 33303 h 286376"/>
              <a:gd name="connsiteX1" fmla="*/ 2517525 w 2523331"/>
              <a:gd name="connsiteY1" fmla="*/ 7294 h 286376"/>
              <a:gd name="connsiteX2" fmla="*/ 2523331 w 2523331"/>
              <a:gd name="connsiteY2" fmla="*/ 286376 h 286376"/>
              <a:gd name="connsiteX3" fmla="*/ 515152 w 2523331"/>
              <a:gd name="connsiteY3" fmla="*/ 286256 h 286376"/>
              <a:gd name="connsiteX4" fmla="*/ 141504 w 2523331"/>
              <a:gd name="connsiteY4" fmla="*/ 33303 h 286376"/>
              <a:gd name="connsiteX0" fmla="*/ 141504 w 2523331"/>
              <a:gd name="connsiteY0" fmla="*/ 30430 h 283503"/>
              <a:gd name="connsiteX1" fmla="*/ 2517525 w 2523331"/>
              <a:gd name="connsiteY1" fmla="*/ 4421 h 283503"/>
              <a:gd name="connsiteX2" fmla="*/ 2523331 w 2523331"/>
              <a:gd name="connsiteY2" fmla="*/ 283503 h 283503"/>
              <a:gd name="connsiteX3" fmla="*/ 515152 w 2523331"/>
              <a:gd name="connsiteY3" fmla="*/ 283383 h 283503"/>
              <a:gd name="connsiteX4" fmla="*/ 141504 w 2523331"/>
              <a:gd name="connsiteY4" fmla="*/ 30430 h 283503"/>
              <a:gd name="connsiteX0" fmla="*/ 141504 w 2523331"/>
              <a:gd name="connsiteY0" fmla="*/ 30430 h 283503"/>
              <a:gd name="connsiteX1" fmla="*/ 2517525 w 2523331"/>
              <a:gd name="connsiteY1" fmla="*/ 4421 h 283503"/>
              <a:gd name="connsiteX2" fmla="*/ 2523331 w 2523331"/>
              <a:gd name="connsiteY2" fmla="*/ 283503 h 283503"/>
              <a:gd name="connsiteX3" fmla="*/ 515152 w 2523331"/>
              <a:gd name="connsiteY3" fmla="*/ 283383 h 283503"/>
              <a:gd name="connsiteX4" fmla="*/ 141504 w 2523331"/>
              <a:gd name="connsiteY4" fmla="*/ 30430 h 283503"/>
              <a:gd name="connsiteX0" fmla="*/ 141504 w 2523331"/>
              <a:gd name="connsiteY0" fmla="*/ 30430 h 283503"/>
              <a:gd name="connsiteX1" fmla="*/ 2517525 w 2523331"/>
              <a:gd name="connsiteY1" fmla="*/ 4421 h 283503"/>
              <a:gd name="connsiteX2" fmla="*/ 2523331 w 2523331"/>
              <a:gd name="connsiteY2" fmla="*/ 283503 h 283503"/>
              <a:gd name="connsiteX3" fmla="*/ 515152 w 2523331"/>
              <a:gd name="connsiteY3" fmla="*/ 283383 h 283503"/>
              <a:gd name="connsiteX4" fmla="*/ 141504 w 2523331"/>
              <a:gd name="connsiteY4" fmla="*/ 30430 h 283503"/>
              <a:gd name="connsiteX0" fmla="*/ 0 w 2381827"/>
              <a:gd name="connsiteY0" fmla="*/ 30430 h 283503"/>
              <a:gd name="connsiteX1" fmla="*/ 2376021 w 2381827"/>
              <a:gd name="connsiteY1" fmla="*/ 4421 h 283503"/>
              <a:gd name="connsiteX2" fmla="*/ 2381827 w 2381827"/>
              <a:gd name="connsiteY2" fmla="*/ 283503 h 283503"/>
              <a:gd name="connsiteX3" fmla="*/ 373648 w 2381827"/>
              <a:gd name="connsiteY3" fmla="*/ 283383 h 283503"/>
              <a:gd name="connsiteX4" fmla="*/ 0 w 2381827"/>
              <a:gd name="connsiteY4" fmla="*/ 30430 h 283503"/>
              <a:gd name="connsiteX0" fmla="*/ 0 w 2381827"/>
              <a:gd name="connsiteY0" fmla="*/ 30430 h 283503"/>
              <a:gd name="connsiteX1" fmla="*/ 2376021 w 2381827"/>
              <a:gd name="connsiteY1" fmla="*/ 4421 h 283503"/>
              <a:gd name="connsiteX2" fmla="*/ 2381827 w 2381827"/>
              <a:gd name="connsiteY2" fmla="*/ 283503 h 283503"/>
              <a:gd name="connsiteX3" fmla="*/ 373648 w 2381827"/>
              <a:gd name="connsiteY3" fmla="*/ 283383 h 283503"/>
              <a:gd name="connsiteX4" fmla="*/ 0 w 2381827"/>
              <a:gd name="connsiteY4" fmla="*/ 30430 h 283503"/>
              <a:gd name="connsiteX0" fmla="*/ 0 w 2381827"/>
              <a:gd name="connsiteY0" fmla="*/ 26009 h 279082"/>
              <a:gd name="connsiteX1" fmla="*/ 2376021 w 2381827"/>
              <a:gd name="connsiteY1" fmla="*/ 0 h 279082"/>
              <a:gd name="connsiteX2" fmla="*/ 2381827 w 2381827"/>
              <a:gd name="connsiteY2" fmla="*/ 279082 h 279082"/>
              <a:gd name="connsiteX3" fmla="*/ 373648 w 2381827"/>
              <a:gd name="connsiteY3" fmla="*/ 278962 h 279082"/>
              <a:gd name="connsiteX4" fmla="*/ 0 w 2381827"/>
              <a:gd name="connsiteY4" fmla="*/ 26009 h 279082"/>
              <a:gd name="connsiteX0" fmla="*/ 0 w 2381827"/>
              <a:gd name="connsiteY0" fmla="*/ 26009 h 279082"/>
              <a:gd name="connsiteX1" fmla="*/ 2376021 w 2381827"/>
              <a:gd name="connsiteY1" fmla="*/ 0 h 279082"/>
              <a:gd name="connsiteX2" fmla="*/ 2381827 w 2381827"/>
              <a:gd name="connsiteY2" fmla="*/ 279082 h 279082"/>
              <a:gd name="connsiteX3" fmla="*/ 373648 w 2381827"/>
              <a:gd name="connsiteY3" fmla="*/ 278962 h 279082"/>
              <a:gd name="connsiteX4" fmla="*/ 0 w 2381827"/>
              <a:gd name="connsiteY4" fmla="*/ 26009 h 279082"/>
              <a:gd name="connsiteX0" fmla="*/ 0 w 2381827"/>
              <a:gd name="connsiteY0" fmla="*/ 26009 h 279082"/>
              <a:gd name="connsiteX1" fmla="*/ 2376021 w 2381827"/>
              <a:gd name="connsiteY1" fmla="*/ 0 h 279082"/>
              <a:gd name="connsiteX2" fmla="*/ 2381827 w 2381827"/>
              <a:gd name="connsiteY2" fmla="*/ 279082 h 279082"/>
              <a:gd name="connsiteX3" fmla="*/ 373648 w 2381827"/>
              <a:gd name="connsiteY3" fmla="*/ 278962 h 279082"/>
              <a:gd name="connsiteX4" fmla="*/ 0 w 2381827"/>
              <a:gd name="connsiteY4" fmla="*/ 26009 h 279082"/>
              <a:gd name="connsiteX0" fmla="*/ 0 w 2381827"/>
              <a:gd name="connsiteY0" fmla="*/ 1296 h 254369"/>
              <a:gd name="connsiteX1" fmla="*/ 2372491 w 2381827"/>
              <a:gd name="connsiteY1" fmla="*/ 0 h 254369"/>
              <a:gd name="connsiteX2" fmla="*/ 2381827 w 2381827"/>
              <a:gd name="connsiteY2" fmla="*/ 254369 h 254369"/>
              <a:gd name="connsiteX3" fmla="*/ 373648 w 2381827"/>
              <a:gd name="connsiteY3" fmla="*/ 254249 h 254369"/>
              <a:gd name="connsiteX4" fmla="*/ 0 w 2381827"/>
              <a:gd name="connsiteY4" fmla="*/ 1296 h 254369"/>
              <a:gd name="connsiteX0" fmla="*/ 0 w 2381827"/>
              <a:gd name="connsiteY0" fmla="*/ 4827 h 257900"/>
              <a:gd name="connsiteX1" fmla="*/ 2379552 w 2381827"/>
              <a:gd name="connsiteY1" fmla="*/ 0 h 257900"/>
              <a:gd name="connsiteX2" fmla="*/ 2381827 w 2381827"/>
              <a:gd name="connsiteY2" fmla="*/ 257900 h 257900"/>
              <a:gd name="connsiteX3" fmla="*/ 373648 w 2381827"/>
              <a:gd name="connsiteY3" fmla="*/ 257780 h 257900"/>
              <a:gd name="connsiteX4" fmla="*/ 0 w 2381827"/>
              <a:gd name="connsiteY4" fmla="*/ 4827 h 257900"/>
              <a:gd name="connsiteX0" fmla="*/ 0 w 2378758"/>
              <a:gd name="connsiteY0" fmla="*/ 1758 h 257900"/>
              <a:gd name="connsiteX1" fmla="*/ 2376483 w 2378758"/>
              <a:gd name="connsiteY1" fmla="*/ 0 h 257900"/>
              <a:gd name="connsiteX2" fmla="*/ 2378758 w 2378758"/>
              <a:gd name="connsiteY2" fmla="*/ 257900 h 257900"/>
              <a:gd name="connsiteX3" fmla="*/ 370579 w 2378758"/>
              <a:gd name="connsiteY3" fmla="*/ 257780 h 257900"/>
              <a:gd name="connsiteX4" fmla="*/ 0 w 2378758"/>
              <a:gd name="connsiteY4" fmla="*/ 1758 h 257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758" h="257900">
                <a:moveTo>
                  <a:pt x="0" y="1758"/>
                </a:moveTo>
                <a:lnTo>
                  <a:pt x="2376483" y="0"/>
                </a:lnTo>
                <a:cubicBezTo>
                  <a:pt x="2378576" y="204595"/>
                  <a:pt x="2374230" y="-26752"/>
                  <a:pt x="2378758" y="257900"/>
                </a:cubicBezTo>
                <a:lnTo>
                  <a:pt x="370579" y="257780"/>
                </a:lnTo>
                <a:cubicBezTo>
                  <a:pt x="15974" y="226193"/>
                  <a:pt x="3238" y="-12987"/>
                  <a:pt x="0" y="1758"/>
                </a:cubicBezTo>
                <a:close/>
              </a:path>
            </a:pathLst>
          </a:custGeom>
          <a:solidFill>
            <a:srgbClr val="D8450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p:cNvCxnSpPr/>
          <p:nvPr userDrawn="1"/>
        </p:nvCxnSpPr>
        <p:spPr>
          <a:xfrm>
            <a:off x="3067050" y="1914525"/>
            <a:ext cx="3552825" cy="0"/>
          </a:xfrm>
          <a:prstGeom prst="line">
            <a:avLst/>
          </a:prstGeom>
          <a:ln>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4" name="Group 37"/>
          <p:cNvGrpSpPr/>
          <p:nvPr userDrawn="1"/>
        </p:nvGrpSpPr>
        <p:grpSpPr>
          <a:xfrm>
            <a:off x="3048002" y="431859"/>
            <a:ext cx="3303055" cy="298315"/>
            <a:chOff x="3048001" y="779012"/>
            <a:chExt cx="3303055" cy="397753"/>
          </a:xfrm>
        </p:grpSpPr>
        <p:pic>
          <p:nvPicPr>
            <p:cNvPr id="41" name="Picture 2" descr="C:\Users\rls02c\Desktop\PowerPoint New\FTF\TechnologyFTF_logos.png"/>
            <p:cNvPicPr>
              <a:picLocks noChangeAspect="1" noChangeArrowheads="1"/>
            </p:cNvPicPr>
            <p:nvPr userDrawn="1"/>
          </p:nvPicPr>
          <p:blipFill rotWithShape="1">
            <a:blip r:embed="rId6" cstate="print">
              <a:extLst>
                <a:ext uri="{28A0092B-C50C-407E-A947-70E740481C1C}">
                  <a14:useLocalDpi xmlns="" xmlns:a14="http://schemas.microsoft.com/office/drawing/2010/main" val="0"/>
                </a:ext>
              </a:extLst>
            </a:blip>
            <a:srcRect l="4969" t="75353" r="2843" b="3076"/>
            <a:stretch/>
          </p:blipFill>
          <p:spPr bwMode="auto">
            <a:xfrm>
              <a:off x="4016908" y="779012"/>
              <a:ext cx="2334148" cy="397753"/>
            </a:xfrm>
            <a:prstGeom prst="rect">
              <a:avLst/>
            </a:prstGeom>
            <a:noFill/>
            <a:extLst>
              <a:ext uri="{909E8E84-426E-40DD-AFC4-6F175D3DCCD1}">
                <a14:hiddenFill xmlns="" xmlns:a14="http://schemas.microsoft.com/office/drawing/2010/main">
                  <a:solidFill>
                    <a:srgbClr val="FFFFFF"/>
                  </a:solidFill>
                </a14:hiddenFill>
              </a:ext>
            </a:extLst>
          </p:spPr>
        </p:pic>
        <p:pic>
          <p:nvPicPr>
            <p:cNvPr id="42" name="Picture 2"/>
            <p:cNvPicPr>
              <a:picLocks noChangeAspect="1" noChangeArrowheads="1"/>
            </p:cNvPicPr>
            <p:nvPr userDrawn="1"/>
          </p:nvPicPr>
          <p:blipFill>
            <a:blip r:embed="rId7" cstate="print"/>
            <a:srcRect/>
            <a:stretch>
              <a:fillRect/>
            </a:stretch>
          </p:blipFill>
          <p:spPr bwMode="auto">
            <a:xfrm>
              <a:off x="3048001" y="828676"/>
              <a:ext cx="720206" cy="297392"/>
            </a:xfrm>
            <a:prstGeom prst="rect">
              <a:avLst/>
            </a:prstGeom>
            <a:noFill/>
            <a:ln w="9525">
              <a:noFill/>
              <a:miter lim="800000"/>
              <a:headEnd/>
              <a:tailEnd/>
            </a:ln>
            <a:effectLst/>
          </p:spPr>
        </p:pic>
        <p:cxnSp>
          <p:nvCxnSpPr>
            <p:cNvPr id="45" name="Straight Connector 44"/>
            <p:cNvCxnSpPr/>
            <p:nvPr userDrawn="1"/>
          </p:nvCxnSpPr>
          <p:spPr>
            <a:xfrm rot="5400000">
              <a:off x="3767671" y="973667"/>
              <a:ext cx="304800" cy="1588"/>
            </a:xfrm>
            <a:prstGeom prst="line">
              <a:avLst/>
            </a:prstGeom>
            <a:ln w="9525" cap="flat" cmpd="sng" algn="ctr">
              <a:solidFill>
                <a:srgbClr val="FFAA1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pic>
        <p:nvPicPr>
          <p:cNvPr id="49" name="Picture 48" descr="FTF-Montage-Wide2.png"/>
          <p:cNvPicPr>
            <a:picLocks noChangeAspect="1"/>
          </p:cNvPicPr>
          <p:nvPr userDrawn="1"/>
        </p:nvPicPr>
        <p:blipFill rotWithShape="1">
          <a:blip r:embed="rId8" cstate="print"/>
          <a:srcRect r="18048"/>
          <a:stretch/>
        </p:blipFill>
        <p:spPr>
          <a:xfrm>
            <a:off x="3835400" y="1483519"/>
            <a:ext cx="5443327" cy="3736181"/>
          </a:xfrm>
          <a:prstGeom prst="rect">
            <a:avLst/>
          </a:prstGeom>
        </p:spPr>
      </p:pic>
    </p:spTree>
    <p:extLst>
      <p:ext uri="{BB962C8B-B14F-4D97-AF65-F5344CB8AC3E}">
        <p14:creationId xmlns="" xmlns:p14="http://schemas.microsoft.com/office/powerpoint/2010/main" val="2879097691"/>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4" name="Rectangle 226"/>
          <p:cNvSpPr>
            <a:spLocks noGrp="1" noChangeArrowheads="1"/>
          </p:cNvSpPr>
          <p:nvPr>
            <p:ph type="title"/>
          </p:nvPr>
        </p:nvSpPr>
        <p:spPr bwMode="auto">
          <a:xfrm>
            <a:off x="533401" y="207169"/>
            <a:ext cx="8277225" cy="490538"/>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46" name="Text Placeholder 45"/>
          <p:cNvSpPr>
            <a:spLocks noGrp="1"/>
          </p:cNvSpPr>
          <p:nvPr>
            <p:ph type="body" sz="quarter" idx="10"/>
          </p:nvPr>
        </p:nvSpPr>
        <p:spPr>
          <a:xfrm>
            <a:off x="533400" y="796734"/>
            <a:ext cx="8277225" cy="3500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 xmlns:p14="http://schemas.microsoft.com/office/powerpoint/2010/main" val="4084451382"/>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4" name="Rectangle 226"/>
          <p:cNvSpPr>
            <a:spLocks noGrp="1" noChangeArrowheads="1"/>
          </p:cNvSpPr>
          <p:nvPr>
            <p:ph type="title"/>
          </p:nvPr>
        </p:nvSpPr>
        <p:spPr bwMode="auto">
          <a:xfrm>
            <a:off x="533400" y="209550"/>
            <a:ext cx="8362950" cy="490538"/>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46" name="Text Placeholder 45"/>
          <p:cNvSpPr>
            <a:spLocks noGrp="1"/>
          </p:cNvSpPr>
          <p:nvPr>
            <p:ph type="body" sz="quarter" idx="10"/>
          </p:nvPr>
        </p:nvSpPr>
        <p:spPr>
          <a:xfrm>
            <a:off x="533400" y="800100"/>
            <a:ext cx="5429250" cy="3500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Picture Placeholder 2"/>
          <p:cNvSpPr>
            <a:spLocks noGrp="1"/>
          </p:cNvSpPr>
          <p:nvPr>
            <p:ph type="pic" sz="quarter" idx="11"/>
          </p:nvPr>
        </p:nvSpPr>
        <p:spPr>
          <a:xfrm>
            <a:off x="6098352" y="807243"/>
            <a:ext cx="2809874" cy="1071563"/>
          </a:xfrm>
        </p:spPr>
        <p:txBody>
          <a:bodyPr>
            <a:normAutofit/>
          </a:bodyPr>
          <a:lstStyle>
            <a:lvl1pPr marL="0" indent="0" algn="ctr">
              <a:buNone/>
              <a:defRPr sz="1700"/>
            </a:lvl1pPr>
          </a:lstStyle>
          <a:p>
            <a:r>
              <a:rPr lang="en-US" smtClean="0"/>
              <a:t>Click icon to add picture</a:t>
            </a:r>
            <a:endParaRPr lang="en-US" dirty="0"/>
          </a:p>
        </p:txBody>
      </p:sp>
      <p:sp>
        <p:nvSpPr>
          <p:cNvPr id="6" name="Picture Placeholder 2"/>
          <p:cNvSpPr>
            <a:spLocks noGrp="1"/>
          </p:cNvSpPr>
          <p:nvPr>
            <p:ph type="pic" sz="quarter" idx="12"/>
          </p:nvPr>
        </p:nvSpPr>
        <p:spPr>
          <a:xfrm>
            <a:off x="6098352" y="1964531"/>
            <a:ext cx="2809874" cy="1135856"/>
          </a:xfrm>
        </p:spPr>
        <p:txBody>
          <a:bodyPr>
            <a:normAutofit/>
          </a:bodyPr>
          <a:lstStyle>
            <a:lvl1pPr marL="0" indent="0" algn="ctr">
              <a:buNone/>
              <a:defRPr sz="1700"/>
            </a:lvl1pPr>
          </a:lstStyle>
          <a:p>
            <a:r>
              <a:rPr lang="en-US" smtClean="0"/>
              <a:t>Click icon to add picture</a:t>
            </a:r>
            <a:endParaRPr lang="en-US" dirty="0"/>
          </a:p>
        </p:txBody>
      </p:sp>
      <p:sp>
        <p:nvSpPr>
          <p:cNvPr id="7" name="Picture Placeholder 2"/>
          <p:cNvSpPr>
            <a:spLocks noGrp="1"/>
          </p:cNvSpPr>
          <p:nvPr>
            <p:ph type="pic" sz="quarter" idx="13"/>
          </p:nvPr>
        </p:nvSpPr>
        <p:spPr>
          <a:xfrm>
            <a:off x="6098352" y="3178969"/>
            <a:ext cx="2809874" cy="1135856"/>
          </a:xfrm>
        </p:spPr>
        <p:txBody>
          <a:bodyPr>
            <a:normAutofit/>
          </a:bodyPr>
          <a:lstStyle>
            <a:lvl1pPr marL="0" indent="0" algn="ctr">
              <a:buNone/>
              <a:defRPr sz="1700"/>
            </a:lvl1pPr>
          </a:lstStyle>
          <a:p>
            <a:r>
              <a:rPr lang="en-US" smtClean="0"/>
              <a:t>Click icon to add picture</a:t>
            </a:r>
            <a:endParaRPr lang="en-US" dirty="0"/>
          </a:p>
        </p:txBody>
      </p:sp>
    </p:spTree>
    <p:extLst>
      <p:ext uri="{BB962C8B-B14F-4D97-AF65-F5344CB8AC3E}">
        <p14:creationId xmlns="" xmlns:p14="http://schemas.microsoft.com/office/powerpoint/2010/main" val="1660547040"/>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4" name="Rectangle 226"/>
          <p:cNvSpPr>
            <a:spLocks noGrp="1" noChangeArrowheads="1"/>
          </p:cNvSpPr>
          <p:nvPr>
            <p:ph type="title"/>
          </p:nvPr>
        </p:nvSpPr>
        <p:spPr bwMode="auto">
          <a:xfrm>
            <a:off x="533400" y="209550"/>
            <a:ext cx="8362950" cy="490538"/>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4" name="Table Placeholder 3"/>
          <p:cNvSpPr>
            <a:spLocks noGrp="1"/>
          </p:cNvSpPr>
          <p:nvPr>
            <p:ph type="tbl" sz="quarter" idx="10" hasCustomPrompt="1"/>
          </p:nvPr>
        </p:nvSpPr>
        <p:spPr>
          <a:xfrm>
            <a:off x="542260" y="885160"/>
            <a:ext cx="8368378" cy="3413051"/>
          </a:xfrm>
        </p:spPr>
        <p:txBody>
          <a:bodyPr/>
          <a:lstStyle>
            <a:lvl1pPr marL="0" indent="0">
              <a:buNone/>
              <a:defRPr/>
            </a:lvl1pPr>
          </a:lstStyle>
          <a:p>
            <a:r>
              <a:rPr lang="en-US" dirty="0" smtClean="0"/>
              <a:t>Table</a:t>
            </a:r>
            <a:endParaRPr lang="en-US" dirty="0"/>
          </a:p>
        </p:txBody>
      </p:sp>
    </p:spTree>
    <p:extLst>
      <p:ext uri="{BB962C8B-B14F-4D97-AF65-F5344CB8AC3E}">
        <p14:creationId xmlns="" xmlns:p14="http://schemas.microsoft.com/office/powerpoint/2010/main" val="30208197"/>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4" name="Rectangle 226"/>
          <p:cNvSpPr>
            <a:spLocks noGrp="1" noChangeArrowheads="1"/>
          </p:cNvSpPr>
          <p:nvPr>
            <p:ph type="title"/>
          </p:nvPr>
        </p:nvSpPr>
        <p:spPr bwMode="auto">
          <a:xfrm>
            <a:off x="533400" y="209550"/>
            <a:ext cx="8362950" cy="490538"/>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5" name="Text Placeholder 3"/>
          <p:cNvSpPr>
            <a:spLocks noGrp="1"/>
          </p:cNvSpPr>
          <p:nvPr>
            <p:ph type="body" sz="quarter" idx="10"/>
          </p:nvPr>
        </p:nvSpPr>
        <p:spPr>
          <a:xfrm>
            <a:off x="776070" y="1602856"/>
            <a:ext cx="1414239" cy="183412"/>
          </a:xfrm>
        </p:spPr>
        <p:txBody>
          <a:bodyPr anchor="ctr">
            <a:noAutofit/>
          </a:bodyPr>
          <a:lstStyle>
            <a:lvl1pPr marL="0" indent="0" algn="ctr">
              <a:buFontTx/>
              <a:buNone/>
              <a:defRPr sz="1200" b="1"/>
            </a:lvl1pPr>
            <a:lvl2pPr>
              <a:defRPr sz="1600"/>
            </a:lvl2pPr>
            <a:lvl3pPr>
              <a:defRPr sz="1400"/>
            </a:lvl3pPr>
          </a:lstStyle>
          <a:p>
            <a:pPr lvl="0"/>
            <a:r>
              <a:rPr lang="en-US" smtClean="0"/>
              <a:t>Click to edit Master text styles</a:t>
            </a:r>
          </a:p>
        </p:txBody>
      </p:sp>
      <p:sp>
        <p:nvSpPr>
          <p:cNvPr id="6" name="Text Placeholder 3"/>
          <p:cNvSpPr>
            <a:spLocks noGrp="1"/>
          </p:cNvSpPr>
          <p:nvPr>
            <p:ph type="body" sz="quarter" idx="11"/>
          </p:nvPr>
        </p:nvSpPr>
        <p:spPr>
          <a:xfrm>
            <a:off x="776070" y="1789148"/>
            <a:ext cx="1414239" cy="183412"/>
          </a:xfrm>
        </p:spPr>
        <p:txBody>
          <a:bodyPr anchor="ctr">
            <a:noAutofit/>
          </a:bodyPr>
          <a:lstStyle>
            <a:lvl1pPr marL="0" indent="0" algn="ctr">
              <a:buFontTx/>
              <a:buNone/>
              <a:defRPr sz="1200" b="0"/>
            </a:lvl1pPr>
            <a:lvl2pPr>
              <a:defRPr sz="1600"/>
            </a:lvl2pPr>
            <a:lvl3pPr>
              <a:defRPr sz="1400"/>
            </a:lvl3pPr>
          </a:lstStyle>
          <a:p>
            <a:pPr lvl="0"/>
            <a:r>
              <a:rPr lang="en-US" smtClean="0"/>
              <a:t>Click to edit Master text styles</a:t>
            </a:r>
          </a:p>
        </p:txBody>
      </p:sp>
      <p:sp>
        <p:nvSpPr>
          <p:cNvPr id="3" name="Picture Placeholder 2"/>
          <p:cNvSpPr>
            <a:spLocks noGrp="1"/>
          </p:cNvSpPr>
          <p:nvPr>
            <p:ph type="pic" sz="quarter" idx="12" hasCustomPrompt="1"/>
          </p:nvPr>
        </p:nvSpPr>
        <p:spPr>
          <a:xfrm>
            <a:off x="776474" y="821363"/>
            <a:ext cx="1414463" cy="756989"/>
          </a:xfrm>
        </p:spPr>
        <p:txBody>
          <a:bodyPr>
            <a:normAutofit/>
          </a:bodyPr>
          <a:lstStyle>
            <a:lvl1pPr marL="0" indent="0" algn="ctr">
              <a:buNone/>
              <a:defRPr sz="1400"/>
            </a:lvl1pPr>
          </a:lstStyle>
          <a:p>
            <a:r>
              <a:rPr lang="en-US" dirty="0" smtClean="0"/>
              <a:t>Click to Insert</a:t>
            </a:r>
            <a:br>
              <a:rPr lang="en-US" dirty="0" smtClean="0"/>
            </a:br>
            <a:r>
              <a:rPr lang="en-US" dirty="0" smtClean="0"/>
              <a:t>Picture</a:t>
            </a:r>
            <a:endParaRPr lang="en-US" dirty="0"/>
          </a:p>
        </p:txBody>
      </p:sp>
      <p:sp>
        <p:nvSpPr>
          <p:cNvPr id="8" name="Text Placeholder 3"/>
          <p:cNvSpPr>
            <a:spLocks noGrp="1"/>
          </p:cNvSpPr>
          <p:nvPr>
            <p:ph type="body" sz="quarter" idx="13"/>
          </p:nvPr>
        </p:nvSpPr>
        <p:spPr>
          <a:xfrm>
            <a:off x="2392145" y="1602856"/>
            <a:ext cx="1414239" cy="183412"/>
          </a:xfrm>
        </p:spPr>
        <p:txBody>
          <a:bodyPr anchor="ctr">
            <a:noAutofit/>
          </a:bodyPr>
          <a:lstStyle>
            <a:lvl1pPr marL="0" indent="0" algn="ctr">
              <a:buFontTx/>
              <a:buNone/>
              <a:defRPr sz="1200" b="1"/>
            </a:lvl1pPr>
            <a:lvl2pPr>
              <a:defRPr sz="1600"/>
            </a:lvl2pPr>
            <a:lvl3pPr>
              <a:defRPr sz="1400"/>
            </a:lvl3pPr>
          </a:lstStyle>
          <a:p>
            <a:pPr lvl="0"/>
            <a:r>
              <a:rPr lang="en-US" smtClean="0"/>
              <a:t>Click to edit Master text styles</a:t>
            </a:r>
          </a:p>
        </p:txBody>
      </p:sp>
      <p:sp>
        <p:nvSpPr>
          <p:cNvPr id="9" name="Text Placeholder 3"/>
          <p:cNvSpPr>
            <a:spLocks noGrp="1"/>
          </p:cNvSpPr>
          <p:nvPr>
            <p:ph type="body" sz="quarter" idx="14"/>
          </p:nvPr>
        </p:nvSpPr>
        <p:spPr>
          <a:xfrm>
            <a:off x="2392145" y="1789148"/>
            <a:ext cx="1414239" cy="183412"/>
          </a:xfrm>
        </p:spPr>
        <p:txBody>
          <a:bodyPr anchor="ctr">
            <a:noAutofit/>
          </a:bodyPr>
          <a:lstStyle>
            <a:lvl1pPr marL="0" indent="0" algn="ctr">
              <a:buFontTx/>
              <a:buNone/>
              <a:defRPr sz="1200" b="0"/>
            </a:lvl1pPr>
            <a:lvl2pPr>
              <a:defRPr sz="1600"/>
            </a:lvl2pPr>
            <a:lvl3pPr>
              <a:defRPr sz="1400"/>
            </a:lvl3pPr>
          </a:lstStyle>
          <a:p>
            <a:pPr lvl="0"/>
            <a:r>
              <a:rPr lang="en-US" smtClean="0"/>
              <a:t>Click to edit Master text styles</a:t>
            </a:r>
          </a:p>
        </p:txBody>
      </p:sp>
      <p:sp>
        <p:nvSpPr>
          <p:cNvPr id="10" name="Picture Placeholder 2"/>
          <p:cNvSpPr>
            <a:spLocks noGrp="1"/>
          </p:cNvSpPr>
          <p:nvPr>
            <p:ph type="pic" sz="quarter" idx="15" hasCustomPrompt="1"/>
          </p:nvPr>
        </p:nvSpPr>
        <p:spPr>
          <a:xfrm>
            <a:off x="2392549" y="821363"/>
            <a:ext cx="1414463" cy="756989"/>
          </a:xfrm>
        </p:spPr>
        <p:txBody>
          <a:bodyPr>
            <a:normAutofit/>
          </a:bodyPr>
          <a:lstStyle>
            <a:lvl1pPr marL="0" indent="0" algn="ctr">
              <a:buNone/>
              <a:defRPr sz="1400"/>
            </a:lvl1pPr>
          </a:lstStyle>
          <a:p>
            <a:r>
              <a:rPr lang="en-US" dirty="0" smtClean="0"/>
              <a:t>Click to Insert</a:t>
            </a:r>
            <a:br>
              <a:rPr lang="en-US" dirty="0" smtClean="0"/>
            </a:br>
            <a:r>
              <a:rPr lang="en-US" dirty="0" smtClean="0"/>
              <a:t>Picture</a:t>
            </a:r>
            <a:endParaRPr lang="en-US" dirty="0"/>
          </a:p>
        </p:txBody>
      </p:sp>
      <p:sp>
        <p:nvSpPr>
          <p:cNvPr id="11" name="Text Placeholder 3"/>
          <p:cNvSpPr>
            <a:spLocks noGrp="1"/>
          </p:cNvSpPr>
          <p:nvPr>
            <p:ph type="body" sz="quarter" idx="16"/>
          </p:nvPr>
        </p:nvSpPr>
        <p:spPr>
          <a:xfrm>
            <a:off x="4008220" y="1602856"/>
            <a:ext cx="1414239" cy="183412"/>
          </a:xfrm>
        </p:spPr>
        <p:txBody>
          <a:bodyPr anchor="ctr">
            <a:noAutofit/>
          </a:bodyPr>
          <a:lstStyle>
            <a:lvl1pPr marL="0" indent="0" algn="ctr">
              <a:buFontTx/>
              <a:buNone/>
              <a:defRPr sz="1200" b="1"/>
            </a:lvl1pPr>
            <a:lvl2pPr>
              <a:defRPr sz="1600"/>
            </a:lvl2pPr>
            <a:lvl3pPr>
              <a:defRPr sz="1400"/>
            </a:lvl3pPr>
          </a:lstStyle>
          <a:p>
            <a:pPr lvl="0"/>
            <a:r>
              <a:rPr lang="en-US" smtClean="0"/>
              <a:t>Click to edit Master text styles</a:t>
            </a:r>
          </a:p>
        </p:txBody>
      </p:sp>
      <p:sp>
        <p:nvSpPr>
          <p:cNvPr id="12" name="Text Placeholder 3"/>
          <p:cNvSpPr>
            <a:spLocks noGrp="1"/>
          </p:cNvSpPr>
          <p:nvPr>
            <p:ph type="body" sz="quarter" idx="17"/>
          </p:nvPr>
        </p:nvSpPr>
        <p:spPr>
          <a:xfrm>
            <a:off x="4008220" y="1789148"/>
            <a:ext cx="1414239" cy="183412"/>
          </a:xfrm>
        </p:spPr>
        <p:txBody>
          <a:bodyPr anchor="ctr">
            <a:noAutofit/>
          </a:bodyPr>
          <a:lstStyle>
            <a:lvl1pPr marL="0" indent="0" algn="ctr">
              <a:buFontTx/>
              <a:buNone/>
              <a:defRPr sz="1200" b="0"/>
            </a:lvl1pPr>
            <a:lvl2pPr>
              <a:defRPr sz="1600"/>
            </a:lvl2pPr>
            <a:lvl3pPr>
              <a:defRPr sz="1400"/>
            </a:lvl3pPr>
          </a:lstStyle>
          <a:p>
            <a:pPr lvl="0"/>
            <a:r>
              <a:rPr lang="en-US" smtClean="0"/>
              <a:t>Click to edit Master text styles</a:t>
            </a:r>
          </a:p>
        </p:txBody>
      </p:sp>
      <p:sp>
        <p:nvSpPr>
          <p:cNvPr id="13" name="Picture Placeholder 2"/>
          <p:cNvSpPr>
            <a:spLocks noGrp="1"/>
          </p:cNvSpPr>
          <p:nvPr>
            <p:ph type="pic" sz="quarter" idx="18" hasCustomPrompt="1"/>
          </p:nvPr>
        </p:nvSpPr>
        <p:spPr>
          <a:xfrm>
            <a:off x="4008624" y="821363"/>
            <a:ext cx="1414463" cy="756989"/>
          </a:xfrm>
        </p:spPr>
        <p:txBody>
          <a:bodyPr>
            <a:normAutofit/>
          </a:bodyPr>
          <a:lstStyle>
            <a:lvl1pPr marL="0" indent="0" algn="ctr">
              <a:buNone/>
              <a:defRPr sz="1400"/>
            </a:lvl1pPr>
          </a:lstStyle>
          <a:p>
            <a:r>
              <a:rPr lang="en-US" dirty="0" smtClean="0"/>
              <a:t>Click to Insert</a:t>
            </a:r>
            <a:br>
              <a:rPr lang="en-US" dirty="0" smtClean="0"/>
            </a:br>
            <a:r>
              <a:rPr lang="en-US" dirty="0" smtClean="0"/>
              <a:t>Picture</a:t>
            </a:r>
            <a:endParaRPr lang="en-US" dirty="0"/>
          </a:p>
        </p:txBody>
      </p:sp>
      <p:sp>
        <p:nvSpPr>
          <p:cNvPr id="14" name="Text Placeholder 3"/>
          <p:cNvSpPr>
            <a:spLocks noGrp="1"/>
          </p:cNvSpPr>
          <p:nvPr>
            <p:ph type="body" sz="quarter" idx="19"/>
          </p:nvPr>
        </p:nvSpPr>
        <p:spPr>
          <a:xfrm>
            <a:off x="5624295" y="1602856"/>
            <a:ext cx="1414239" cy="183412"/>
          </a:xfrm>
        </p:spPr>
        <p:txBody>
          <a:bodyPr anchor="ctr">
            <a:noAutofit/>
          </a:bodyPr>
          <a:lstStyle>
            <a:lvl1pPr marL="0" indent="0" algn="ctr">
              <a:buFontTx/>
              <a:buNone/>
              <a:defRPr sz="1200" b="1"/>
            </a:lvl1pPr>
            <a:lvl2pPr>
              <a:defRPr sz="1600"/>
            </a:lvl2pPr>
            <a:lvl3pPr>
              <a:defRPr sz="1400"/>
            </a:lvl3pPr>
          </a:lstStyle>
          <a:p>
            <a:pPr lvl="0"/>
            <a:r>
              <a:rPr lang="en-US" smtClean="0"/>
              <a:t>Click to edit Master text styles</a:t>
            </a:r>
          </a:p>
        </p:txBody>
      </p:sp>
      <p:sp>
        <p:nvSpPr>
          <p:cNvPr id="15" name="Text Placeholder 3"/>
          <p:cNvSpPr>
            <a:spLocks noGrp="1"/>
          </p:cNvSpPr>
          <p:nvPr>
            <p:ph type="body" sz="quarter" idx="20"/>
          </p:nvPr>
        </p:nvSpPr>
        <p:spPr>
          <a:xfrm>
            <a:off x="5624295" y="1789148"/>
            <a:ext cx="1414239" cy="183412"/>
          </a:xfrm>
        </p:spPr>
        <p:txBody>
          <a:bodyPr anchor="ctr">
            <a:noAutofit/>
          </a:bodyPr>
          <a:lstStyle>
            <a:lvl1pPr marL="0" indent="0" algn="ctr">
              <a:buFontTx/>
              <a:buNone/>
              <a:defRPr sz="1200" b="0"/>
            </a:lvl1pPr>
            <a:lvl2pPr>
              <a:defRPr sz="1600"/>
            </a:lvl2pPr>
            <a:lvl3pPr>
              <a:defRPr sz="1400"/>
            </a:lvl3pPr>
          </a:lstStyle>
          <a:p>
            <a:pPr lvl="0"/>
            <a:r>
              <a:rPr lang="en-US" smtClean="0"/>
              <a:t>Click to edit Master text styles</a:t>
            </a:r>
          </a:p>
        </p:txBody>
      </p:sp>
      <p:sp>
        <p:nvSpPr>
          <p:cNvPr id="16" name="Picture Placeholder 2"/>
          <p:cNvSpPr>
            <a:spLocks noGrp="1"/>
          </p:cNvSpPr>
          <p:nvPr>
            <p:ph type="pic" sz="quarter" idx="21" hasCustomPrompt="1"/>
          </p:nvPr>
        </p:nvSpPr>
        <p:spPr>
          <a:xfrm>
            <a:off x="5624699" y="821363"/>
            <a:ext cx="1414463" cy="756989"/>
          </a:xfrm>
        </p:spPr>
        <p:txBody>
          <a:bodyPr>
            <a:normAutofit/>
          </a:bodyPr>
          <a:lstStyle>
            <a:lvl1pPr marL="0" indent="0" algn="ctr">
              <a:buNone/>
              <a:defRPr sz="1400"/>
            </a:lvl1pPr>
          </a:lstStyle>
          <a:p>
            <a:r>
              <a:rPr lang="en-US" dirty="0" smtClean="0"/>
              <a:t>Click to Insert</a:t>
            </a:r>
            <a:br>
              <a:rPr lang="en-US" dirty="0" smtClean="0"/>
            </a:br>
            <a:r>
              <a:rPr lang="en-US" dirty="0" smtClean="0"/>
              <a:t>Picture</a:t>
            </a:r>
            <a:endParaRPr lang="en-US" dirty="0"/>
          </a:p>
        </p:txBody>
      </p:sp>
      <p:sp>
        <p:nvSpPr>
          <p:cNvPr id="17" name="Text Placeholder 3"/>
          <p:cNvSpPr>
            <a:spLocks noGrp="1"/>
          </p:cNvSpPr>
          <p:nvPr>
            <p:ph type="body" sz="quarter" idx="22"/>
          </p:nvPr>
        </p:nvSpPr>
        <p:spPr>
          <a:xfrm>
            <a:off x="7240370" y="1602856"/>
            <a:ext cx="1414239" cy="183412"/>
          </a:xfrm>
        </p:spPr>
        <p:txBody>
          <a:bodyPr anchor="ctr">
            <a:noAutofit/>
          </a:bodyPr>
          <a:lstStyle>
            <a:lvl1pPr marL="0" indent="0" algn="ctr">
              <a:buFontTx/>
              <a:buNone/>
              <a:defRPr sz="1200" b="1"/>
            </a:lvl1pPr>
            <a:lvl2pPr>
              <a:defRPr sz="1600"/>
            </a:lvl2pPr>
            <a:lvl3pPr>
              <a:defRPr sz="1400"/>
            </a:lvl3pPr>
          </a:lstStyle>
          <a:p>
            <a:pPr lvl="0"/>
            <a:r>
              <a:rPr lang="en-US" smtClean="0"/>
              <a:t>Click to edit Master text styles</a:t>
            </a:r>
          </a:p>
        </p:txBody>
      </p:sp>
      <p:sp>
        <p:nvSpPr>
          <p:cNvPr id="18" name="Text Placeholder 3"/>
          <p:cNvSpPr>
            <a:spLocks noGrp="1"/>
          </p:cNvSpPr>
          <p:nvPr>
            <p:ph type="body" sz="quarter" idx="23"/>
          </p:nvPr>
        </p:nvSpPr>
        <p:spPr>
          <a:xfrm>
            <a:off x="7240370" y="1789148"/>
            <a:ext cx="1414239" cy="183412"/>
          </a:xfrm>
        </p:spPr>
        <p:txBody>
          <a:bodyPr anchor="ctr">
            <a:noAutofit/>
          </a:bodyPr>
          <a:lstStyle>
            <a:lvl1pPr marL="0" indent="0" algn="ctr">
              <a:buFontTx/>
              <a:buNone/>
              <a:defRPr sz="1200" b="0"/>
            </a:lvl1pPr>
            <a:lvl2pPr>
              <a:defRPr sz="1600"/>
            </a:lvl2pPr>
            <a:lvl3pPr>
              <a:defRPr sz="1400"/>
            </a:lvl3pPr>
          </a:lstStyle>
          <a:p>
            <a:pPr lvl="0"/>
            <a:r>
              <a:rPr lang="en-US" smtClean="0"/>
              <a:t>Click to edit Master text styles</a:t>
            </a:r>
          </a:p>
        </p:txBody>
      </p:sp>
      <p:sp>
        <p:nvSpPr>
          <p:cNvPr id="19" name="Picture Placeholder 2"/>
          <p:cNvSpPr>
            <a:spLocks noGrp="1"/>
          </p:cNvSpPr>
          <p:nvPr>
            <p:ph type="pic" sz="quarter" idx="24" hasCustomPrompt="1"/>
          </p:nvPr>
        </p:nvSpPr>
        <p:spPr>
          <a:xfrm>
            <a:off x="7240774" y="821363"/>
            <a:ext cx="1414463" cy="756989"/>
          </a:xfrm>
        </p:spPr>
        <p:txBody>
          <a:bodyPr>
            <a:normAutofit/>
          </a:bodyPr>
          <a:lstStyle>
            <a:lvl1pPr marL="0" indent="0" algn="ctr">
              <a:buNone/>
              <a:defRPr sz="1400"/>
            </a:lvl1pPr>
          </a:lstStyle>
          <a:p>
            <a:r>
              <a:rPr lang="en-US" dirty="0" smtClean="0"/>
              <a:t>Click to Insert</a:t>
            </a:r>
            <a:br>
              <a:rPr lang="en-US" dirty="0" smtClean="0"/>
            </a:br>
            <a:r>
              <a:rPr lang="en-US" dirty="0" smtClean="0"/>
              <a:t>Picture</a:t>
            </a:r>
            <a:endParaRPr lang="en-US" dirty="0"/>
          </a:p>
        </p:txBody>
      </p:sp>
      <p:sp>
        <p:nvSpPr>
          <p:cNvPr id="20" name="Text Placeholder 3"/>
          <p:cNvSpPr>
            <a:spLocks noGrp="1"/>
          </p:cNvSpPr>
          <p:nvPr>
            <p:ph type="body" sz="quarter" idx="25"/>
          </p:nvPr>
        </p:nvSpPr>
        <p:spPr>
          <a:xfrm>
            <a:off x="776070" y="2892469"/>
            <a:ext cx="1414239" cy="183412"/>
          </a:xfrm>
        </p:spPr>
        <p:txBody>
          <a:bodyPr anchor="ctr">
            <a:noAutofit/>
          </a:bodyPr>
          <a:lstStyle>
            <a:lvl1pPr marL="0" indent="0" algn="ctr">
              <a:buFontTx/>
              <a:buNone/>
              <a:defRPr sz="1200" b="1"/>
            </a:lvl1pPr>
            <a:lvl2pPr>
              <a:defRPr sz="1600"/>
            </a:lvl2pPr>
            <a:lvl3pPr>
              <a:defRPr sz="1400"/>
            </a:lvl3pPr>
          </a:lstStyle>
          <a:p>
            <a:pPr lvl="0"/>
            <a:r>
              <a:rPr lang="en-US" smtClean="0"/>
              <a:t>Click to edit Master text styles</a:t>
            </a:r>
          </a:p>
        </p:txBody>
      </p:sp>
      <p:sp>
        <p:nvSpPr>
          <p:cNvPr id="21" name="Text Placeholder 3"/>
          <p:cNvSpPr>
            <a:spLocks noGrp="1"/>
          </p:cNvSpPr>
          <p:nvPr>
            <p:ph type="body" sz="quarter" idx="26"/>
          </p:nvPr>
        </p:nvSpPr>
        <p:spPr>
          <a:xfrm>
            <a:off x="776070" y="3078761"/>
            <a:ext cx="1414239" cy="183412"/>
          </a:xfrm>
        </p:spPr>
        <p:txBody>
          <a:bodyPr anchor="ctr">
            <a:noAutofit/>
          </a:bodyPr>
          <a:lstStyle>
            <a:lvl1pPr marL="0" indent="0" algn="ctr">
              <a:buFontTx/>
              <a:buNone/>
              <a:defRPr sz="1200" b="0"/>
            </a:lvl1pPr>
            <a:lvl2pPr>
              <a:defRPr sz="1600"/>
            </a:lvl2pPr>
            <a:lvl3pPr>
              <a:defRPr sz="1400"/>
            </a:lvl3pPr>
          </a:lstStyle>
          <a:p>
            <a:pPr lvl="0"/>
            <a:r>
              <a:rPr lang="en-US" smtClean="0"/>
              <a:t>Click to edit Master text styles</a:t>
            </a:r>
          </a:p>
        </p:txBody>
      </p:sp>
      <p:sp>
        <p:nvSpPr>
          <p:cNvPr id="22" name="Picture Placeholder 2"/>
          <p:cNvSpPr>
            <a:spLocks noGrp="1"/>
          </p:cNvSpPr>
          <p:nvPr>
            <p:ph type="pic" sz="quarter" idx="27" hasCustomPrompt="1"/>
          </p:nvPr>
        </p:nvSpPr>
        <p:spPr>
          <a:xfrm>
            <a:off x="776474" y="2110976"/>
            <a:ext cx="1414463" cy="756989"/>
          </a:xfrm>
        </p:spPr>
        <p:txBody>
          <a:bodyPr>
            <a:normAutofit/>
          </a:bodyPr>
          <a:lstStyle>
            <a:lvl1pPr marL="0" indent="0" algn="ctr">
              <a:buNone/>
              <a:defRPr sz="1400"/>
            </a:lvl1pPr>
          </a:lstStyle>
          <a:p>
            <a:r>
              <a:rPr lang="en-US" dirty="0" smtClean="0"/>
              <a:t>Click to Insert</a:t>
            </a:r>
            <a:br>
              <a:rPr lang="en-US" dirty="0" smtClean="0"/>
            </a:br>
            <a:r>
              <a:rPr lang="en-US" dirty="0" smtClean="0"/>
              <a:t>Picture</a:t>
            </a:r>
            <a:endParaRPr lang="en-US" dirty="0"/>
          </a:p>
        </p:txBody>
      </p:sp>
      <p:sp>
        <p:nvSpPr>
          <p:cNvPr id="23" name="Text Placeholder 3"/>
          <p:cNvSpPr>
            <a:spLocks noGrp="1"/>
          </p:cNvSpPr>
          <p:nvPr>
            <p:ph type="body" sz="quarter" idx="28"/>
          </p:nvPr>
        </p:nvSpPr>
        <p:spPr>
          <a:xfrm>
            <a:off x="2392145" y="2892469"/>
            <a:ext cx="1414239" cy="183412"/>
          </a:xfrm>
        </p:spPr>
        <p:txBody>
          <a:bodyPr anchor="ctr">
            <a:noAutofit/>
          </a:bodyPr>
          <a:lstStyle>
            <a:lvl1pPr marL="0" indent="0" algn="ctr">
              <a:buFontTx/>
              <a:buNone/>
              <a:defRPr sz="1200" b="1"/>
            </a:lvl1pPr>
            <a:lvl2pPr>
              <a:defRPr sz="1600"/>
            </a:lvl2pPr>
            <a:lvl3pPr>
              <a:defRPr sz="1400"/>
            </a:lvl3pPr>
          </a:lstStyle>
          <a:p>
            <a:pPr lvl="0"/>
            <a:r>
              <a:rPr lang="en-US" smtClean="0"/>
              <a:t>Click to edit Master text styles</a:t>
            </a:r>
          </a:p>
        </p:txBody>
      </p:sp>
      <p:sp>
        <p:nvSpPr>
          <p:cNvPr id="24" name="Text Placeholder 3"/>
          <p:cNvSpPr>
            <a:spLocks noGrp="1"/>
          </p:cNvSpPr>
          <p:nvPr>
            <p:ph type="body" sz="quarter" idx="29"/>
          </p:nvPr>
        </p:nvSpPr>
        <p:spPr>
          <a:xfrm>
            <a:off x="2392145" y="3078761"/>
            <a:ext cx="1414239" cy="183412"/>
          </a:xfrm>
        </p:spPr>
        <p:txBody>
          <a:bodyPr anchor="ctr">
            <a:noAutofit/>
          </a:bodyPr>
          <a:lstStyle>
            <a:lvl1pPr marL="0" indent="0" algn="ctr">
              <a:buFontTx/>
              <a:buNone/>
              <a:defRPr sz="1200" b="0"/>
            </a:lvl1pPr>
            <a:lvl2pPr>
              <a:defRPr sz="1600"/>
            </a:lvl2pPr>
            <a:lvl3pPr>
              <a:defRPr sz="1400"/>
            </a:lvl3pPr>
          </a:lstStyle>
          <a:p>
            <a:pPr lvl="0"/>
            <a:r>
              <a:rPr lang="en-US" smtClean="0"/>
              <a:t>Click to edit Master text styles</a:t>
            </a:r>
          </a:p>
        </p:txBody>
      </p:sp>
      <p:sp>
        <p:nvSpPr>
          <p:cNvPr id="25" name="Picture Placeholder 2"/>
          <p:cNvSpPr>
            <a:spLocks noGrp="1"/>
          </p:cNvSpPr>
          <p:nvPr>
            <p:ph type="pic" sz="quarter" idx="30" hasCustomPrompt="1"/>
          </p:nvPr>
        </p:nvSpPr>
        <p:spPr>
          <a:xfrm>
            <a:off x="2392549" y="2110976"/>
            <a:ext cx="1414463" cy="756989"/>
          </a:xfrm>
        </p:spPr>
        <p:txBody>
          <a:bodyPr>
            <a:normAutofit/>
          </a:bodyPr>
          <a:lstStyle>
            <a:lvl1pPr marL="0" indent="0" algn="ctr">
              <a:buNone/>
              <a:defRPr sz="1400"/>
            </a:lvl1pPr>
          </a:lstStyle>
          <a:p>
            <a:r>
              <a:rPr lang="en-US" dirty="0" smtClean="0"/>
              <a:t>Click to Insert</a:t>
            </a:r>
            <a:br>
              <a:rPr lang="en-US" dirty="0" smtClean="0"/>
            </a:br>
            <a:r>
              <a:rPr lang="en-US" dirty="0" smtClean="0"/>
              <a:t>Picture</a:t>
            </a:r>
            <a:endParaRPr lang="en-US" dirty="0"/>
          </a:p>
        </p:txBody>
      </p:sp>
      <p:sp>
        <p:nvSpPr>
          <p:cNvPr id="26" name="Text Placeholder 3"/>
          <p:cNvSpPr>
            <a:spLocks noGrp="1"/>
          </p:cNvSpPr>
          <p:nvPr>
            <p:ph type="body" sz="quarter" idx="31"/>
          </p:nvPr>
        </p:nvSpPr>
        <p:spPr>
          <a:xfrm>
            <a:off x="4008220" y="2892469"/>
            <a:ext cx="1414239" cy="183412"/>
          </a:xfrm>
        </p:spPr>
        <p:txBody>
          <a:bodyPr anchor="ctr">
            <a:noAutofit/>
          </a:bodyPr>
          <a:lstStyle>
            <a:lvl1pPr marL="0" indent="0" algn="ctr">
              <a:buFontTx/>
              <a:buNone/>
              <a:defRPr sz="1200" b="1"/>
            </a:lvl1pPr>
            <a:lvl2pPr>
              <a:defRPr sz="1600"/>
            </a:lvl2pPr>
            <a:lvl3pPr>
              <a:defRPr sz="1400"/>
            </a:lvl3pPr>
          </a:lstStyle>
          <a:p>
            <a:pPr lvl="0"/>
            <a:r>
              <a:rPr lang="en-US" smtClean="0"/>
              <a:t>Click to edit Master text styles</a:t>
            </a:r>
          </a:p>
        </p:txBody>
      </p:sp>
      <p:sp>
        <p:nvSpPr>
          <p:cNvPr id="27" name="Text Placeholder 3"/>
          <p:cNvSpPr>
            <a:spLocks noGrp="1"/>
          </p:cNvSpPr>
          <p:nvPr>
            <p:ph type="body" sz="quarter" idx="32"/>
          </p:nvPr>
        </p:nvSpPr>
        <p:spPr>
          <a:xfrm>
            <a:off x="4008220" y="3078761"/>
            <a:ext cx="1414239" cy="183412"/>
          </a:xfrm>
        </p:spPr>
        <p:txBody>
          <a:bodyPr anchor="ctr">
            <a:noAutofit/>
          </a:bodyPr>
          <a:lstStyle>
            <a:lvl1pPr marL="0" indent="0" algn="ctr">
              <a:buFontTx/>
              <a:buNone/>
              <a:defRPr sz="1200" b="0"/>
            </a:lvl1pPr>
            <a:lvl2pPr>
              <a:defRPr sz="1600"/>
            </a:lvl2pPr>
            <a:lvl3pPr>
              <a:defRPr sz="1400"/>
            </a:lvl3pPr>
          </a:lstStyle>
          <a:p>
            <a:pPr lvl="0"/>
            <a:r>
              <a:rPr lang="en-US" smtClean="0"/>
              <a:t>Click to edit Master text styles</a:t>
            </a:r>
          </a:p>
        </p:txBody>
      </p:sp>
      <p:sp>
        <p:nvSpPr>
          <p:cNvPr id="28" name="Picture Placeholder 2"/>
          <p:cNvSpPr>
            <a:spLocks noGrp="1"/>
          </p:cNvSpPr>
          <p:nvPr>
            <p:ph type="pic" sz="quarter" idx="33" hasCustomPrompt="1"/>
          </p:nvPr>
        </p:nvSpPr>
        <p:spPr>
          <a:xfrm>
            <a:off x="4008624" y="2110976"/>
            <a:ext cx="1414463" cy="756989"/>
          </a:xfrm>
        </p:spPr>
        <p:txBody>
          <a:bodyPr>
            <a:normAutofit/>
          </a:bodyPr>
          <a:lstStyle>
            <a:lvl1pPr marL="0" indent="0" algn="ctr">
              <a:buNone/>
              <a:defRPr sz="1400"/>
            </a:lvl1pPr>
          </a:lstStyle>
          <a:p>
            <a:r>
              <a:rPr lang="en-US" dirty="0" smtClean="0"/>
              <a:t>Click to Insert</a:t>
            </a:r>
            <a:br>
              <a:rPr lang="en-US" dirty="0" smtClean="0"/>
            </a:br>
            <a:r>
              <a:rPr lang="en-US" dirty="0" smtClean="0"/>
              <a:t>Picture</a:t>
            </a:r>
            <a:endParaRPr lang="en-US" dirty="0"/>
          </a:p>
        </p:txBody>
      </p:sp>
      <p:sp>
        <p:nvSpPr>
          <p:cNvPr id="29" name="Text Placeholder 3"/>
          <p:cNvSpPr>
            <a:spLocks noGrp="1"/>
          </p:cNvSpPr>
          <p:nvPr>
            <p:ph type="body" sz="quarter" idx="34"/>
          </p:nvPr>
        </p:nvSpPr>
        <p:spPr>
          <a:xfrm>
            <a:off x="5624295" y="2892469"/>
            <a:ext cx="1414239" cy="183412"/>
          </a:xfrm>
        </p:spPr>
        <p:txBody>
          <a:bodyPr anchor="ctr">
            <a:noAutofit/>
          </a:bodyPr>
          <a:lstStyle>
            <a:lvl1pPr marL="0" indent="0" algn="ctr">
              <a:buFontTx/>
              <a:buNone/>
              <a:defRPr sz="1200" b="1"/>
            </a:lvl1pPr>
            <a:lvl2pPr>
              <a:defRPr sz="1600"/>
            </a:lvl2pPr>
            <a:lvl3pPr>
              <a:defRPr sz="1400"/>
            </a:lvl3pPr>
          </a:lstStyle>
          <a:p>
            <a:pPr lvl="0"/>
            <a:r>
              <a:rPr lang="en-US" smtClean="0"/>
              <a:t>Click to edit Master text styles</a:t>
            </a:r>
          </a:p>
        </p:txBody>
      </p:sp>
      <p:sp>
        <p:nvSpPr>
          <p:cNvPr id="30" name="Text Placeholder 3"/>
          <p:cNvSpPr>
            <a:spLocks noGrp="1"/>
          </p:cNvSpPr>
          <p:nvPr>
            <p:ph type="body" sz="quarter" idx="35"/>
          </p:nvPr>
        </p:nvSpPr>
        <p:spPr>
          <a:xfrm>
            <a:off x="5624295" y="3078761"/>
            <a:ext cx="1414239" cy="183412"/>
          </a:xfrm>
        </p:spPr>
        <p:txBody>
          <a:bodyPr anchor="ctr">
            <a:noAutofit/>
          </a:bodyPr>
          <a:lstStyle>
            <a:lvl1pPr marL="0" indent="0" algn="ctr">
              <a:buFontTx/>
              <a:buNone/>
              <a:defRPr sz="1200" b="0"/>
            </a:lvl1pPr>
            <a:lvl2pPr>
              <a:defRPr sz="1600"/>
            </a:lvl2pPr>
            <a:lvl3pPr>
              <a:defRPr sz="1400"/>
            </a:lvl3pPr>
          </a:lstStyle>
          <a:p>
            <a:pPr lvl="0"/>
            <a:r>
              <a:rPr lang="en-US" smtClean="0"/>
              <a:t>Click to edit Master text styles</a:t>
            </a:r>
          </a:p>
        </p:txBody>
      </p:sp>
      <p:sp>
        <p:nvSpPr>
          <p:cNvPr id="31" name="Picture Placeholder 2"/>
          <p:cNvSpPr>
            <a:spLocks noGrp="1"/>
          </p:cNvSpPr>
          <p:nvPr>
            <p:ph type="pic" sz="quarter" idx="36" hasCustomPrompt="1"/>
          </p:nvPr>
        </p:nvSpPr>
        <p:spPr>
          <a:xfrm>
            <a:off x="5624699" y="2110976"/>
            <a:ext cx="1414463" cy="756989"/>
          </a:xfrm>
        </p:spPr>
        <p:txBody>
          <a:bodyPr>
            <a:normAutofit/>
          </a:bodyPr>
          <a:lstStyle>
            <a:lvl1pPr marL="0" indent="0" algn="ctr">
              <a:buNone/>
              <a:defRPr sz="1400"/>
            </a:lvl1pPr>
          </a:lstStyle>
          <a:p>
            <a:r>
              <a:rPr lang="en-US" dirty="0" smtClean="0"/>
              <a:t>Click to Insert</a:t>
            </a:r>
            <a:br>
              <a:rPr lang="en-US" dirty="0" smtClean="0"/>
            </a:br>
            <a:r>
              <a:rPr lang="en-US" dirty="0" smtClean="0"/>
              <a:t>Picture</a:t>
            </a:r>
            <a:endParaRPr lang="en-US" dirty="0"/>
          </a:p>
        </p:txBody>
      </p:sp>
      <p:sp>
        <p:nvSpPr>
          <p:cNvPr id="32" name="Text Placeholder 3"/>
          <p:cNvSpPr>
            <a:spLocks noGrp="1"/>
          </p:cNvSpPr>
          <p:nvPr>
            <p:ph type="body" sz="quarter" idx="37"/>
          </p:nvPr>
        </p:nvSpPr>
        <p:spPr>
          <a:xfrm>
            <a:off x="7240370" y="2892469"/>
            <a:ext cx="1414239" cy="183412"/>
          </a:xfrm>
        </p:spPr>
        <p:txBody>
          <a:bodyPr anchor="ctr">
            <a:noAutofit/>
          </a:bodyPr>
          <a:lstStyle>
            <a:lvl1pPr marL="0" indent="0" algn="ctr">
              <a:buFontTx/>
              <a:buNone/>
              <a:defRPr sz="1200" b="1"/>
            </a:lvl1pPr>
            <a:lvl2pPr>
              <a:defRPr sz="1600"/>
            </a:lvl2pPr>
            <a:lvl3pPr>
              <a:defRPr sz="1400"/>
            </a:lvl3pPr>
          </a:lstStyle>
          <a:p>
            <a:pPr lvl="0"/>
            <a:r>
              <a:rPr lang="en-US" smtClean="0"/>
              <a:t>Click to edit Master text styles</a:t>
            </a:r>
          </a:p>
        </p:txBody>
      </p:sp>
      <p:sp>
        <p:nvSpPr>
          <p:cNvPr id="33" name="Text Placeholder 3"/>
          <p:cNvSpPr>
            <a:spLocks noGrp="1"/>
          </p:cNvSpPr>
          <p:nvPr>
            <p:ph type="body" sz="quarter" idx="38"/>
          </p:nvPr>
        </p:nvSpPr>
        <p:spPr>
          <a:xfrm>
            <a:off x="7240370" y="3078761"/>
            <a:ext cx="1414239" cy="183412"/>
          </a:xfrm>
        </p:spPr>
        <p:txBody>
          <a:bodyPr anchor="ctr">
            <a:noAutofit/>
          </a:bodyPr>
          <a:lstStyle>
            <a:lvl1pPr marL="0" indent="0" algn="ctr">
              <a:buFontTx/>
              <a:buNone/>
              <a:defRPr sz="1200" b="0"/>
            </a:lvl1pPr>
            <a:lvl2pPr>
              <a:defRPr sz="1600"/>
            </a:lvl2pPr>
            <a:lvl3pPr>
              <a:defRPr sz="1400"/>
            </a:lvl3pPr>
          </a:lstStyle>
          <a:p>
            <a:pPr lvl="0"/>
            <a:r>
              <a:rPr lang="en-US" smtClean="0"/>
              <a:t>Click to edit Master text styles</a:t>
            </a:r>
          </a:p>
        </p:txBody>
      </p:sp>
      <p:sp>
        <p:nvSpPr>
          <p:cNvPr id="34" name="Picture Placeholder 2"/>
          <p:cNvSpPr>
            <a:spLocks noGrp="1"/>
          </p:cNvSpPr>
          <p:nvPr>
            <p:ph type="pic" sz="quarter" idx="39" hasCustomPrompt="1"/>
          </p:nvPr>
        </p:nvSpPr>
        <p:spPr>
          <a:xfrm>
            <a:off x="7240774" y="2110976"/>
            <a:ext cx="1414463" cy="756989"/>
          </a:xfrm>
        </p:spPr>
        <p:txBody>
          <a:bodyPr>
            <a:normAutofit/>
          </a:bodyPr>
          <a:lstStyle>
            <a:lvl1pPr marL="0" indent="0" algn="ctr">
              <a:buNone/>
              <a:defRPr sz="1400"/>
            </a:lvl1pPr>
          </a:lstStyle>
          <a:p>
            <a:r>
              <a:rPr lang="en-US" dirty="0" smtClean="0"/>
              <a:t>Click to Insert</a:t>
            </a:r>
            <a:br>
              <a:rPr lang="en-US" dirty="0" smtClean="0"/>
            </a:br>
            <a:r>
              <a:rPr lang="en-US" dirty="0" smtClean="0"/>
              <a:t>Picture</a:t>
            </a:r>
            <a:endParaRPr lang="en-US" dirty="0"/>
          </a:p>
        </p:txBody>
      </p:sp>
      <p:sp>
        <p:nvSpPr>
          <p:cNvPr id="35" name="Text Placeholder 3"/>
          <p:cNvSpPr>
            <a:spLocks noGrp="1"/>
          </p:cNvSpPr>
          <p:nvPr>
            <p:ph type="body" sz="quarter" idx="40"/>
          </p:nvPr>
        </p:nvSpPr>
        <p:spPr>
          <a:xfrm>
            <a:off x="776070" y="4144452"/>
            <a:ext cx="1414239" cy="183412"/>
          </a:xfrm>
        </p:spPr>
        <p:txBody>
          <a:bodyPr anchor="ctr">
            <a:noAutofit/>
          </a:bodyPr>
          <a:lstStyle>
            <a:lvl1pPr marL="0" indent="0" algn="ctr">
              <a:buFontTx/>
              <a:buNone/>
              <a:defRPr sz="1200" b="1"/>
            </a:lvl1pPr>
            <a:lvl2pPr>
              <a:defRPr sz="1600"/>
            </a:lvl2pPr>
            <a:lvl3pPr>
              <a:defRPr sz="1400"/>
            </a:lvl3pPr>
          </a:lstStyle>
          <a:p>
            <a:pPr lvl="0"/>
            <a:r>
              <a:rPr lang="en-US" smtClean="0"/>
              <a:t>Click to edit Master text styles</a:t>
            </a:r>
          </a:p>
        </p:txBody>
      </p:sp>
      <p:sp>
        <p:nvSpPr>
          <p:cNvPr id="36" name="Text Placeholder 3"/>
          <p:cNvSpPr>
            <a:spLocks noGrp="1"/>
          </p:cNvSpPr>
          <p:nvPr>
            <p:ph type="body" sz="quarter" idx="41"/>
          </p:nvPr>
        </p:nvSpPr>
        <p:spPr>
          <a:xfrm>
            <a:off x="776070" y="4330744"/>
            <a:ext cx="1414239" cy="183412"/>
          </a:xfrm>
        </p:spPr>
        <p:txBody>
          <a:bodyPr anchor="ctr">
            <a:noAutofit/>
          </a:bodyPr>
          <a:lstStyle>
            <a:lvl1pPr marL="0" indent="0" algn="ctr">
              <a:buFontTx/>
              <a:buNone/>
              <a:defRPr sz="1200" b="0"/>
            </a:lvl1pPr>
            <a:lvl2pPr>
              <a:defRPr sz="1600"/>
            </a:lvl2pPr>
            <a:lvl3pPr>
              <a:defRPr sz="1400"/>
            </a:lvl3pPr>
          </a:lstStyle>
          <a:p>
            <a:pPr lvl="0"/>
            <a:r>
              <a:rPr lang="en-US" smtClean="0"/>
              <a:t>Click to edit Master text styles</a:t>
            </a:r>
          </a:p>
        </p:txBody>
      </p:sp>
      <p:sp>
        <p:nvSpPr>
          <p:cNvPr id="37" name="Picture Placeholder 2"/>
          <p:cNvSpPr>
            <a:spLocks noGrp="1"/>
          </p:cNvSpPr>
          <p:nvPr>
            <p:ph type="pic" sz="quarter" idx="42" hasCustomPrompt="1"/>
          </p:nvPr>
        </p:nvSpPr>
        <p:spPr>
          <a:xfrm>
            <a:off x="776474" y="3362959"/>
            <a:ext cx="1414463" cy="756989"/>
          </a:xfrm>
        </p:spPr>
        <p:txBody>
          <a:bodyPr>
            <a:normAutofit/>
          </a:bodyPr>
          <a:lstStyle>
            <a:lvl1pPr marL="0" indent="0" algn="ctr">
              <a:buNone/>
              <a:defRPr sz="1400"/>
            </a:lvl1pPr>
          </a:lstStyle>
          <a:p>
            <a:r>
              <a:rPr lang="en-US" dirty="0" smtClean="0"/>
              <a:t>Click to Insert</a:t>
            </a:r>
            <a:br>
              <a:rPr lang="en-US" dirty="0" smtClean="0"/>
            </a:br>
            <a:r>
              <a:rPr lang="en-US" dirty="0" smtClean="0"/>
              <a:t>Picture</a:t>
            </a:r>
            <a:endParaRPr lang="en-US" dirty="0"/>
          </a:p>
        </p:txBody>
      </p:sp>
      <p:sp>
        <p:nvSpPr>
          <p:cNvPr id="38" name="Text Placeholder 3"/>
          <p:cNvSpPr>
            <a:spLocks noGrp="1"/>
          </p:cNvSpPr>
          <p:nvPr>
            <p:ph type="body" sz="quarter" idx="43"/>
          </p:nvPr>
        </p:nvSpPr>
        <p:spPr>
          <a:xfrm>
            <a:off x="2392145" y="4144452"/>
            <a:ext cx="1414239" cy="183412"/>
          </a:xfrm>
        </p:spPr>
        <p:txBody>
          <a:bodyPr anchor="ctr">
            <a:noAutofit/>
          </a:bodyPr>
          <a:lstStyle>
            <a:lvl1pPr marL="0" indent="0" algn="ctr">
              <a:buFontTx/>
              <a:buNone/>
              <a:defRPr sz="1200" b="1"/>
            </a:lvl1pPr>
            <a:lvl2pPr>
              <a:defRPr sz="1600"/>
            </a:lvl2pPr>
            <a:lvl3pPr>
              <a:defRPr sz="1400"/>
            </a:lvl3pPr>
          </a:lstStyle>
          <a:p>
            <a:pPr lvl="0"/>
            <a:r>
              <a:rPr lang="en-US" smtClean="0"/>
              <a:t>Click to edit Master text styles</a:t>
            </a:r>
          </a:p>
        </p:txBody>
      </p:sp>
      <p:sp>
        <p:nvSpPr>
          <p:cNvPr id="39" name="Text Placeholder 3"/>
          <p:cNvSpPr>
            <a:spLocks noGrp="1"/>
          </p:cNvSpPr>
          <p:nvPr>
            <p:ph type="body" sz="quarter" idx="44"/>
          </p:nvPr>
        </p:nvSpPr>
        <p:spPr>
          <a:xfrm>
            <a:off x="2392145" y="4330744"/>
            <a:ext cx="1414239" cy="183412"/>
          </a:xfrm>
        </p:spPr>
        <p:txBody>
          <a:bodyPr anchor="ctr">
            <a:noAutofit/>
          </a:bodyPr>
          <a:lstStyle>
            <a:lvl1pPr marL="0" indent="0" algn="ctr">
              <a:buFontTx/>
              <a:buNone/>
              <a:defRPr sz="1200" b="0"/>
            </a:lvl1pPr>
            <a:lvl2pPr>
              <a:defRPr sz="1600"/>
            </a:lvl2pPr>
            <a:lvl3pPr>
              <a:defRPr sz="1400"/>
            </a:lvl3pPr>
          </a:lstStyle>
          <a:p>
            <a:pPr lvl="0"/>
            <a:r>
              <a:rPr lang="en-US" smtClean="0"/>
              <a:t>Click to edit Master text styles</a:t>
            </a:r>
          </a:p>
        </p:txBody>
      </p:sp>
      <p:sp>
        <p:nvSpPr>
          <p:cNvPr id="40" name="Picture Placeholder 2"/>
          <p:cNvSpPr>
            <a:spLocks noGrp="1"/>
          </p:cNvSpPr>
          <p:nvPr>
            <p:ph type="pic" sz="quarter" idx="45" hasCustomPrompt="1"/>
          </p:nvPr>
        </p:nvSpPr>
        <p:spPr>
          <a:xfrm>
            <a:off x="2392549" y="3362959"/>
            <a:ext cx="1414463" cy="756989"/>
          </a:xfrm>
        </p:spPr>
        <p:txBody>
          <a:bodyPr>
            <a:normAutofit/>
          </a:bodyPr>
          <a:lstStyle>
            <a:lvl1pPr marL="0" indent="0" algn="ctr">
              <a:buNone/>
              <a:defRPr sz="1400"/>
            </a:lvl1pPr>
          </a:lstStyle>
          <a:p>
            <a:r>
              <a:rPr lang="en-US" dirty="0" smtClean="0"/>
              <a:t>Click to Insert</a:t>
            </a:r>
            <a:br>
              <a:rPr lang="en-US" dirty="0" smtClean="0"/>
            </a:br>
            <a:r>
              <a:rPr lang="en-US" dirty="0" smtClean="0"/>
              <a:t>Picture</a:t>
            </a:r>
            <a:endParaRPr lang="en-US" dirty="0"/>
          </a:p>
        </p:txBody>
      </p:sp>
      <p:sp>
        <p:nvSpPr>
          <p:cNvPr id="41" name="Text Placeholder 3"/>
          <p:cNvSpPr>
            <a:spLocks noGrp="1"/>
          </p:cNvSpPr>
          <p:nvPr>
            <p:ph type="body" sz="quarter" idx="46"/>
          </p:nvPr>
        </p:nvSpPr>
        <p:spPr>
          <a:xfrm>
            <a:off x="4008220" y="4144452"/>
            <a:ext cx="1414239" cy="183412"/>
          </a:xfrm>
        </p:spPr>
        <p:txBody>
          <a:bodyPr anchor="ctr">
            <a:noAutofit/>
          </a:bodyPr>
          <a:lstStyle>
            <a:lvl1pPr marL="0" indent="0" algn="ctr">
              <a:buFontTx/>
              <a:buNone/>
              <a:defRPr sz="1200" b="1"/>
            </a:lvl1pPr>
            <a:lvl2pPr>
              <a:defRPr sz="1600"/>
            </a:lvl2pPr>
            <a:lvl3pPr>
              <a:defRPr sz="1400"/>
            </a:lvl3pPr>
          </a:lstStyle>
          <a:p>
            <a:pPr lvl="0"/>
            <a:r>
              <a:rPr lang="en-US" smtClean="0"/>
              <a:t>Click to edit Master text styles</a:t>
            </a:r>
          </a:p>
        </p:txBody>
      </p:sp>
      <p:sp>
        <p:nvSpPr>
          <p:cNvPr id="42" name="Text Placeholder 3"/>
          <p:cNvSpPr>
            <a:spLocks noGrp="1"/>
          </p:cNvSpPr>
          <p:nvPr>
            <p:ph type="body" sz="quarter" idx="47"/>
          </p:nvPr>
        </p:nvSpPr>
        <p:spPr>
          <a:xfrm>
            <a:off x="4008220" y="4330744"/>
            <a:ext cx="1414239" cy="183412"/>
          </a:xfrm>
        </p:spPr>
        <p:txBody>
          <a:bodyPr anchor="ctr">
            <a:noAutofit/>
          </a:bodyPr>
          <a:lstStyle>
            <a:lvl1pPr marL="0" indent="0" algn="ctr">
              <a:buFontTx/>
              <a:buNone/>
              <a:defRPr sz="1200" b="0"/>
            </a:lvl1pPr>
            <a:lvl2pPr>
              <a:defRPr sz="1600"/>
            </a:lvl2pPr>
            <a:lvl3pPr>
              <a:defRPr sz="1400"/>
            </a:lvl3pPr>
          </a:lstStyle>
          <a:p>
            <a:pPr lvl="0"/>
            <a:r>
              <a:rPr lang="en-US" smtClean="0"/>
              <a:t>Click to edit Master text styles</a:t>
            </a:r>
          </a:p>
        </p:txBody>
      </p:sp>
      <p:sp>
        <p:nvSpPr>
          <p:cNvPr id="43" name="Picture Placeholder 2"/>
          <p:cNvSpPr>
            <a:spLocks noGrp="1"/>
          </p:cNvSpPr>
          <p:nvPr>
            <p:ph type="pic" sz="quarter" idx="48" hasCustomPrompt="1"/>
          </p:nvPr>
        </p:nvSpPr>
        <p:spPr>
          <a:xfrm>
            <a:off x="4008624" y="3362959"/>
            <a:ext cx="1414463" cy="756989"/>
          </a:xfrm>
        </p:spPr>
        <p:txBody>
          <a:bodyPr>
            <a:normAutofit/>
          </a:bodyPr>
          <a:lstStyle>
            <a:lvl1pPr marL="0" indent="0" algn="ctr">
              <a:buNone/>
              <a:defRPr sz="1400"/>
            </a:lvl1pPr>
          </a:lstStyle>
          <a:p>
            <a:r>
              <a:rPr lang="en-US" dirty="0" smtClean="0"/>
              <a:t>Click to Insert</a:t>
            </a:r>
            <a:br>
              <a:rPr lang="en-US" dirty="0" smtClean="0"/>
            </a:br>
            <a:r>
              <a:rPr lang="en-US" dirty="0" smtClean="0"/>
              <a:t>Picture</a:t>
            </a:r>
            <a:endParaRPr lang="en-US" dirty="0"/>
          </a:p>
        </p:txBody>
      </p:sp>
      <p:sp>
        <p:nvSpPr>
          <p:cNvPr id="45" name="Text Placeholder 3"/>
          <p:cNvSpPr>
            <a:spLocks noGrp="1"/>
          </p:cNvSpPr>
          <p:nvPr>
            <p:ph type="body" sz="quarter" idx="49"/>
          </p:nvPr>
        </p:nvSpPr>
        <p:spPr>
          <a:xfrm>
            <a:off x="5624295" y="4144452"/>
            <a:ext cx="1414239" cy="183412"/>
          </a:xfrm>
        </p:spPr>
        <p:txBody>
          <a:bodyPr anchor="ctr">
            <a:noAutofit/>
          </a:bodyPr>
          <a:lstStyle>
            <a:lvl1pPr marL="0" indent="0" algn="ctr">
              <a:buFontTx/>
              <a:buNone/>
              <a:defRPr sz="1200" b="1"/>
            </a:lvl1pPr>
            <a:lvl2pPr>
              <a:defRPr sz="1600"/>
            </a:lvl2pPr>
            <a:lvl3pPr>
              <a:defRPr sz="1400"/>
            </a:lvl3pPr>
          </a:lstStyle>
          <a:p>
            <a:pPr lvl="0"/>
            <a:r>
              <a:rPr lang="en-US" smtClean="0"/>
              <a:t>Click to edit Master text styles</a:t>
            </a:r>
          </a:p>
        </p:txBody>
      </p:sp>
      <p:sp>
        <p:nvSpPr>
          <p:cNvPr id="46" name="Text Placeholder 3"/>
          <p:cNvSpPr>
            <a:spLocks noGrp="1"/>
          </p:cNvSpPr>
          <p:nvPr>
            <p:ph type="body" sz="quarter" idx="50"/>
          </p:nvPr>
        </p:nvSpPr>
        <p:spPr>
          <a:xfrm>
            <a:off x="5624295" y="4330744"/>
            <a:ext cx="1414239" cy="183412"/>
          </a:xfrm>
        </p:spPr>
        <p:txBody>
          <a:bodyPr anchor="ctr">
            <a:noAutofit/>
          </a:bodyPr>
          <a:lstStyle>
            <a:lvl1pPr marL="0" indent="0" algn="ctr">
              <a:buFontTx/>
              <a:buNone/>
              <a:defRPr sz="1200" b="0"/>
            </a:lvl1pPr>
            <a:lvl2pPr>
              <a:defRPr sz="1600"/>
            </a:lvl2pPr>
            <a:lvl3pPr>
              <a:defRPr sz="1400"/>
            </a:lvl3pPr>
          </a:lstStyle>
          <a:p>
            <a:pPr lvl="0"/>
            <a:r>
              <a:rPr lang="en-US" smtClean="0"/>
              <a:t>Click to edit Master text styles</a:t>
            </a:r>
          </a:p>
        </p:txBody>
      </p:sp>
      <p:sp>
        <p:nvSpPr>
          <p:cNvPr id="47" name="Picture Placeholder 2"/>
          <p:cNvSpPr>
            <a:spLocks noGrp="1"/>
          </p:cNvSpPr>
          <p:nvPr>
            <p:ph type="pic" sz="quarter" idx="51" hasCustomPrompt="1"/>
          </p:nvPr>
        </p:nvSpPr>
        <p:spPr>
          <a:xfrm>
            <a:off x="5624699" y="3362959"/>
            <a:ext cx="1414463" cy="756989"/>
          </a:xfrm>
        </p:spPr>
        <p:txBody>
          <a:bodyPr>
            <a:normAutofit/>
          </a:bodyPr>
          <a:lstStyle>
            <a:lvl1pPr marL="0" indent="0" algn="ctr">
              <a:buNone/>
              <a:defRPr sz="1400"/>
            </a:lvl1pPr>
          </a:lstStyle>
          <a:p>
            <a:r>
              <a:rPr lang="en-US" dirty="0" smtClean="0"/>
              <a:t>Click to Insert</a:t>
            </a:r>
            <a:br>
              <a:rPr lang="en-US" dirty="0" smtClean="0"/>
            </a:br>
            <a:r>
              <a:rPr lang="en-US" dirty="0" smtClean="0"/>
              <a:t>Picture</a:t>
            </a:r>
            <a:endParaRPr lang="en-US" dirty="0"/>
          </a:p>
        </p:txBody>
      </p:sp>
      <p:sp>
        <p:nvSpPr>
          <p:cNvPr id="48" name="Text Placeholder 3"/>
          <p:cNvSpPr>
            <a:spLocks noGrp="1"/>
          </p:cNvSpPr>
          <p:nvPr>
            <p:ph type="body" sz="quarter" idx="52"/>
          </p:nvPr>
        </p:nvSpPr>
        <p:spPr>
          <a:xfrm>
            <a:off x="7240370" y="4144452"/>
            <a:ext cx="1414239" cy="183412"/>
          </a:xfrm>
        </p:spPr>
        <p:txBody>
          <a:bodyPr anchor="ctr">
            <a:noAutofit/>
          </a:bodyPr>
          <a:lstStyle>
            <a:lvl1pPr marL="0" indent="0" algn="ctr">
              <a:buFontTx/>
              <a:buNone/>
              <a:defRPr sz="1200" b="1"/>
            </a:lvl1pPr>
            <a:lvl2pPr>
              <a:defRPr sz="1600"/>
            </a:lvl2pPr>
            <a:lvl3pPr>
              <a:defRPr sz="1400"/>
            </a:lvl3pPr>
          </a:lstStyle>
          <a:p>
            <a:pPr lvl="0"/>
            <a:r>
              <a:rPr lang="en-US" smtClean="0"/>
              <a:t>Click to edit Master text styles</a:t>
            </a:r>
          </a:p>
        </p:txBody>
      </p:sp>
      <p:sp>
        <p:nvSpPr>
          <p:cNvPr id="49" name="Text Placeholder 3"/>
          <p:cNvSpPr>
            <a:spLocks noGrp="1"/>
          </p:cNvSpPr>
          <p:nvPr>
            <p:ph type="body" sz="quarter" idx="53"/>
          </p:nvPr>
        </p:nvSpPr>
        <p:spPr>
          <a:xfrm>
            <a:off x="7240370" y="4330744"/>
            <a:ext cx="1414239" cy="183412"/>
          </a:xfrm>
        </p:spPr>
        <p:txBody>
          <a:bodyPr anchor="ctr">
            <a:noAutofit/>
          </a:bodyPr>
          <a:lstStyle>
            <a:lvl1pPr marL="0" indent="0" algn="ctr">
              <a:buFontTx/>
              <a:buNone/>
              <a:defRPr sz="1200" b="0"/>
            </a:lvl1pPr>
            <a:lvl2pPr>
              <a:defRPr sz="1600"/>
            </a:lvl2pPr>
            <a:lvl3pPr>
              <a:defRPr sz="1400"/>
            </a:lvl3pPr>
          </a:lstStyle>
          <a:p>
            <a:pPr lvl="0"/>
            <a:r>
              <a:rPr lang="en-US" smtClean="0"/>
              <a:t>Click to edit Master text styles</a:t>
            </a:r>
          </a:p>
        </p:txBody>
      </p:sp>
      <p:sp>
        <p:nvSpPr>
          <p:cNvPr id="50" name="Picture Placeholder 2"/>
          <p:cNvSpPr>
            <a:spLocks noGrp="1"/>
          </p:cNvSpPr>
          <p:nvPr>
            <p:ph type="pic" sz="quarter" idx="54" hasCustomPrompt="1"/>
          </p:nvPr>
        </p:nvSpPr>
        <p:spPr>
          <a:xfrm>
            <a:off x="7240774" y="3362959"/>
            <a:ext cx="1414463" cy="756989"/>
          </a:xfrm>
        </p:spPr>
        <p:txBody>
          <a:bodyPr>
            <a:normAutofit/>
          </a:bodyPr>
          <a:lstStyle>
            <a:lvl1pPr marL="0" indent="0" algn="ctr">
              <a:buNone/>
              <a:defRPr sz="1400"/>
            </a:lvl1pPr>
          </a:lstStyle>
          <a:p>
            <a:r>
              <a:rPr lang="en-US" dirty="0" smtClean="0"/>
              <a:t>Click to Insert</a:t>
            </a:r>
            <a:br>
              <a:rPr lang="en-US" dirty="0" smtClean="0"/>
            </a:br>
            <a:r>
              <a:rPr lang="en-US" dirty="0" smtClean="0"/>
              <a:t>Picture</a:t>
            </a:r>
            <a:endParaRPr lang="en-US" dirty="0"/>
          </a:p>
        </p:txBody>
      </p:sp>
    </p:spTree>
    <p:extLst>
      <p:ext uri="{BB962C8B-B14F-4D97-AF65-F5344CB8AC3E}">
        <p14:creationId xmlns="" xmlns:p14="http://schemas.microsoft.com/office/powerpoint/2010/main" val="1590389395"/>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4" name="Rectangle 226"/>
          <p:cNvSpPr>
            <a:spLocks noGrp="1" noChangeArrowheads="1"/>
          </p:cNvSpPr>
          <p:nvPr>
            <p:ph type="title"/>
          </p:nvPr>
        </p:nvSpPr>
        <p:spPr bwMode="auto">
          <a:xfrm>
            <a:off x="533400" y="209550"/>
            <a:ext cx="8362950" cy="490538"/>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3" name="Picture Placeholder 2"/>
          <p:cNvSpPr>
            <a:spLocks noGrp="1"/>
          </p:cNvSpPr>
          <p:nvPr>
            <p:ph type="pic" sz="quarter" idx="12" hasCustomPrompt="1"/>
          </p:nvPr>
        </p:nvSpPr>
        <p:spPr>
          <a:xfrm>
            <a:off x="606357" y="845291"/>
            <a:ext cx="722717" cy="509160"/>
          </a:xfrm>
        </p:spPr>
        <p:txBody>
          <a:bodyPr>
            <a:noAutofit/>
          </a:bodyPr>
          <a:lstStyle>
            <a:lvl1pPr marL="0" indent="0" algn="ctr">
              <a:lnSpc>
                <a:spcPct val="100000"/>
              </a:lnSpc>
              <a:buNone/>
              <a:defRPr sz="1100"/>
            </a:lvl1pPr>
          </a:lstStyle>
          <a:p>
            <a:r>
              <a:rPr lang="en-US" dirty="0" smtClean="0"/>
              <a:t>Click to Insert</a:t>
            </a:r>
            <a:br>
              <a:rPr lang="en-US" dirty="0" smtClean="0"/>
            </a:br>
            <a:r>
              <a:rPr lang="en-US" dirty="0" smtClean="0"/>
              <a:t>Picture</a:t>
            </a:r>
            <a:endParaRPr lang="en-US" dirty="0"/>
          </a:p>
        </p:txBody>
      </p:sp>
      <p:sp>
        <p:nvSpPr>
          <p:cNvPr id="51" name="Rectangle 50"/>
          <p:cNvSpPr/>
          <p:nvPr userDrawn="1"/>
        </p:nvSpPr>
        <p:spPr>
          <a:xfrm>
            <a:off x="1387551" y="845290"/>
            <a:ext cx="3184453" cy="1682603"/>
          </a:xfrm>
          <a:prstGeom prst="rect">
            <a:avLst/>
          </a:prstGeom>
          <a:gradFill>
            <a:gsLst>
              <a:gs pos="0">
                <a:schemeClr val="bg1">
                  <a:alpha val="0"/>
                </a:schemeClr>
              </a:gs>
              <a:gs pos="80000">
                <a:schemeClr val="accent4">
                  <a:lumMod val="20000"/>
                  <a:lumOff val="80000"/>
                </a:schemeClr>
              </a:gs>
              <a:gs pos="100000">
                <a:schemeClr val="accent4">
                  <a:lumMod val="20000"/>
                  <a:lumOff val="8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Picture Placeholder 2"/>
          <p:cNvSpPr>
            <a:spLocks noGrp="1"/>
          </p:cNvSpPr>
          <p:nvPr>
            <p:ph type="pic" sz="quarter" idx="13" hasCustomPrompt="1"/>
          </p:nvPr>
        </p:nvSpPr>
        <p:spPr>
          <a:xfrm>
            <a:off x="606357" y="1387550"/>
            <a:ext cx="722717" cy="509160"/>
          </a:xfrm>
        </p:spPr>
        <p:txBody>
          <a:bodyPr>
            <a:noAutofit/>
          </a:bodyPr>
          <a:lstStyle>
            <a:lvl1pPr marL="0" indent="0" algn="ctr">
              <a:lnSpc>
                <a:spcPct val="100000"/>
              </a:lnSpc>
              <a:buNone/>
              <a:defRPr sz="1100"/>
            </a:lvl1pPr>
          </a:lstStyle>
          <a:p>
            <a:r>
              <a:rPr lang="en-US" dirty="0" smtClean="0"/>
              <a:t>Click to Insert</a:t>
            </a:r>
            <a:br>
              <a:rPr lang="en-US" dirty="0" smtClean="0"/>
            </a:br>
            <a:r>
              <a:rPr lang="en-US" dirty="0" smtClean="0"/>
              <a:t>Picture</a:t>
            </a:r>
            <a:endParaRPr lang="en-US" dirty="0"/>
          </a:p>
        </p:txBody>
      </p:sp>
      <p:sp>
        <p:nvSpPr>
          <p:cNvPr id="55" name="Picture Placeholder 2"/>
          <p:cNvSpPr>
            <a:spLocks noGrp="1"/>
          </p:cNvSpPr>
          <p:nvPr>
            <p:ph type="pic" sz="quarter" idx="14" hasCustomPrompt="1"/>
          </p:nvPr>
        </p:nvSpPr>
        <p:spPr>
          <a:xfrm>
            <a:off x="606357" y="1925824"/>
            <a:ext cx="722717" cy="509160"/>
          </a:xfrm>
        </p:spPr>
        <p:txBody>
          <a:bodyPr>
            <a:noAutofit/>
          </a:bodyPr>
          <a:lstStyle>
            <a:lvl1pPr marL="0" indent="0" algn="ctr">
              <a:lnSpc>
                <a:spcPct val="100000"/>
              </a:lnSpc>
              <a:buNone/>
              <a:defRPr sz="1100"/>
            </a:lvl1pPr>
          </a:lstStyle>
          <a:p>
            <a:r>
              <a:rPr lang="en-US" dirty="0" smtClean="0"/>
              <a:t>Click to Insert</a:t>
            </a:r>
            <a:br>
              <a:rPr lang="en-US" dirty="0" smtClean="0"/>
            </a:br>
            <a:r>
              <a:rPr lang="en-US" dirty="0" smtClean="0"/>
              <a:t>Picture</a:t>
            </a:r>
            <a:endParaRPr lang="en-US" dirty="0"/>
          </a:p>
        </p:txBody>
      </p:sp>
      <p:sp>
        <p:nvSpPr>
          <p:cNvPr id="5" name="Text Placeholder 3"/>
          <p:cNvSpPr>
            <a:spLocks noGrp="1"/>
          </p:cNvSpPr>
          <p:nvPr>
            <p:ph type="body" sz="quarter" idx="10"/>
          </p:nvPr>
        </p:nvSpPr>
        <p:spPr>
          <a:xfrm>
            <a:off x="1477822" y="897125"/>
            <a:ext cx="2987857" cy="219296"/>
          </a:xfrm>
        </p:spPr>
        <p:txBody>
          <a:bodyPr anchor="ctr">
            <a:noAutofit/>
          </a:bodyPr>
          <a:lstStyle>
            <a:lvl1pPr marL="0" indent="0" algn="l">
              <a:buFontTx/>
              <a:buNone/>
              <a:defRPr sz="1600" b="1">
                <a:solidFill>
                  <a:schemeClr val="accent6"/>
                </a:solidFill>
              </a:defRPr>
            </a:lvl1pPr>
            <a:lvl2pPr>
              <a:defRPr sz="1600"/>
            </a:lvl2pPr>
            <a:lvl3pPr>
              <a:defRPr sz="1400"/>
            </a:lvl3pPr>
          </a:lstStyle>
          <a:p>
            <a:pPr lvl="0"/>
            <a:r>
              <a:rPr lang="en-US" smtClean="0"/>
              <a:t>Click to edit Master text styles</a:t>
            </a:r>
          </a:p>
        </p:txBody>
      </p:sp>
      <p:sp>
        <p:nvSpPr>
          <p:cNvPr id="4" name="Text Placeholder 3"/>
          <p:cNvSpPr>
            <a:spLocks noGrp="1"/>
          </p:cNvSpPr>
          <p:nvPr>
            <p:ph type="body" sz="quarter" idx="15"/>
          </p:nvPr>
        </p:nvSpPr>
        <p:spPr>
          <a:xfrm>
            <a:off x="1477781" y="1156321"/>
            <a:ext cx="3009900" cy="1371600"/>
          </a:xfrm>
        </p:spPr>
        <p:txBody>
          <a:bodyPr>
            <a:noAutofit/>
          </a:bodyPr>
          <a:lstStyle>
            <a:lvl1pPr>
              <a:lnSpc>
                <a:spcPts val="1800"/>
              </a:lnSpc>
              <a:spcBef>
                <a:spcPts val="500"/>
              </a:spcBef>
              <a:defRPr sz="1500"/>
            </a:lvl1pPr>
            <a:lvl2pPr>
              <a:lnSpc>
                <a:spcPts val="1800"/>
              </a:lnSpc>
              <a:spcBef>
                <a:spcPts val="500"/>
              </a:spcBef>
              <a:defRPr sz="1400"/>
            </a:lvl2pPr>
            <a:lvl3pPr>
              <a:lnSpc>
                <a:spcPts val="1800"/>
              </a:lnSpc>
              <a:spcBef>
                <a:spcPts val="500"/>
              </a:spcBef>
              <a:defRPr sz="1300"/>
            </a:lvl3pPr>
            <a:lvl4pPr>
              <a:lnSpc>
                <a:spcPts val="1800"/>
              </a:lnSpc>
              <a:spcBef>
                <a:spcPts val="500"/>
              </a:spcBef>
              <a:defRPr sz="1200"/>
            </a:lvl4pPr>
            <a:lvl5pP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6" name="Picture Placeholder 2"/>
          <p:cNvSpPr>
            <a:spLocks noGrp="1"/>
          </p:cNvSpPr>
          <p:nvPr>
            <p:ph type="pic" sz="quarter" idx="16" hasCustomPrompt="1"/>
          </p:nvPr>
        </p:nvSpPr>
        <p:spPr>
          <a:xfrm>
            <a:off x="4855838" y="845291"/>
            <a:ext cx="722717" cy="509160"/>
          </a:xfrm>
        </p:spPr>
        <p:txBody>
          <a:bodyPr>
            <a:noAutofit/>
          </a:bodyPr>
          <a:lstStyle>
            <a:lvl1pPr marL="0" indent="0" algn="ctr">
              <a:lnSpc>
                <a:spcPct val="100000"/>
              </a:lnSpc>
              <a:buNone/>
              <a:defRPr sz="1100"/>
            </a:lvl1pPr>
          </a:lstStyle>
          <a:p>
            <a:r>
              <a:rPr lang="en-US" dirty="0" smtClean="0"/>
              <a:t>Click to Insert</a:t>
            </a:r>
            <a:br>
              <a:rPr lang="en-US" dirty="0" smtClean="0"/>
            </a:br>
            <a:r>
              <a:rPr lang="en-US" dirty="0" smtClean="0"/>
              <a:t>Picture</a:t>
            </a:r>
            <a:endParaRPr lang="en-US" dirty="0"/>
          </a:p>
        </p:txBody>
      </p:sp>
      <p:sp>
        <p:nvSpPr>
          <p:cNvPr id="57" name="Rectangle 56"/>
          <p:cNvSpPr/>
          <p:nvPr userDrawn="1"/>
        </p:nvSpPr>
        <p:spPr>
          <a:xfrm>
            <a:off x="5637032" y="845290"/>
            <a:ext cx="3184453" cy="1682603"/>
          </a:xfrm>
          <a:prstGeom prst="rect">
            <a:avLst/>
          </a:prstGeom>
          <a:gradFill>
            <a:gsLst>
              <a:gs pos="0">
                <a:schemeClr val="bg1">
                  <a:alpha val="0"/>
                </a:schemeClr>
              </a:gs>
              <a:gs pos="80000">
                <a:schemeClr val="accent4">
                  <a:lumMod val="20000"/>
                  <a:lumOff val="80000"/>
                </a:schemeClr>
              </a:gs>
              <a:gs pos="100000">
                <a:schemeClr val="accent4">
                  <a:lumMod val="20000"/>
                  <a:lumOff val="8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Picture Placeholder 2"/>
          <p:cNvSpPr>
            <a:spLocks noGrp="1"/>
          </p:cNvSpPr>
          <p:nvPr>
            <p:ph type="pic" sz="quarter" idx="17" hasCustomPrompt="1"/>
          </p:nvPr>
        </p:nvSpPr>
        <p:spPr>
          <a:xfrm>
            <a:off x="4855838" y="1387550"/>
            <a:ext cx="722717" cy="509160"/>
          </a:xfrm>
        </p:spPr>
        <p:txBody>
          <a:bodyPr>
            <a:noAutofit/>
          </a:bodyPr>
          <a:lstStyle>
            <a:lvl1pPr marL="0" indent="0" algn="ctr">
              <a:lnSpc>
                <a:spcPct val="100000"/>
              </a:lnSpc>
              <a:buNone/>
              <a:defRPr sz="1100"/>
            </a:lvl1pPr>
          </a:lstStyle>
          <a:p>
            <a:r>
              <a:rPr lang="en-US" dirty="0" smtClean="0"/>
              <a:t>Click to Insert</a:t>
            </a:r>
            <a:br>
              <a:rPr lang="en-US" dirty="0" smtClean="0"/>
            </a:br>
            <a:r>
              <a:rPr lang="en-US" dirty="0" smtClean="0"/>
              <a:t>Picture</a:t>
            </a:r>
            <a:endParaRPr lang="en-US" dirty="0"/>
          </a:p>
        </p:txBody>
      </p:sp>
      <p:sp>
        <p:nvSpPr>
          <p:cNvPr id="59" name="Picture Placeholder 2"/>
          <p:cNvSpPr>
            <a:spLocks noGrp="1"/>
          </p:cNvSpPr>
          <p:nvPr>
            <p:ph type="pic" sz="quarter" idx="18" hasCustomPrompt="1"/>
          </p:nvPr>
        </p:nvSpPr>
        <p:spPr>
          <a:xfrm>
            <a:off x="4855838" y="1925824"/>
            <a:ext cx="722717" cy="509160"/>
          </a:xfrm>
        </p:spPr>
        <p:txBody>
          <a:bodyPr>
            <a:noAutofit/>
          </a:bodyPr>
          <a:lstStyle>
            <a:lvl1pPr marL="0" indent="0" algn="ctr">
              <a:lnSpc>
                <a:spcPct val="100000"/>
              </a:lnSpc>
              <a:buNone/>
              <a:defRPr sz="1100"/>
            </a:lvl1pPr>
          </a:lstStyle>
          <a:p>
            <a:r>
              <a:rPr lang="en-US" dirty="0" smtClean="0"/>
              <a:t>Click to Insert</a:t>
            </a:r>
            <a:br>
              <a:rPr lang="en-US" dirty="0" smtClean="0"/>
            </a:br>
            <a:r>
              <a:rPr lang="en-US" dirty="0" smtClean="0"/>
              <a:t>Picture</a:t>
            </a:r>
            <a:endParaRPr lang="en-US" dirty="0"/>
          </a:p>
        </p:txBody>
      </p:sp>
      <p:sp>
        <p:nvSpPr>
          <p:cNvPr id="60" name="Text Placeholder 3"/>
          <p:cNvSpPr>
            <a:spLocks noGrp="1"/>
          </p:cNvSpPr>
          <p:nvPr>
            <p:ph type="body" sz="quarter" idx="19"/>
          </p:nvPr>
        </p:nvSpPr>
        <p:spPr>
          <a:xfrm>
            <a:off x="5727303" y="897125"/>
            <a:ext cx="2987857" cy="219296"/>
          </a:xfrm>
        </p:spPr>
        <p:txBody>
          <a:bodyPr anchor="ctr">
            <a:noAutofit/>
          </a:bodyPr>
          <a:lstStyle>
            <a:lvl1pPr marL="0" indent="0" algn="l">
              <a:buFontTx/>
              <a:buNone/>
              <a:defRPr sz="1600" b="1">
                <a:solidFill>
                  <a:schemeClr val="accent6"/>
                </a:solidFill>
              </a:defRPr>
            </a:lvl1pPr>
            <a:lvl2pPr>
              <a:defRPr sz="1600"/>
            </a:lvl2pPr>
            <a:lvl3pPr>
              <a:defRPr sz="1400"/>
            </a:lvl3pPr>
          </a:lstStyle>
          <a:p>
            <a:pPr lvl="0"/>
            <a:r>
              <a:rPr lang="en-US" smtClean="0"/>
              <a:t>Click to edit Master text styles</a:t>
            </a:r>
          </a:p>
        </p:txBody>
      </p:sp>
      <p:sp>
        <p:nvSpPr>
          <p:cNvPr id="61" name="Text Placeholder 3"/>
          <p:cNvSpPr>
            <a:spLocks noGrp="1"/>
          </p:cNvSpPr>
          <p:nvPr>
            <p:ph type="body" sz="quarter" idx="20"/>
          </p:nvPr>
        </p:nvSpPr>
        <p:spPr>
          <a:xfrm>
            <a:off x="5727262" y="1156321"/>
            <a:ext cx="3009900" cy="1371600"/>
          </a:xfrm>
        </p:spPr>
        <p:txBody>
          <a:bodyPr>
            <a:noAutofit/>
          </a:bodyPr>
          <a:lstStyle>
            <a:lvl1pPr>
              <a:lnSpc>
                <a:spcPts val="1800"/>
              </a:lnSpc>
              <a:spcBef>
                <a:spcPts val="500"/>
              </a:spcBef>
              <a:defRPr sz="1500"/>
            </a:lvl1pPr>
            <a:lvl2pPr>
              <a:lnSpc>
                <a:spcPts val="1800"/>
              </a:lnSpc>
              <a:spcBef>
                <a:spcPts val="500"/>
              </a:spcBef>
              <a:defRPr sz="1400"/>
            </a:lvl2pPr>
            <a:lvl3pPr>
              <a:lnSpc>
                <a:spcPts val="1800"/>
              </a:lnSpc>
              <a:spcBef>
                <a:spcPts val="500"/>
              </a:spcBef>
              <a:defRPr sz="1300"/>
            </a:lvl3pPr>
            <a:lvl4pPr>
              <a:lnSpc>
                <a:spcPts val="1800"/>
              </a:lnSpc>
              <a:spcBef>
                <a:spcPts val="500"/>
              </a:spcBef>
              <a:defRPr sz="1200"/>
            </a:lvl4pPr>
            <a:lvl5pP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2" name="Picture Placeholder 2"/>
          <p:cNvSpPr>
            <a:spLocks noGrp="1"/>
          </p:cNvSpPr>
          <p:nvPr>
            <p:ph type="pic" sz="quarter" idx="21" hasCustomPrompt="1"/>
          </p:nvPr>
        </p:nvSpPr>
        <p:spPr>
          <a:xfrm>
            <a:off x="606357" y="2682065"/>
            <a:ext cx="722717" cy="509160"/>
          </a:xfrm>
        </p:spPr>
        <p:txBody>
          <a:bodyPr>
            <a:noAutofit/>
          </a:bodyPr>
          <a:lstStyle>
            <a:lvl1pPr marL="0" indent="0" algn="ctr">
              <a:lnSpc>
                <a:spcPct val="100000"/>
              </a:lnSpc>
              <a:buNone/>
              <a:defRPr sz="1100"/>
            </a:lvl1pPr>
          </a:lstStyle>
          <a:p>
            <a:r>
              <a:rPr lang="en-US" dirty="0" smtClean="0"/>
              <a:t>Click to Insert</a:t>
            </a:r>
            <a:br>
              <a:rPr lang="en-US" dirty="0" smtClean="0"/>
            </a:br>
            <a:r>
              <a:rPr lang="en-US" dirty="0" smtClean="0"/>
              <a:t>Picture</a:t>
            </a:r>
            <a:endParaRPr lang="en-US" dirty="0"/>
          </a:p>
        </p:txBody>
      </p:sp>
      <p:sp>
        <p:nvSpPr>
          <p:cNvPr id="63" name="Rectangle 62"/>
          <p:cNvSpPr/>
          <p:nvPr userDrawn="1"/>
        </p:nvSpPr>
        <p:spPr>
          <a:xfrm>
            <a:off x="1387551" y="2682064"/>
            <a:ext cx="3184453" cy="1682603"/>
          </a:xfrm>
          <a:prstGeom prst="rect">
            <a:avLst/>
          </a:prstGeom>
          <a:gradFill>
            <a:gsLst>
              <a:gs pos="0">
                <a:schemeClr val="bg1">
                  <a:alpha val="0"/>
                </a:schemeClr>
              </a:gs>
              <a:gs pos="80000">
                <a:schemeClr val="accent4">
                  <a:lumMod val="20000"/>
                  <a:lumOff val="80000"/>
                </a:schemeClr>
              </a:gs>
              <a:gs pos="100000">
                <a:schemeClr val="accent4">
                  <a:lumMod val="20000"/>
                  <a:lumOff val="8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Picture Placeholder 2"/>
          <p:cNvSpPr>
            <a:spLocks noGrp="1"/>
          </p:cNvSpPr>
          <p:nvPr>
            <p:ph type="pic" sz="quarter" idx="22" hasCustomPrompt="1"/>
          </p:nvPr>
        </p:nvSpPr>
        <p:spPr>
          <a:xfrm>
            <a:off x="606357" y="3224324"/>
            <a:ext cx="722717" cy="509160"/>
          </a:xfrm>
        </p:spPr>
        <p:txBody>
          <a:bodyPr>
            <a:noAutofit/>
          </a:bodyPr>
          <a:lstStyle>
            <a:lvl1pPr marL="0" indent="0" algn="ctr">
              <a:lnSpc>
                <a:spcPct val="100000"/>
              </a:lnSpc>
              <a:buNone/>
              <a:defRPr sz="1100"/>
            </a:lvl1pPr>
          </a:lstStyle>
          <a:p>
            <a:r>
              <a:rPr lang="en-US" dirty="0" smtClean="0"/>
              <a:t>Click to Insert</a:t>
            </a:r>
            <a:br>
              <a:rPr lang="en-US" dirty="0" smtClean="0"/>
            </a:br>
            <a:r>
              <a:rPr lang="en-US" dirty="0" smtClean="0"/>
              <a:t>Picture</a:t>
            </a:r>
            <a:endParaRPr lang="en-US" dirty="0"/>
          </a:p>
        </p:txBody>
      </p:sp>
      <p:sp>
        <p:nvSpPr>
          <p:cNvPr id="65" name="Picture Placeholder 2"/>
          <p:cNvSpPr>
            <a:spLocks noGrp="1"/>
          </p:cNvSpPr>
          <p:nvPr>
            <p:ph type="pic" sz="quarter" idx="23" hasCustomPrompt="1"/>
          </p:nvPr>
        </p:nvSpPr>
        <p:spPr>
          <a:xfrm>
            <a:off x="606357" y="3762598"/>
            <a:ext cx="722717" cy="509160"/>
          </a:xfrm>
        </p:spPr>
        <p:txBody>
          <a:bodyPr>
            <a:noAutofit/>
          </a:bodyPr>
          <a:lstStyle>
            <a:lvl1pPr marL="0" indent="0" algn="ctr">
              <a:lnSpc>
                <a:spcPct val="100000"/>
              </a:lnSpc>
              <a:buNone/>
              <a:defRPr sz="1100"/>
            </a:lvl1pPr>
          </a:lstStyle>
          <a:p>
            <a:r>
              <a:rPr lang="en-US" dirty="0" smtClean="0"/>
              <a:t>Click to Insert</a:t>
            </a:r>
            <a:br>
              <a:rPr lang="en-US" dirty="0" smtClean="0"/>
            </a:br>
            <a:r>
              <a:rPr lang="en-US" dirty="0" smtClean="0"/>
              <a:t>Picture</a:t>
            </a:r>
            <a:endParaRPr lang="en-US" dirty="0"/>
          </a:p>
        </p:txBody>
      </p:sp>
      <p:sp>
        <p:nvSpPr>
          <p:cNvPr id="66" name="Text Placeholder 3"/>
          <p:cNvSpPr>
            <a:spLocks noGrp="1"/>
          </p:cNvSpPr>
          <p:nvPr>
            <p:ph type="body" sz="quarter" idx="24"/>
          </p:nvPr>
        </p:nvSpPr>
        <p:spPr>
          <a:xfrm>
            <a:off x="1477822" y="2733899"/>
            <a:ext cx="2987857" cy="219296"/>
          </a:xfrm>
        </p:spPr>
        <p:txBody>
          <a:bodyPr anchor="ctr">
            <a:noAutofit/>
          </a:bodyPr>
          <a:lstStyle>
            <a:lvl1pPr marL="0" indent="0" algn="l">
              <a:buFontTx/>
              <a:buNone/>
              <a:defRPr sz="1600" b="1">
                <a:solidFill>
                  <a:schemeClr val="accent6"/>
                </a:solidFill>
              </a:defRPr>
            </a:lvl1pPr>
            <a:lvl2pPr>
              <a:defRPr sz="1600"/>
            </a:lvl2pPr>
            <a:lvl3pPr>
              <a:defRPr sz="1400"/>
            </a:lvl3pPr>
          </a:lstStyle>
          <a:p>
            <a:pPr lvl="0"/>
            <a:r>
              <a:rPr lang="en-US" smtClean="0"/>
              <a:t>Click to edit Master text styles</a:t>
            </a:r>
          </a:p>
        </p:txBody>
      </p:sp>
      <p:sp>
        <p:nvSpPr>
          <p:cNvPr id="67" name="Text Placeholder 3"/>
          <p:cNvSpPr>
            <a:spLocks noGrp="1"/>
          </p:cNvSpPr>
          <p:nvPr>
            <p:ph type="body" sz="quarter" idx="25"/>
          </p:nvPr>
        </p:nvSpPr>
        <p:spPr>
          <a:xfrm>
            <a:off x="1477781" y="2993095"/>
            <a:ext cx="3009900" cy="1371600"/>
          </a:xfrm>
        </p:spPr>
        <p:txBody>
          <a:bodyPr>
            <a:noAutofit/>
          </a:bodyPr>
          <a:lstStyle>
            <a:lvl1pPr>
              <a:lnSpc>
                <a:spcPts val="1800"/>
              </a:lnSpc>
              <a:spcBef>
                <a:spcPts val="500"/>
              </a:spcBef>
              <a:defRPr sz="1500"/>
            </a:lvl1pPr>
            <a:lvl2pPr>
              <a:lnSpc>
                <a:spcPts val="1800"/>
              </a:lnSpc>
              <a:spcBef>
                <a:spcPts val="500"/>
              </a:spcBef>
              <a:defRPr sz="1400"/>
            </a:lvl2pPr>
            <a:lvl3pPr>
              <a:lnSpc>
                <a:spcPts val="1800"/>
              </a:lnSpc>
              <a:spcBef>
                <a:spcPts val="500"/>
              </a:spcBef>
              <a:defRPr sz="1300"/>
            </a:lvl3pPr>
            <a:lvl4pPr>
              <a:lnSpc>
                <a:spcPts val="1800"/>
              </a:lnSpc>
              <a:spcBef>
                <a:spcPts val="500"/>
              </a:spcBef>
              <a:defRPr sz="1200"/>
            </a:lvl4pPr>
            <a:lvl5pP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8" name="Picture Placeholder 2"/>
          <p:cNvSpPr>
            <a:spLocks noGrp="1"/>
          </p:cNvSpPr>
          <p:nvPr>
            <p:ph type="pic" sz="quarter" idx="26" hasCustomPrompt="1"/>
          </p:nvPr>
        </p:nvSpPr>
        <p:spPr>
          <a:xfrm>
            <a:off x="4855838" y="2682065"/>
            <a:ext cx="722717" cy="509160"/>
          </a:xfrm>
        </p:spPr>
        <p:txBody>
          <a:bodyPr>
            <a:noAutofit/>
          </a:bodyPr>
          <a:lstStyle>
            <a:lvl1pPr marL="0" indent="0" algn="ctr">
              <a:lnSpc>
                <a:spcPct val="100000"/>
              </a:lnSpc>
              <a:buNone/>
              <a:defRPr sz="1100"/>
            </a:lvl1pPr>
          </a:lstStyle>
          <a:p>
            <a:r>
              <a:rPr lang="en-US" dirty="0" smtClean="0"/>
              <a:t>Click to Insert</a:t>
            </a:r>
            <a:br>
              <a:rPr lang="en-US" dirty="0" smtClean="0"/>
            </a:br>
            <a:r>
              <a:rPr lang="en-US" dirty="0" smtClean="0"/>
              <a:t>Picture</a:t>
            </a:r>
            <a:endParaRPr lang="en-US" dirty="0"/>
          </a:p>
        </p:txBody>
      </p:sp>
      <p:sp>
        <p:nvSpPr>
          <p:cNvPr id="69" name="Rectangle 68"/>
          <p:cNvSpPr/>
          <p:nvPr userDrawn="1"/>
        </p:nvSpPr>
        <p:spPr>
          <a:xfrm>
            <a:off x="5637032" y="2682064"/>
            <a:ext cx="3184453" cy="1682603"/>
          </a:xfrm>
          <a:prstGeom prst="rect">
            <a:avLst/>
          </a:prstGeom>
          <a:gradFill>
            <a:gsLst>
              <a:gs pos="0">
                <a:schemeClr val="bg1">
                  <a:alpha val="0"/>
                </a:schemeClr>
              </a:gs>
              <a:gs pos="80000">
                <a:schemeClr val="accent4">
                  <a:lumMod val="20000"/>
                  <a:lumOff val="80000"/>
                </a:schemeClr>
              </a:gs>
              <a:gs pos="100000">
                <a:schemeClr val="accent4">
                  <a:lumMod val="20000"/>
                  <a:lumOff val="8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Picture Placeholder 2"/>
          <p:cNvSpPr>
            <a:spLocks noGrp="1"/>
          </p:cNvSpPr>
          <p:nvPr>
            <p:ph type="pic" sz="quarter" idx="27" hasCustomPrompt="1"/>
          </p:nvPr>
        </p:nvSpPr>
        <p:spPr>
          <a:xfrm>
            <a:off x="4855838" y="3224324"/>
            <a:ext cx="722717" cy="509160"/>
          </a:xfrm>
        </p:spPr>
        <p:txBody>
          <a:bodyPr>
            <a:noAutofit/>
          </a:bodyPr>
          <a:lstStyle>
            <a:lvl1pPr marL="0" indent="0" algn="ctr">
              <a:lnSpc>
                <a:spcPct val="100000"/>
              </a:lnSpc>
              <a:buNone/>
              <a:defRPr sz="1100"/>
            </a:lvl1pPr>
          </a:lstStyle>
          <a:p>
            <a:r>
              <a:rPr lang="en-US" dirty="0" smtClean="0"/>
              <a:t>Click to Insert</a:t>
            </a:r>
            <a:br>
              <a:rPr lang="en-US" dirty="0" smtClean="0"/>
            </a:br>
            <a:r>
              <a:rPr lang="en-US" dirty="0" smtClean="0"/>
              <a:t>Picture</a:t>
            </a:r>
            <a:endParaRPr lang="en-US" dirty="0"/>
          </a:p>
        </p:txBody>
      </p:sp>
      <p:sp>
        <p:nvSpPr>
          <p:cNvPr id="71" name="Picture Placeholder 2"/>
          <p:cNvSpPr>
            <a:spLocks noGrp="1"/>
          </p:cNvSpPr>
          <p:nvPr>
            <p:ph type="pic" sz="quarter" idx="28" hasCustomPrompt="1"/>
          </p:nvPr>
        </p:nvSpPr>
        <p:spPr>
          <a:xfrm>
            <a:off x="4855838" y="3762598"/>
            <a:ext cx="722717" cy="509160"/>
          </a:xfrm>
        </p:spPr>
        <p:txBody>
          <a:bodyPr>
            <a:noAutofit/>
          </a:bodyPr>
          <a:lstStyle>
            <a:lvl1pPr marL="0" indent="0" algn="ctr">
              <a:lnSpc>
                <a:spcPct val="100000"/>
              </a:lnSpc>
              <a:buNone/>
              <a:defRPr sz="1100"/>
            </a:lvl1pPr>
          </a:lstStyle>
          <a:p>
            <a:r>
              <a:rPr lang="en-US" dirty="0" smtClean="0"/>
              <a:t>Click to Insert</a:t>
            </a:r>
            <a:br>
              <a:rPr lang="en-US" dirty="0" smtClean="0"/>
            </a:br>
            <a:r>
              <a:rPr lang="en-US" dirty="0" smtClean="0"/>
              <a:t>Picture</a:t>
            </a:r>
            <a:endParaRPr lang="en-US" dirty="0"/>
          </a:p>
        </p:txBody>
      </p:sp>
      <p:sp>
        <p:nvSpPr>
          <p:cNvPr id="72" name="Text Placeholder 3"/>
          <p:cNvSpPr>
            <a:spLocks noGrp="1"/>
          </p:cNvSpPr>
          <p:nvPr>
            <p:ph type="body" sz="quarter" idx="29"/>
          </p:nvPr>
        </p:nvSpPr>
        <p:spPr>
          <a:xfrm>
            <a:off x="5727303" y="2733899"/>
            <a:ext cx="2987857" cy="219296"/>
          </a:xfrm>
        </p:spPr>
        <p:txBody>
          <a:bodyPr anchor="ctr">
            <a:noAutofit/>
          </a:bodyPr>
          <a:lstStyle>
            <a:lvl1pPr marL="0" indent="0" algn="l">
              <a:buFontTx/>
              <a:buNone/>
              <a:defRPr sz="1600" b="1">
                <a:solidFill>
                  <a:schemeClr val="accent6"/>
                </a:solidFill>
              </a:defRPr>
            </a:lvl1pPr>
            <a:lvl2pPr>
              <a:defRPr sz="1600"/>
            </a:lvl2pPr>
            <a:lvl3pPr>
              <a:defRPr sz="1400"/>
            </a:lvl3pPr>
          </a:lstStyle>
          <a:p>
            <a:pPr lvl="0"/>
            <a:r>
              <a:rPr lang="en-US" smtClean="0"/>
              <a:t>Click to edit Master text styles</a:t>
            </a:r>
          </a:p>
        </p:txBody>
      </p:sp>
      <p:sp>
        <p:nvSpPr>
          <p:cNvPr id="73" name="Text Placeholder 3"/>
          <p:cNvSpPr>
            <a:spLocks noGrp="1"/>
          </p:cNvSpPr>
          <p:nvPr>
            <p:ph type="body" sz="quarter" idx="30"/>
          </p:nvPr>
        </p:nvSpPr>
        <p:spPr>
          <a:xfrm>
            <a:off x="5727262" y="2993095"/>
            <a:ext cx="3009900" cy="1371600"/>
          </a:xfrm>
        </p:spPr>
        <p:txBody>
          <a:bodyPr>
            <a:noAutofit/>
          </a:bodyPr>
          <a:lstStyle>
            <a:lvl1pPr>
              <a:lnSpc>
                <a:spcPts val="1800"/>
              </a:lnSpc>
              <a:spcBef>
                <a:spcPts val="500"/>
              </a:spcBef>
              <a:defRPr sz="1500"/>
            </a:lvl1pPr>
            <a:lvl2pPr>
              <a:lnSpc>
                <a:spcPts val="1800"/>
              </a:lnSpc>
              <a:spcBef>
                <a:spcPts val="500"/>
              </a:spcBef>
              <a:defRPr sz="1400"/>
            </a:lvl2pPr>
            <a:lvl3pPr>
              <a:lnSpc>
                <a:spcPts val="1800"/>
              </a:lnSpc>
              <a:spcBef>
                <a:spcPts val="500"/>
              </a:spcBef>
              <a:defRPr sz="1300"/>
            </a:lvl3pPr>
            <a:lvl4pPr>
              <a:lnSpc>
                <a:spcPts val="1800"/>
              </a:lnSpc>
              <a:spcBef>
                <a:spcPts val="500"/>
              </a:spcBef>
              <a:defRPr sz="1200"/>
            </a:lvl4pPr>
            <a:lvl5pP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 xmlns:p14="http://schemas.microsoft.com/office/powerpoint/2010/main" val="1317518830"/>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44" name="Rectangle 226"/>
          <p:cNvSpPr>
            <a:spLocks noGrp="1" noChangeArrowheads="1"/>
          </p:cNvSpPr>
          <p:nvPr>
            <p:ph type="title"/>
          </p:nvPr>
        </p:nvSpPr>
        <p:spPr bwMode="auto">
          <a:xfrm>
            <a:off x="533400" y="209550"/>
            <a:ext cx="8362950" cy="490538"/>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56" name="Picture Placeholder 2"/>
          <p:cNvSpPr>
            <a:spLocks noGrp="1"/>
          </p:cNvSpPr>
          <p:nvPr>
            <p:ph type="pic" sz="quarter" idx="16" hasCustomPrompt="1"/>
          </p:nvPr>
        </p:nvSpPr>
        <p:spPr>
          <a:xfrm>
            <a:off x="536946" y="829340"/>
            <a:ext cx="1608390" cy="636754"/>
          </a:xfrm>
        </p:spPr>
        <p:txBody>
          <a:bodyPr>
            <a:noAutofit/>
          </a:bodyPr>
          <a:lstStyle>
            <a:lvl1pPr marL="0" indent="0" algn="ctr">
              <a:lnSpc>
                <a:spcPct val="100000"/>
              </a:lnSpc>
              <a:buNone/>
              <a:defRPr sz="1100"/>
            </a:lvl1pPr>
          </a:lstStyle>
          <a:p>
            <a:r>
              <a:rPr lang="en-US" dirty="0" smtClean="0"/>
              <a:t>Click to Insert</a:t>
            </a:r>
            <a:br>
              <a:rPr lang="en-US" dirty="0" smtClean="0"/>
            </a:br>
            <a:r>
              <a:rPr lang="en-US" dirty="0" smtClean="0"/>
              <a:t>Picture</a:t>
            </a:r>
            <a:endParaRPr lang="en-US" dirty="0"/>
          </a:p>
        </p:txBody>
      </p:sp>
      <p:sp>
        <p:nvSpPr>
          <p:cNvPr id="60" name="Text Placeholder 3"/>
          <p:cNvSpPr>
            <a:spLocks noGrp="1"/>
          </p:cNvSpPr>
          <p:nvPr>
            <p:ph type="body" sz="quarter" idx="19"/>
          </p:nvPr>
        </p:nvSpPr>
        <p:spPr>
          <a:xfrm>
            <a:off x="536947" y="1499191"/>
            <a:ext cx="1608390" cy="279107"/>
          </a:xfrm>
        </p:spPr>
        <p:txBody>
          <a:bodyPr anchor="ctr">
            <a:noAutofit/>
          </a:bodyPr>
          <a:lstStyle>
            <a:lvl1pPr marL="0" indent="0" algn="ctr">
              <a:buFontTx/>
              <a:buNone/>
              <a:defRPr sz="1400" b="1">
                <a:solidFill>
                  <a:schemeClr val="accent6"/>
                </a:solidFill>
              </a:defRPr>
            </a:lvl1pPr>
            <a:lvl2pPr>
              <a:defRPr sz="1600"/>
            </a:lvl2pPr>
            <a:lvl3pPr>
              <a:defRPr sz="1400"/>
            </a:lvl3pPr>
          </a:lstStyle>
          <a:p>
            <a:pPr lvl="0"/>
            <a:r>
              <a:rPr lang="en-US" smtClean="0"/>
              <a:t>Click to edit Master text styles</a:t>
            </a:r>
          </a:p>
        </p:txBody>
      </p:sp>
      <p:sp>
        <p:nvSpPr>
          <p:cNvPr id="51" name="Rectangle 50"/>
          <p:cNvSpPr/>
          <p:nvPr userDrawn="1"/>
        </p:nvSpPr>
        <p:spPr>
          <a:xfrm>
            <a:off x="536946" y="1822156"/>
            <a:ext cx="1608390" cy="2651492"/>
          </a:xfrm>
          <a:prstGeom prst="rect">
            <a:avLst/>
          </a:prstGeom>
          <a:gradFill>
            <a:gsLst>
              <a:gs pos="0">
                <a:schemeClr val="bg1">
                  <a:alpha val="0"/>
                </a:schemeClr>
              </a:gs>
              <a:gs pos="80000">
                <a:schemeClr val="accent4">
                  <a:lumMod val="20000"/>
                  <a:lumOff val="80000"/>
                </a:schemeClr>
              </a:gs>
              <a:gs pos="100000">
                <a:schemeClr val="accent4">
                  <a:lumMod val="20000"/>
                  <a:lumOff val="8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2228134" y="1822156"/>
            <a:ext cx="1608390" cy="2651492"/>
          </a:xfrm>
          <a:prstGeom prst="rect">
            <a:avLst/>
          </a:prstGeom>
          <a:gradFill>
            <a:gsLst>
              <a:gs pos="0">
                <a:schemeClr val="bg1">
                  <a:alpha val="0"/>
                </a:schemeClr>
              </a:gs>
              <a:gs pos="80000">
                <a:schemeClr val="accent3">
                  <a:lumMod val="20000"/>
                  <a:lumOff val="80000"/>
                </a:schemeClr>
              </a:gs>
              <a:gs pos="99000">
                <a:schemeClr val="accent3">
                  <a:lumMod val="20000"/>
                  <a:lumOff val="8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3919321" y="1822156"/>
            <a:ext cx="1608390" cy="2651492"/>
          </a:xfrm>
          <a:prstGeom prst="rect">
            <a:avLst/>
          </a:prstGeom>
          <a:gradFill>
            <a:gsLst>
              <a:gs pos="0">
                <a:schemeClr val="bg1">
                  <a:alpha val="0"/>
                </a:schemeClr>
              </a:gs>
              <a:gs pos="80000">
                <a:schemeClr val="accent2">
                  <a:lumMod val="20000"/>
                  <a:lumOff val="80000"/>
                </a:schemeClr>
              </a:gs>
              <a:gs pos="100000">
                <a:schemeClr val="accent2">
                  <a:lumMod val="20000"/>
                  <a:lumOff val="8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5610509" y="1822156"/>
            <a:ext cx="1608390" cy="2651492"/>
          </a:xfrm>
          <a:prstGeom prst="rect">
            <a:avLst/>
          </a:prstGeom>
          <a:gradFill>
            <a:gsLst>
              <a:gs pos="0">
                <a:schemeClr val="bg1">
                  <a:alpha val="0"/>
                </a:schemeClr>
              </a:gs>
              <a:gs pos="80000">
                <a:schemeClr val="accent1">
                  <a:lumMod val="20000"/>
                  <a:lumOff val="80000"/>
                </a:schemeClr>
              </a:gs>
              <a:gs pos="100000">
                <a:schemeClr val="accent1">
                  <a:lumMod val="20000"/>
                  <a:lumOff val="8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7301694" y="1822156"/>
            <a:ext cx="1608390" cy="2651492"/>
          </a:xfrm>
          <a:prstGeom prst="rect">
            <a:avLst/>
          </a:prstGeom>
          <a:gradFill>
            <a:gsLst>
              <a:gs pos="0">
                <a:schemeClr val="bg1">
                  <a:alpha val="0"/>
                </a:schemeClr>
              </a:gs>
              <a:gs pos="80000">
                <a:schemeClr val="bg2">
                  <a:lumMod val="90000"/>
                </a:schemeClr>
              </a:gs>
              <a:gs pos="100000">
                <a:schemeClr val="bg2">
                  <a:lumMod val="9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icture Placeholder 2"/>
          <p:cNvSpPr>
            <a:spLocks noGrp="1"/>
          </p:cNvSpPr>
          <p:nvPr>
            <p:ph type="pic" sz="quarter" idx="21" hasCustomPrompt="1"/>
          </p:nvPr>
        </p:nvSpPr>
        <p:spPr>
          <a:xfrm>
            <a:off x="2228134" y="829340"/>
            <a:ext cx="1608390" cy="636754"/>
          </a:xfrm>
        </p:spPr>
        <p:txBody>
          <a:bodyPr>
            <a:noAutofit/>
          </a:bodyPr>
          <a:lstStyle>
            <a:lvl1pPr marL="0" indent="0" algn="ctr">
              <a:lnSpc>
                <a:spcPct val="100000"/>
              </a:lnSpc>
              <a:buNone/>
              <a:defRPr sz="1100"/>
            </a:lvl1pPr>
          </a:lstStyle>
          <a:p>
            <a:r>
              <a:rPr lang="en-US" dirty="0" smtClean="0"/>
              <a:t>Click to Insert</a:t>
            </a:r>
            <a:br>
              <a:rPr lang="en-US" dirty="0" smtClean="0"/>
            </a:br>
            <a:r>
              <a:rPr lang="en-US" dirty="0" smtClean="0"/>
              <a:t>Picture</a:t>
            </a:r>
            <a:endParaRPr lang="en-US" dirty="0"/>
          </a:p>
        </p:txBody>
      </p:sp>
      <p:sp>
        <p:nvSpPr>
          <p:cNvPr id="33" name="Picture Placeholder 2"/>
          <p:cNvSpPr>
            <a:spLocks noGrp="1"/>
          </p:cNvSpPr>
          <p:nvPr>
            <p:ph type="pic" sz="quarter" idx="22" hasCustomPrompt="1"/>
          </p:nvPr>
        </p:nvSpPr>
        <p:spPr>
          <a:xfrm>
            <a:off x="3919321" y="829340"/>
            <a:ext cx="1608390" cy="636754"/>
          </a:xfrm>
        </p:spPr>
        <p:txBody>
          <a:bodyPr>
            <a:noAutofit/>
          </a:bodyPr>
          <a:lstStyle>
            <a:lvl1pPr marL="0" indent="0" algn="ctr">
              <a:lnSpc>
                <a:spcPct val="100000"/>
              </a:lnSpc>
              <a:buNone/>
              <a:defRPr sz="1100"/>
            </a:lvl1pPr>
          </a:lstStyle>
          <a:p>
            <a:r>
              <a:rPr lang="en-US" dirty="0" smtClean="0"/>
              <a:t>Click to Insert</a:t>
            </a:r>
            <a:br>
              <a:rPr lang="en-US" dirty="0" smtClean="0"/>
            </a:br>
            <a:r>
              <a:rPr lang="en-US" dirty="0" smtClean="0"/>
              <a:t>Picture</a:t>
            </a:r>
            <a:endParaRPr lang="en-US" dirty="0"/>
          </a:p>
        </p:txBody>
      </p:sp>
      <p:sp>
        <p:nvSpPr>
          <p:cNvPr id="34" name="Picture Placeholder 2"/>
          <p:cNvSpPr>
            <a:spLocks noGrp="1"/>
          </p:cNvSpPr>
          <p:nvPr>
            <p:ph type="pic" sz="quarter" idx="23" hasCustomPrompt="1"/>
          </p:nvPr>
        </p:nvSpPr>
        <p:spPr>
          <a:xfrm>
            <a:off x="5610509" y="829340"/>
            <a:ext cx="1608390" cy="636754"/>
          </a:xfrm>
        </p:spPr>
        <p:txBody>
          <a:bodyPr>
            <a:noAutofit/>
          </a:bodyPr>
          <a:lstStyle>
            <a:lvl1pPr marL="0" indent="0" algn="ctr">
              <a:lnSpc>
                <a:spcPct val="100000"/>
              </a:lnSpc>
              <a:buNone/>
              <a:defRPr sz="1100"/>
            </a:lvl1pPr>
          </a:lstStyle>
          <a:p>
            <a:r>
              <a:rPr lang="en-US" dirty="0" smtClean="0"/>
              <a:t>Click to Insert</a:t>
            </a:r>
            <a:br>
              <a:rPr lang="en-US" dirty="0" smtClean="0"/>
            </a:br>
            <a:r>
              <a:rPr lang="en-US" dirty="0" smtClean="0"/>
              <a:t>Picture</a:t>
            </a:r>
            <a:endParaRPr lang="en-US" dirty="0"/>
          </a:p>
        </p:txBody>
      </p:sp>
      <p:sp>
        <p:nvSpPr>
          <p:cNvPr id="35" name="Picture Placeholder 2"/>
          <p:cNvSpPr>
            <a:spLocks noGrp="1"/>
          </p:cNvSpPr>
          <p:nvPr>
            <p:ph type="pic" sz="quarter" idx="24" hasCustomPrompt="1"/>
          </p:nvPr>
        </p:nvSpPr>
        <p:spPr>
          <a:xfrm>
            <a:off x="7301694" y="829340"/>
            <a:ext cx="1608390" cy="636754"/>
          </a:xfrm>
        </p:spPr>
        <p:txBody>
          <a:bodyPr>
            <a:noAutofit/>
          </a:bodyPr>
          <a:lstStyle>
            <a:lvl1pPr marL="0" indent="0" algn="ctr">
              <a:lnSpc>
                <a:spcPct val="100000"/>
              </a:lnSpc>
              <a:buNone/>
              <a:defRPr sz="1100"/>
            </a:lvl1pPr>
          </a:lstStyle>
          <a:p>
            <a:r>
              <a:rPr lang="en-US" dirty="0" smtClean="0"/>
              <a:t>Click to Insert</a:t>
            </a:r>
            <a:br>
              <a:rPr lang="en-US" dirty="0" smtClean="0"/>
            </a:br>
            <a:r>
              <a:rPr lang="en-US" dirty="0" smtClean="0"/>
              <a:t>Picture</a:t>
            </a:r>
            <a:endParaRPr lang="en-US" dirty="0"/>
          </a:p>
        </p:txBody>
      </p:sp>
      <p:sp>
        <p:nvSpPr>
          <p:cNvPr id="36" name="Text Placeholder 3"/>
          <p:cNvSpPr>
            <a:spLocks noGrp="1"/>
          </p:cNvSpPr>
          <p:nvPr>
            <p:ph type="body" sz="quarter" idx="25"/>
          </p:nvPr>
        </p:nvSpPr>
        <p:spPr>
          <a:xfrm>
            <a:off x="2228134" y="1499191"/>
            <a:ext cx="1608390" cy="279107"/>
          </a:xfrm>
        </p:spPr>
        <p:txBody>
          <a:bodyPr anchor="ctr">
            <a:noAutofit/>
          </a:bodyPr>
          <a:lstStyle>
            <a:lvl1pPr marL="0" indent="0" algn="ctr">
              <a:buFontTx/>
              <a:buNone/>
              <a:defRPr sz="1400" b="1">
                <a:solidFill>
                  <a:schemeClr val="accent3"/>
                </a:solidFill>
              </a:defRPr>
            </a:lvl1pPr>
            <a:lvl2pPr>
              <a:defRPr sz="1600"/>
            </a:lvl2pPr>
            <a:lvl3pPr>
              <a:defRPr sz="1400"/>
            </a:lvl3pPr>
          </a:lstStyle>
          <a:p>
            <a:pPr lvl="0"/>
            <a:r>
              <a:rPr lang="en-US" smtClean="0"/>
              <a:t>Click to edit Master text styles</a:t>
            </a:r>
          </a:p>
        </p:txBody>
      </p:sp>
      <p:sp>
        <p:nvSpPr>
          <p:cNvPr id="37" name="Text Placeholder 3"/>
          <p:cNvSpPr>
            <a:spLocks noGrp="1"/>
          </p:cNvSpPr>
          <p:nvPr>
            <p:ph type="body" sz="quarter" idx="26"/>
          </p:nvPr>
        </p:nvSpPr>
        <p:spPr>
          <a:xfrm>
            <a:off x="3919321" y="1499191"/>
            <a:ext cx="1608390" cy="279107"/>
          </a:xfrm>
        </p:spPr>
        <p:txBody>
          <a:bodyPr anchor="ctr">
            <a:noAutofit/>
          </a:bodyPr>
          <a:lstStyle>
            <a:lvl1pPr marL="0" indent="0" algn="ctr">
              <a:buFontTx/>
              <a:buNone/>
              <a:defRPr sz="1400" b="1">
                <a:solidFill>
                  <a:schemeClr val="accent2"/>
                </a:solidFill>
              </a:defRPr>
            </a:lvl1pPr>
            <a:lvl2pPr>
              <a:defRPr sz="1600"/>
            </a:lvl2pPr>
            <a:lvl3pPr>
              <a:defRPr sz="1400"/>
            </a:lvl3pPr>
          </a:lstStyle>
          <a:p>
            <a:pPr lvl="0"/>
            <a:r>
              <a:rPr lang="en-US" smtClean="0"/>
              <a:t>Click to edit Master text styles</a:t>
            </a:r>
          </a:p>
        </p:txBody>
      </p:sp>
      <p:sp>
        <p:nvSpPr>
          <p:cNvPr id="38" name="Text Placeholder 3"/>
          <p:cNvSpPr>
            <a:spLocks noGrp="1"/>
          </p:cNvSpPr>
          <p:nvPr>
            <p:ph type="body" sz="quarter" idx="27"/>
          </p:nvPr>
        </p:nvSpPr>
        <p:spPr>
          <a:xfrm>
            <a:off x="5610509" y="1499191"/>
            <a:ext cx="1608390" cy="279107"/>
          </a:xfrm>
        </p:spPr>
        <p:txBody>
          <a:bodyPr anchor="ctr">
            <a:noAutofit/>
          </a:bodyPr>
          <a:lstStyle>
            <a:lvl1pPr marL="0" indent="0" algn="ctr">
              <a:buFontTx/>
              <a:buNone/>
              <a:defRPr sz="1400" b="1">
                <a:solidFill>
                  <a:schemeClr val="accent1"/>
                </a:solidFill>
              </a:defRPr>
            </a:lvl1pPr>
            <a:lvl2pPr>
              <a:defRPr sz="1600"/>
            </a:lvl2pPr>
            <a:lvl3pPr>
              <a:defRPr sz="1400"/>
            </a:lvl3pPr>
          </a:lstStyle>
          <a:p>
            <a:pPr lvl="0"/>
            <a:r>
              <a:rPr lang="en-US" smtClean="0"/>
              <a:t>Click to edit Master text styles</a:t>
            </a:r>
          </a:p>
        </p:txBody>
      </p:sp>
      <p:sp>
        <p:nvSpPr>
          <p:cNvPr id="39" name="Text Placeholder 3"/>
          <p:cNvSpPr>
            <a:spLocks noGrp="1"/>
          </p:cNvSpPr>
          <p:nvPr>
            <p:ph type="body" sz="quarter" idx="28"/>
          </p:nvPr>
        </p:nvSpPr>
        <p:spPr>
          <a:xfrm>
            <a:off x="7301694" y="1499191"/>
            <a:ext cx="1608390" cy="279107"/>
          </a:xfrm>
        </p:spPr>
        <p:txBody>
          <a:bodyPr anchor="ctr">
            <a:noAutofit/>
          </a:bodyPr>
          <a:lstStyle>
            <a:lvl1pPr marL="0" indent="0" algn="ctr">
              <a:buFontTx/>
              <a:buNone/>
              <a:defRPr sz="1400" b="1">
                <a:solidFill>
                  <a:schemeClr val="tx2"/>
                </a:solidFill>
              </a:defRPr>
            </a:lvl1pPr>
            <a:lvl2pPr>
              <a:defRPr sz="1600"/>
            </a:lvl2pPr>
            <a:lvl3pPr>
              <a:defRPr sz="1400"/>
            </a:lvl3pPr>
          </a:lstStyle>
          <a:p>
            <a:pPr lvl="0"/>
            <a:r>
              <a:rPr lang="en-US" smtClean="0"/>
              <a:t>Click to edit Master text styles</a:t>
            </a:r>
          </a:p>
        </p:txBody>
      </p:sp>
      <p:sp>
        <p:nvSpPr>
          <p:cNvPr id="61" name="Text Placeholder 3"/>
          <p:cNvSpPr>
            <a:spLocks noGrp="1"/>
          </p:cNvSpPr>
          <p:nvPr>
            <p:ph type="body" sz="quarter" idx="20"/>
          </p:nvPr>
        </p:nvSpPr>
        <p:spPr>
          <a:xfrm>
            <a:off x="537605" y="1917849"/>
            <a:ext cx="1595996" cy="2444158"/>
          </a:xfrm>
        </p:spPr>
        <p:txBody>
          <a:bodyPr>
            <a:noAutofit/>
          </a:bodyPr>
          <a:lstStyle>
            <a:lvl1pPr marL="117475" indent="-117475">
              <a:lnSpc>
                <a:spcPts val="1600"/>
              </a:lnSpc>
              <a:spcBef>
                <a:spcPts val="400"/>
              </a:spcBef>
              <a:defRPr sz="1400"/>
            </a:lvl1pPr>
            <a:lvl2pPr marL="233363" indent="-115888">
              <a:lnSpc>
                <a:spcPts val="1600"/>
              </a:lnSpc>
              <a:spcBef>
                <a:spcPts val="400"/>
              </a:spcBef>
              <a:defRPr sz="1300"/>
            </a:lvl2pPr>
            <a:lvl3pPr marL="233363" indent="-115888">
              <a:lnSpc>
                <a:spcPts val="1600"/>
              </a:lnSpc>
              <a:spcBef>
                <a:spcPts val="400"/>
              </a:spcBef>
              <a:defRPr sz="1100"/>
            </a:lvl3pPr>
            <a:lvl4pPr>
              <a:spcBef>
                <a:spcPts val="200"/>
              </a:spcBef>
              <a:defRPr sz="1200"/>
            </a:lvl4pPr>
            <a:lvl5pPr>
              <a:defRPr sz="1500"/>
            </a:lvl5pPr>
          </a:lstStyle>
          <a:p>
            <a:pPr lvl="0"/>
            <a:r>
              <a:rPr lang="en-US" smtClean="0"/>
              <a:t>Click to edit Master text styles</a:t>
            </a:r>
          </a:p>
          <a:p>
            <a:pPr lvl="1"/>
            <a:r>
              <a:rPr lang="en-US" smtClean="0"/>
              <a:t>Second level</a:t>
            </a:r>
          </a:p>
          <a:p>
            <a:pPr lvl="2"/>
            <a:r>
              <a:rPr lang="en-US" smtClean="0"/>
              <a:t>Third level</a:t>
            </a:r>
          </a:p>
        </p:txBody>
      </p:sp>
      <p:sp>
        <p:nvSpPr>
          <p:cNvPr id="40" name="Text Placeholder 3"/>
          <p:cNvSpPr>
            <a:spLocks noGrp="1"/>
          </p:cNvSpPr>
          <p:nvPr>
            <p:ph type="body" sz="quarter" idx="29"/>
          </p:nvPr>
        </p:nvSpPr>
        <p:spPr>
          <a:xfrm>
            <a:off x="2228134" y="1917849"/>
            <a:ext cx="1595996" cy="2444158"/>
          </a:xfrm>
        </p:spPr>
        <p:txBody>
          <a:bodyPr>
            <a:noAutofit/>
          </a:bodyPr>
          <a:lstStyle>
            <a:lvl1pPr marL="117475" indent="-117475">
              <a:lnSpc>
                <a:spcPts val="1600"/>
              </a:lnSpc>
              <a:spcBef>
                <a:spcPts val="400"/>
              </a:spcBef>
              <a:defRPr sz="1400"/>
            </a:lvl1pPr>
            <a:lvl2pPr marL="233363" indent="-115888">
              <a:lnSpc>
                <a:spcPts val="1600"/>
              </a:lnSpc>
              <a:spcBef>
                <a:spcPts val="400"/>
              </a:spcBef>
              <a:defRPr sz="1300"/>
            </a:lvl2pPr>
            <a:lvl3pPr marL="233363" indent="-115888">
              <a:lnSpc>
                <a:spcPts val="1600"/>
              </a:lnSpc>
              <a:spcBef>
                <a:spcPts val="400"/>
              </a:spcBef>
              <a:defRPr sz="1100"/>
            </a:lvl3pPr>
            <a:lvl4pPr>
              <a:spcBef>
                <a:spcPts val="200"/>
              </a:spcBef>
              <a:defRPr sz="1200"/>
            </a:lvl4pPr>
            <a:lvl5pPr>
              <a:defRPr sz="1500"/>
            </a:lvl5pPr>
          </a:lstStyle>
          <a:p>
            <a:pPr lvl="0"/>
            <a:r>
              <a:rPr lang="en-US" smtClean="0"/>
              <a:t>Click to edit Master text styles</a:t>
            </a:r>
          </a:p>
          <a:p>
            <a:pPr lvl="1"/>
            <a:r>
              <a:rPr lang="en-US" smtClean="0"/>
              <a:t>Second level</a:t>
            </a:r>
          </a:p>
          <a:p>
            <a:pPr lvl="2"/>
            <a:r>
              <a:rPr lang="en-US" smtClean="0"/>
              <a:t>Third level</a:t>
            </a:r>
          </a:p>
        </p:txBody>
      </p:sp>
      <p:sp>
        <p:nvSpPr>
          <p:cNvPr id="41" name="Text Placeholder 3"/>
          <p:cNvSpPr>
            <a:spLocks noGrp="1"/>
          </p:cNvSpPr>
          <p:nvPr>
            <p:ph type="body" sz="quarter" idx="30"/>
          </p:nvPr>
        </p:nvSpPr>
        <p:spPr>
          <a:xfrm>
            <a:off x="3931715" y="1917849"/>
            <a:ext cx="1595996" cy="2444158"/>
          </a:xfrm>
        </p:spPr>
        <p:txBody>
          <a:bodyPr>
            <a:noAutofit/>
          </a:bodyPr>
          <a:lstStyle>
            <a:lvl1pPr marL="117475" indent="-117475">
              <a:lnSpc>
                <a:spcPts val="1600"/>
              </a:lnSpc>
              <a:spcBef>
                <a:spcPts val="400"/>
              </a:spcBef>
              <a:defRPr sz="1400"/>
            </a:lvl1pPr>
            <a:lvl2pPr marL="233363" indent="-115888">
              <a:lnSpc>
                <a:spcPts val="1600"/>
              </a:lnSpc>
              <a:spcBef>
                <a:spcPts val="400"/>
              </a:spcBef>
              <a:defRPr sz="1300"/>
            </a:lvl2pPr>
            <a:lvl3pPr marL="233363" indent="-115888">
              <a:lnSpc>
                <a:spcPts val="1600"/>
              </a:lnSpc>
              <a:spcBef>
                <a:spcPts val="400"/>
              </a:spcBef>
              <a:defRPr sz="1100"/>
            </a:lvl3pPr>
            <a:lvl4pPr>
              <a:spcBef>
                <a:spcPts val="200"/>
              </a:spcBef>
              <a:defRPr sz="1200"/>
            </a:lvl4pPr>
            <a:lvl5pPr>
              <a:defRPr sz="1500"/>
            </a:lvl5pPr>
          </a:lstStyle>
          <a:p>
            <a:pPr lvl="0"/>
            <a:r>
              <a:rPr lang="en-US" smtClean="0"/>
              <a:t>Click to edit Master text styles</a:t>
            </a:r>
          </a:p>
          <a:p>
            <a:pPr lvl="1"/>
            <a:r>
              <a:rPr lang="en-US" smtClean="0"/>
              <a:t>Second level</a:t>
            </a:r>
          </a:p>
          <a:p>
            <a:pPr lvl="2"/>
            <a:r>
              <a:rPr lang="en-US" smtClean="0"/>
              <a:t>Third level</a:t>
            </a:r>
          </a:p>
        </p:txBody>
      </p:sp>
      <p:sp>
        <p:nvSpPr>
          <p:cNvPr id="42" name="Text Placeholder 3"/>
          <p:cNvSpPr>
            <a:spLocks noGrp="1"/>
          </p:cNvSpPr>
          <p:nvPr>
            <p:ph type="body" sz="quarter" idx="31"/>
          </p:nvPr>
        </p:nvSpPr>
        <p:spPr>
          <a:xfrm>
            <a:off x="5610509" y="1917849"/>
            <a:ext cx="1595996" cy="2444158"/>
          </a:xfrm>
        </p:spPr>
        <p:txBody>
          <a:bodyPr>
            <a:noAutofit/>
          </a:bodyPr>
          <a:lstStyle>
            <a:lvl1pPr marL="117475" indent="-117475">
              <a:lnSpc>
                <a:spcPts val="1600"/>
              </a:lnSpc>
              <a:spcBef>
                <a:spcPts val="400"/>
              </a:spcBef>
              <a:defRPr sz="1400"/>
            </a:lvl1pPr>
            <a:lvl2pPr marL="233363" indent="-115888">
              <a:lnSpc>
                <a:spcPts val="1600"/>
              </a:lnSpc>
              <a:spcBef>
                <a:spcPts val="400"/>
              </a:spcBef>
              <a:defRPr sz="1300"/>
            </a:lvl2pPr>
            <a:lvl3pPr marL="233363" indent="-115888">
              <a:lnSpc>
                <a:spcPts val="1600"/>
              </a:lnSpc>
              <a:spcBef>
                <a:spcPts val="400"/>
              </a:spcBef>
              <a:defRPr sz="1100"/>
            </a:lvl3pPr>
            <a:lvl4pPr>
              <a:spcBef>
                <a:spcPts val="200"/>
              </a:spcBef>
              <a:defRPr sz="1200"/>
            </a:lvl4pPr>
            <a:lvl5pPr>
              <a:defRPr sz="1500"/>
            </a:lvl5pPr>
          </a:lstStyle>
          <a:p>
            <a:pPr lvl="0"/>
            <a:r>
              <a:rPr lang="en-US" smtClean="0"/>
              <a:t>Click to edit Master text styles</a:t>
            </a:r>
          </a:p>
          <a:p>
            <a:pPr lvl="1"/>
            <a:r>
              <a:rPr lang="en-US" smtClean="0"/>
              <a:t>Second level</a:t>
            </a:r>
          </a:p>
          <a:p>
            <a:pPr lvl="2"/>
            <a:r>
              <a:rPr lang="en-US" smtClean="0"/>
              <a:t>Third level</a:t>
            </a:r>
          </a:p>
        </p:txBody>
      </p:sp>
      <p:sp>
        <p:nvSpPr>
          <p:cNvPr id="43" name="Text Placeholder 3"/>
          <p:cNvSpPr>
            <a:spLocks noGrp="1"/>
          </p:cNvSpPr>
          <p:nvPr>
            <p:ph type="body" sz="quarter" idx="32"/>
          </p:nvPr>
        </p:nvSpPr>
        <p:spPr>
          <a:xfrm>
            <a:off x="7301694" y="1917849"/>
            <a:ext cx="1595996" cy="2444158"/>
          </a:xfrm>
        </p:spPr>
        <p:txBody>
          <a:bodyPr>
            <a:noAutofit/>
          </a:bodyPr>
          <a:lstStyle>
            <a:lvl1pPr marL="117475" indent="-117475">
              <a:lnSpc>
                <a:spcPts val="1600"/>
              </a:lnSpc>
              <a:spcBef>
                <a:spcPts val="400"/>
              </a:spcBef>
              <a:defRPr sz="1400"/>
            </a:lvl1pPr>
            <a:lvl2pPr marL="233363" indent="-115888">
              <a:lnSpc>
                <a:spcPts val="1600"/>
              </a:lnSpc>
              <a:spcBef>
                <a:spcPts val="400"/>
              </a:spcBef>
              <a:defRPr sz="1300"/>
            </a:lvl2pPr>
            <a:lvl3pPr marL="233363" indent="-115888">
              <a:lnSpc>
                <a:spcPts val="1600"/>
              </a:lnSpc>
              <a:spcBef>
                <a:spcPts val="400"/>
              </a:spcBef>
              <a:defRPr sz="1100"/>
            </a:lvl3pPr>
            <a:lvl4pPr>
              <a:spcBef>
                <a:spcPts val="200"/>
              </a:spcBef>
              <a:defRPr sz="1200"/>
            </a:lvl4pPr>
            <a:lvl5pPr>
              <a:defRPr sz="1500"/>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 xmlns:p14="http://schemas.microsoft.com/office/powerpoint/2010/main" val="545956383"/>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4_Title Slide">
    <p:spTree>
      <p:nvGrpSpPr>
        <p:cNvPr id="1" name=""/>
        <p:cNvGrpSpPr/>
        <p:nvPr/>
      </p:nvGrpSpPr>
      <p:grpSpPr>
        <a:xfrm>
          <a:off x="0" y="0"/>
          <a:ext cx="0" cy="0"/>
          <a:chOff x="0" y="0"/>
          <a:chExt cx="0" cy="0"/>
        </a:xfrm>
      </p:grpSpPr>
      <p:pic>
        <p:nvPicPr>
          <p:cNvPr id="4" name="Picture 4" descr="\\10.81.250.100\wip\CORP\COR\_2011_Brand_Refresh\COR-P22374_Corp_PowerPoint_Template\Graphics\Lindsey_PPT build\elements\PPT_ORGBG_OP9.png"/>
          <p:cNvPicPr>
            <a:picLocks noChangeAspect="1" noChangeArrowheads="1"/>
          </p:cNvPicPr>
          <p:nvPr userDrawn="1"/>
        </p:nvPicPr>
        <p:blipFill>
          <a:blip r:embed="rId2" cstate="print"/>
          <a:srcRect/>
          <a:stretch>
            <a:fillRect/>
          </a:stretch>
        </p:blipFill>
        <p:spPr bwMode="auto">
          <a:xfrm>
            <a:off x="-19050" y="0"/>
            <a:ext cx="9163050" cy="5143500"/>
          </a:xfrm>
          <a:prstGeom prst="rect">
            <a:avLst/>
          </a:prstGeom>
          <a:noFill/>
          <a:ln w="9525">
            <a:noFill/>
            <a:miter lim="800000"/>
            <a:headEnd/>
            <a:tailEnd/>
          </a:ln>
        </p:spPr>
      </p:pic>
      <p:cxnSp>
        <p:nvCxnSpPr>
          <p:cNvPr id="5" name="Straight Connector 34"/>
          <p:cNvCxnSpPr/>
          <p:nvPr userDrawn="1"/>
        </p:nvCxnSpPr>
        <p:spPr>
          <a:xfrm>
            <a:off x="-19050" y="2886075"/>
            <a:ext cx="916305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6" name="Rectangle 13"/>
          <p:cNvSpPr/>
          <p:nvPr userDrawn="1"/>
        </p:nvSpPr>
        <p:spPr>
          <a:xfrm>
            <a:off x="-17463" y="0"/>
            <a:ext cx="2789238" cy="5143500"/>
          </a:xfrm>
          <a:prstGeom prst="rect">
            <a:avLst/>
          </a:prstGeom>
          <a:solidFill>
            <a:schemeClr val="bg1"/>
          </a:solidFill>
          <a:ln>
            <a:noFill/>
          </a:ln>
          <a:effectLst>
            <a:outerShdw blurRad="88900" dist="50800" algn="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 name="Group 50"/>
          <p:cNvGrpSpPr>
            <a:grpSpLocks/>
          </p:cNvGrpSpPr>
          <p:nvPr userDrawn="1"/>
        </p:nvGrpSpPr>
        <p:grpSpPr bwMode="auto">
          <a:xfrm>
            <a:off x="2159001" y="3521869"/>
            <a:ext cx="1230313" cy="926306"/>
            <a:chOff x="6866421" y="109537"/>
            <a:chExt cx="2028825" cy="2038350"/>
          </a:xfrm>
        </p:grpSpPr>
        <p:pic>
          <p:nvPicPr>
            <p:cNvPr id="8" name="Picture 181" descr="Dmd_CHIP_72dpi_5"/>
            <p:cNvPicPr>
              <a:picLocks noChangeAspect="1" noChangeArrowheads="1"/>
            </p:cNvPicPr>
            <p:nvPr/>
          </p:nvPicPr>
          <p:blipFill>
            <a:blip r:embed="rId3" cstate="print"/>
            <a:srcRect/>
            <a:stretch>
              <a:fillRect/>
            </a:stretch>
          </p:blipFill>
          <p:spPr bwMode="auto">
            <a:xfrm>
              <a:off x="6866421" y="109537"/>
              <a:ext cx="2028825" cy="2038350"/>
            </a:xfrm>
            <a:prstGeom prst="rect">
              <a:avLst/>
            </a:prstGeom>
            <a:noFill/>
            <a:ln w="9525">
              <a:noFill/>
              <a:miter lim="800000"/>
              <a:headEnd/>
              <a:tailEnd/>
            </a:ln>
          </p:spPr>
        </p:pic>
        <p:sp>
          <p:nvSpPr>
            <p:cNvPr id="9" name="Rectangle 53"/>
            <p:cNvSpPr/>
            <p:nvPr userDrawn="1"/>
          </p:nvSpPr>
          <p:spPr>
            <a:xfrm rot="18851266">
              <a:off x="7157723" y="417955"/>
              <a:ext cx="1433132" cy="1387454"/>
            </a:xfrm>
            <a:prstGeom prst="rect">
              <a:avLst/>
            </a:prstGeom>
            <a:noFill/>
            <a:ln w="38100">
              <a:solidFill>
                <a:schemeClr val="bg1"/>
              </a:solidFill>
            </a:ln>
            <a:effectLst>
              <a:outerShdw blurRad="50800" dist="38100" dir="5400000" algn="t"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0" name="Text Box 1"/>
          <p:cNvSpPr txBox="1">
            <a:spLocks noChangeArrowheads="1"/>
          </p:cNvSpPr>
          <p:nvPr userDrawn="1"/>
        </p:nvSpPr>
        <p:spPr bwMode="black">
          <a:xfrm>
            <a:off x="228601" y="4529138"/>
            <a:ext cx="2278063" cy="538609"/>
          </a:xfrm>
          <a:prstGeom prst="rect">
            <a:avLst/>
          </a:prstGeom>
          <a:noFill/>
          <a:ln w="25400">
            <a:noFill/>
            <a:miter lim="800000"/>
            <a:headEnd/>
            <a:tailEnd type="none" w="lg" len="sm"/>
          </a:ln>
          <a:effectLst/>
        </p:spPr>
        <p:txBody>
          <a:bodyPr lIns="0" tIns="0" rIns="0" bIns="0">
            <a:spAutoFit/>
          </a:bodyPr>
          <a:lstStyle/>
          <a:p>
            <a:pPr>
              <a:defRPr/>
            </a:pPr>
            <a:r>
              <a:rPr lang="en-US" sz="500" dirty="0">
                <a:solidFill>
                  <a:schemeClr val="bg1">
                    <a:lumMod val="50000"/>
                  </a:schemeClr>
                </a:solidFill>
                <a:latin typeface="Arial Narrow" pitchFamily="34" charset="0"/>
                <a:cs typeface="Arial" pitchFamily="34" charset="0"/>
              </a:rPr>
              <a:t>Freescale, the Freescale logo, AltiVec, C-5, CodeTEST, CodeWarrior, ColdFire, C-Ware, t</a:t>
            </a:r>
            <a:br>
              <a:rPr lang="en-US" sz="500" dirty="0">
                <a:solidFill>
                  <a:schemeClr val="bg1">
                    <a:lumMod val="50000"/>
                  </a:schemeClr>
                </a:solidFill>
                <a:latin typeface="Arial Narrow" pitchFamily="34" charset="0"/>
                <a:cs typeface="Arial" pitchFamily="34" charset="0"/>
              </a:rPr>
            </a:br>
            <a:r>
              <a:rPr lang="en-US" sz="500" dirty="0">
                <a:solidFill>
                  <a:schemeClr val="bg1">
                    <a:lumMod val="50000"/>
                  </a:schemeClr>
                </a:solidFill>
                <a:latin typeface="Arial Narrow" pitchFamily="34" charset="0"/>
                <a:cs typeface="Arial" pitchFamily="34" charset="0"/>
              </a:rPr>
              <a:t>he Energy Efficient Solutions logo, mobileGT, PowerQUICC, QorIQ, StarCore and Symphony </a:t>
            </a:r>
            <a:br>
              <a:rPr lang="en-US" sz="500" dirty="0">
                <a:solidFill>
                  <a:schemeClr val="bg1">
                    <a:lumMod val="50000"/>
                  </a:schemeClr>
                </a:solidFill>
                <a:latin typeface="Arial Narrow" pitchFamily="34" charset="0"/>
                <a:cs typeface="Arial" pitchFamily="34" charset="0"/>
              </a:rPr>
            </a:br>
            <a:r>
              <a:rPr lang="en-US" sz="500" dirty="0">
                <a:solidFill>
                  <a:schemeClr val="bg1">
                    <a:lumMod val="50000"/>
                  </a:schemeClr>
                </a:solidFill>
                <a:latin typeface="Arial Narrow" pitchFamily="34" charset="0"/>
                <a:cs typeface="Arial" pitchFamily="34" charset="0"/>
              </a:rPr>
              <a:t>are trademarks of Freescale Semiconductor, Inc., Reg. U.S. Pat. &amp; Tm. Off. BeeKit, BeeStack, ColdFire+, CoreNet, Flexis, Kinetis, MXC, Platform in a Package, Processor Expert, QorIQ Qonverge, Qorivva, QUICC Engine, SMARTMOS, TurboLink, VortiQa and Xtrinsic are trademarks of Freescale Semiconductor, Inc. All other product or service names are the property </a:t>
            </a:r>
            <a:br>
              <a:rPr lang="en-US" sz="500" dirty="0">
                <a:solidFill>
                  <a:schemeClr val="bg1">
                    <a:lumMod val="50000"/>
                  </a:schemeClr>
                </a:solidFill>
                <a:latin typeface="Arial Narrow" pitchFamily="34" charset="0"/>
                <a:cs typeface="Arial" pitchFamily="34" charset="0"/>
              </a:rPr>
            </a:br>
            <a:r>
              <a:rPr lang="en-US" sz="500" dirty="0">
                <a:solidFill>
                  <a:schemeClr val="bg1">
                    <a:lumMod val="50000"/>
                  </a:schemeClr>
                </a:solidFill>
                <a:latin typeface="Arial Narrow" pitchFamily="34" charset="0"/>
                <a:cs typeface="Arial" pitchFamily="34" charset="0"/>
              </a:rPr>
              <a:t>of their respective owners. © 2011 Freescale Semiconductor, Inc.</a:t>
            </a:r>
          </a:p>
        </p:txBody>
      </p:sp>
      <p:sp>
        <p:nvSpPr>
          <p:cNvPr id="11" name="Rounded Rectangle 15"/>
          <p:cNvSpPr/>
          <p:nvPr userDrawn="1"/>
        </p:nvSpPr>
        <p:spPr>
          <a:xfrm>
            <a:off x="6733982" y="-1925"/>
            <a:ext cx="2427271" cy="4926132"/>
          </a:xfrm>
          <a:custGeom>
            <a:avLst/>
            <a:gdLst>
              <a:gd name="connsiteX0" fmla="*/ 0 w 2409825"/>
              <a:gd name="connsiteY0" fmla="*/ 401646 h 5886450"/>
              <a:gd name="connsiteX1" fmla="*/ 401646 w 2409825"/>
              <a:gd name="connsiteY1" fmla="*/ 0 h 5886450"/>
              <a:gd name="connsiteX2" fmla="*/ 2008179 w 2409825"/>
              <a:gd name="connsiteY2" fmla="*/ 0 h 5886450"/>
              <a:gd name="connsiteX3" fmla="*/ 2409825 w 2409825"/>
              <a:gd name="connsiteY3" fmla="*/ 401646 h 5886450"/>
              <a:gd name="connsiteX4" fmla="*/ 2409825 w 2409825"/>
              <a:gd name="connsiteY4" fmla="*/ 5484804 h 5886450"/>
              <a:gd name="connsiteX5" fmla="*/ 2008179 w 2409825"/>
              <a:gd name="connsiteY5" fmla="*/ 5886450 h 5886450"/>
              <a:gd name="connsiteX6" fmla="*/ 401646 w 2409825"/>
              <a:gd name="connsiteY6" fmla="*/ 5886450 h 5886450"/>
              <a:gd name="connsiteX7" fmla="*/ 0 w 2409825"/>
              <a:gd name="connsiteY7" fmla="*/ 5484804 h 5886450"/>
              <a:gd name="connsiteX8" fmla="*/ 0 w 2409825"/>
              <a:gd name="connsiteY8" fmla="*/ 401646 h 5886450"/>
              <a:gd name="connsiteX0" fmla="*/ 0 w 2409825"/>
              <a:gd name="connsiteY0" fmla="*/ 544833 h 6029637"/>
              <a:gd name="connsiteX1" fmla="*/ 2008179 w 2409825"/>
              <a:gd name="connsiteY1" fmla="*/ 143187 h 6029637"/>
              <a:gd name="connsiteX2" fmla="*/ 2409825 w 2409825"/>
              <a:gd name="connsiteY2" fmla="*/ 544833 h 6029637"/>
              <a:gd name="connsiteX3" fmla="*/ 2409825 w 2409825"/>
              <a:gd name="connsiteY3" fmla="*/ 5627991 h 6029637"/>
              <a:gd name="connsiteX4" fmla="*/ 2008179 w 2409825"/>
              <a:gd name="connsiteY4" fmla="*/ 6029637 h 6029637"/>
              <a:gd name="connsiteX5" fmla="*/ 401646 w 2409825"/>
              <a:gd name="connsiteY5" fmla="*/ 6029637 h 6029637"/>
              <a:gd name="connsiteX6" fmla="*/ 0 w 2409825"/>
              <a:gd name="connsiteY6" fmla="*/ 5627991 h 6029637"/>
              <a:gd name="connsiteX7" fmla="*/ 0 w 2409825"/>
              <a:gd name="connsiteY7" fmla="*/ 544833 h 6029637"/>
              <a:gd name="connsiteX0" fmla="*/ 0 w 2409825"/>
              <a:gd name="connsiteY0" fmla="*/ 401805 h 6305709"/>
              <a:gd name="connsiteX1" fmla="*/ 2008179 w 2409825"/>
              <a:gd name="connsiteY1" fmla="*/ 419259 h 6305709"/>
              <a:gd name="connsiteX2" fmla="*/ 2409825 w 2409825"/>
              <a:gd name="connsiteY2" fmla="*/ 820905 h 6305709"/>
              <a:gd name="connsiteX3" fmla="*/ 2409825 w 2409825"/>
              <a:gd name="connsiteY3" fmla="*/ 5904063 h 6305709"/>
              <a:gd name="connsiteX4" fmla="*/ 2008179 w 2409825"/>
              <a:gd name="connsiteY4" fmla="*/ 6305709 h 6305709"/>
              <a:gd name="connsiteX5" fmla="*/ 401646 w 2409825"/>
              <a:gd name="connsiteY5" fmla="*/ 6305709 h 6305709"/>
              <a:gd name="connsiteX6" fmla="*/ 0 w 2409825"/>
              <a:gd name="connsiteY6" fmla="*/ 5904063 h 6305709"/>
              <a:gd name="connsiteX7" fmla="*/ 0 w 2409825"/>
              <a:gd name="connsiteY7" fmla="*/ 401805 h 6305709"/>
              <a:gd name="connsiteX0" fmla="*/ 0 w 2409825"/>
              <a:gd name="connsiteY0" fmla="*/ 0 h 5903904"/>
              <a:gd name="connsiteX1" fmla="*/ 2008179 w 2409825"/>
              <a:gd name="connsiteY1" fmla="*/ 17454 h 5903904"/>
              <a:gd name="connsiteX2" fmla="*/ 2409825 w 2409825"/>
              <a:gd name="connsiteY2" fmla="*/ 419100 h 5903904"/>
              <a:gd name="connsiteX3" fmla="*/ 2409825 w 2409825"/>
              <a:gd name="connsiteY3" fmla="*/ 5502258 h 5903904"/>
              <a:gd name="connsiteX4" fmla="*/ 2008179 w 2409825"/>
              <a:gd name="connsiteY4" fmla="*/ 5903904 h 5903904"/>
              <a:gd name="connsiteX5" fmla="*/ 401646 w 2409825"/>
              <a:gd name="connsiteY5" fmla="*/ 5903904 h 5903904"/>
              <a:gd name="connsiteX6" fmla="*/ 0 w 2409825"/>
              <a:gd name="connsiteY6" fmla="*/ 5502258 h 5903904"/>
              <a:gd name="connsiteX7" fmla="*/ 0 w 2409825"/>
              <a:gd name="connsiteY7" fmla="*/ 0 h 5903904"/>
              <a:gd name="connsiteX0" fmla="*/ 0 w 2409825"/>
              <a:gd name="connsiteY0" fmla="*/ 0 h 5903904"/>
              <a:gd name="connsiteX1" fmla="*/ 2008179 w 2409825"/>
              <a:gd name="connsiteY1" fmla="*/ 17454 h 5903904"/>
              <a:gd name="connsiteX2" fmla="*/ 2409825 w 2409825"/>
              <a:gd name="connsiteY2" fmla="*/ 419100 h 5903904"/>
              <a:gd name="connsiteX3" fmla="*/ 2409825 w 2409825"/>
              <a:gd name="connsiteY3" fmla="*/ 5502258 h 5903904"/>
              <a:gd name="connsiteX4" fmla="*/ 2008179 w 2409825"/>
              <a:gd name="connsiteY4" fmla="*/ 5903904 h 5903904"/>
              <a:gd name="connsiteX5" fmla="*/ 401646 w 2409825"/>
              <a:gd name="connsiteY5" fmla="*/ 5903904 h 5903904"/>
              <a:gd name="connsiteX6" fmla="*/ 0 w 2409825"/>
              <a:gd name="connsiteY6" fmla="*/ 5502258 h 5903904"/>
              <a:gd name="connsiteX7" fmla="*/ 0 w 2409825"/>
              <a:gd name="connsiteY7" fmla="*/ 0 h 5903904"/>
              <a:gd name="connsiteX0" fmla="*/ 0 w 2409825"/>
              <a:gd name="connsiteY0" fmla="*/ 482642 h 6386546"/>
              <a:gd name="connsiteX1" fmla="*/ 2409825 w 2409825"/>
              <a:gd name="connsiteY1" fmla="*/ 901742 h 6386546"/>
              <a:gd name="connsiteX2" fmla="*/ 2409825 w 2409825"/>
              <a:gd name="connsiteY2" fmla="*/ 5984900 h 6386546"/>
              <a:gd name="connsiteX3" fmla="*/ 2008179 w 2409825"/>
              <a:gd name="connsiteY3" fmla="*/ 6386546 h 6386546"/>
              <a:gd name="connsiteX4" fmla="*/ 401646 w 2409825"/>
              <a:gd name="connsiteY4" fmla="*/ 6386546 h 6386546"/>
              <a:gd name="connsiteX5" fmla="*/ 0 w 2409825"/>
              <a:gd name="connsiteY5" fmla="*/ 5984900 h 6386546"/>
              <a:gd name="connsiteX6" fmla="*/ 0 w 2409825"/>
              <a:gd name="connsiteY6" fmla="*/ 482642 h 6386546"/>
              <a:gd name="connsiteX0" fmla="*/ 0 w 2409825"/>
              <a:gd name="connsiteY0" fmla="*/ 656963 h 6560867"/>
              <a:gd name="connsiteX1" fmla="*/ 2409825 w 2409825"/>
              <a:gd name="connsiteY1" fmla="*/ 666488 h 6560867"/>
              <a:gd name="connsiteX2" fmla="*/ 2409825 w 2409825"/>
              <a:gd name="connsiteY2" fmla="*/ 6159221 h 6560867"/>
              <a:gd name="connsiteX3" fmla="*/ 2008179 w 2409825"/>
              <a:gd name="connsiteY3" fmla="*/ 6560867 h 6560867"/>
              <a:gd name="connsiteX4" fmla="*/ 401646 w 2409825"/>
              <a:gd name="connsiteY4" fmla="*/ 6560867 h 6560867"/>
              <a:gd name="connsiteX5" fmla="*/ 0 w 2409825"/>
              <a:gd name="connsiteY5" fmla="*/ 6159221 h 6560867"/>
              <a:gd name="connsiteX6" fmla="*/ 0 w 2409825"/>
              <a:gd name="connsiteY6" fmla="*/ 656963 h 6560867"/>
              <a:gd name="connsiteX0" fmla="*/ 0 w 2409825"/>
              <a:gd name="connsiteY0" fmla="*/ 664226 h 6568130"/>
              <a:gd name="connsiteX1" fmla="*/ 2409825 w 2409825"/>
              <a:gd name="connsiteY1" fmla="*/ 673751 h 6568130"/>
              <a:gd name="connsiteX2" fmla="*/ 2409825 w 2409825"/>
              <a:gd name="connsiteY2" fmla="*/ 6166484 h 6568130"/>
              <a:gd name="connsiteX3" fmla="*/ 2008179 w 2409825"/>
              <a:gd name="connsiteY3" fmla="*/ 6568130 h 6568130"/>
              <a:gd name="connsiteX4" fmla="*/ 401646 w 2409825"/>
              <a:gd name="connsiteY4" fmla="*/ 6568130 h 6568130"/>
              <a:gd name="connsiteX5" fmla="*/ 0 w 2409825"/>
              <a:gd name="connsiteY5" fmla="*/ 6166484 h 6568130"/>
              <a:gd name="connsiteX6" fmla="*/ 0 w 2409825"/>
              <a:gd name="connsiteY6" fmla="*/ 664226 h 6568130"/>
              <a:gd name="connsiteX0" fmla="*/ 0 w 2409825"/>
              <a:gd name="connsiteY0" fmla="*/ 754733 h 6658637"/>
              <a:gd name="connsiteX1" fmla="*/ 2409825 w 2409825"/>
              <a:gd name="connsiteY1" fmla="*/ 764258 h 6658637"/>
              <a:gd name="connsiteX2" fmla="*/ 2409825 w 2409825"/>
              <a:gd name="connsiteY2" fmla="*/ 6256991 h 6658637"/>
              <a:gd name="connsiteX3" fmla="*/ 2008179 w 2409825"/>
              <a:gd name="connsiteY3" fmla="*/ 6658637 h 6658637"/>
              <a:gd name="connsiteX4" fmla="*/ 401646 w 2409825"/>
              <a:gd name="connsiteY4" fmla="*/ 6658637 h 6658637"/>
              <a:gd name="connsiteX5" fmla="*/ 0 w 2409825"/>
              <a:gd name="connsiteY5" fmla="*/ 6256991 h 6658637"/>
              <a:gd name="connsiteX6" fmla="*/ 0 w 2409825"/>
              <a:gd name="connsiteY6" fmla="*/ 754733 h 6658637"/>
              <a:gd name="connsiteX0" fmla="*/ 0 w 2409825"/>
              <a:gd name="connsiteY0" fmla="*/ 714516 h 6618420"/>
              <a:gd name="connsiteX1" fmla="*/ 2409825 w 2409825"/>
              <a:gd name="connsiteY1" fmla="*/ 724041 h 6618420"/>
              <a:gd name="connsiteX2" fmla="*/ 2409825 w 2409825"/>
              <a:gd name="connsiteY2" fmla="*/ 6216774 h 6618420"/>
              <a:gd name="connsiteX3" fmla="*/ 2008179 w 2409825"/>
              <a:gd name="connsiteY3" fmla="*/ 6618420 h 6618420"/>
              <a:gd name="connsiteX4" fmla="*/ 401646 w 2409825"/>
              <a:gd name="connsiteY4" fmla="*/ 6618420 h 6618420"/>
              <a:gd name="connsiteX5" fmla="*/ 0 w 2409825"/>
              <a:gd name="connsiteY5" fmla="*/ 6216774 h 6618420"/>
              <a:gd name="connsiteX6" fmla="*/ 0 w 2409825"/>
              <a:gd name="connsiteY6" fmla="*/ 714516 h 6618420"/>
              <a:gd name="connsiteX0" fmla="*/ 0 w 2409825"/>
              <a:gd name="connsiteY0" fmla="*/ 399467 h 6303371"/>
              <a:gd name="connsiteX1" fmla="*/ 2409825 w 2409825"/>
              <a:gd name="connsiteY1" fmla="*/ 408992 h 6303371"/>
              <a:gd name="connsiteX2" fmla="*/ 2409825 w 2409825"/>
              <a:gd name="connsiteY2" fmla="*/ 5901725 h 6303371"/>
              <a:gd name="connsiteX3" fmla="*/ 2008179 w 2409825"/>
              <a:gd name="connsiteY3" fmla="*/ 6303371 h 6303371"/>
              <a:gd name="connsiteX4" fmla="*/ 401646 w 2409825"/>
              <a:gd name="connsiteY4" fmla="*/ 6303371 h 6303371"/>
              <a:gd name="connsiteX5" fmla="*/ 0 w 2409825"/>
              <a:gd name="connsiteY5" fmla="*/ 5901725 h 6303371"/>
              <a:gd name="connsiteX6" fmla="*/ 0 w 2409825"/>
              <a:gd name="connsiteY6" fmla="*/ 399467 h 6303371"/>
              <a:gd name="connsiteX0" fmla="*/ 0 w 2409825"/>
              <a:gd name="connsiteY0" fmla="*/ 0 h 5903904"/>
              <a:gd name="connsiteX1" fmla="*/ 2409825 w 2409825"/>
              <a:gd name="connsiteY1" fmla="*/ 9525 h 5903904"/>
              <a:gd name="connsiteX2" fmla="*/ 2409825 w 2409825"/>
              <a:gd name="connsiteY2" fmla="*/ 5502258 h 5903904"/>
              <a:gd name="connsiteX3" fmla="*/ 2008179 w 2409825"/>
              <a:gd name="connsiteY3" fmla="*/ 5903904 h 5903904"/>
              <a:gd name="connsiteX4" fmla="*/ 401646 w 2409825"/>
              <a:gd name="connsiteY4" fmla="*/ 5903904 h 5903904"/>
              <a:gd name="connsiteX5" fmla="*/ 0 w 2409825"/>
              <a:gd name="connsiteY5" fmla="*/ 5502258 h 5903904"/>
              <a:gd name="connsiteX6" fmla="*/ 0 w 2409825"/>
              <a:gd name="connsiteY6" fmla="*/ 0 h 5903904"/>
              <a:gd name="connsiteX0" fmla="*/ 0 w 2409825"/>
              <a:gd name="connsiteY0" fmla="*/ 0 h 6074363"/>
              <a:gd name="connsiteX1" fmla="*/ 2409825 w 2409825"/>
              <a:gd name="connsiteY1" fmla="*/ 9525 h 6074363"/>
              <a:gd name="connsiteX2" fmla="*/ 2409825 w 2409825"/>
              <a:gd name="connsiteY2" fmla="*/ 5502258 h 6074363"/>
              <a:gd name="connsiteX3" fmla="*/ 401646 w 2409825"/>
              <a:gd name="connsiteY3" fmla="*/ 5903904 h 6074363"/>
              <a:gd name="connsiteX4" fmla="*/ 0 w 2409825"/>
              <a:gd name="connsiteY4" fmla="*/ 5502258 h 6074363"/>
              <a:gd name="connsiteX5" fmla="*/ 0 w 2409825"/>
              <a:gd name="connsiteY5" fmla="*/ 0 h 6074363"/>
              <a:gd name="connsiteX0" fmla="*/ 0 w 2409825"/>
              <a:gd name="connsiteY0" fmla="*/ 0 h 6353498"/>
              <a:gd name="connsiteX1" fmla="*/ 2409825 w 2409825"/>
              <a:gd name="connsiteY1" fmla="*/ 9525 h 6353498"/>
              <a:gd name="connsiteX2" fmla="*/ 2409825 w 2409825"/>
              <a:gd name="connsiteY2" fmla="*/ 5921358 h 6353498"/>
              <a:gd name="connsiteX3" fmla="*/ 401646 w 2409825"/>
              <a:gd name="connsiteY3" fmla="*/ 5903904 h 6353498"/>
              <a:gd name="connsiteX4" fmla="*/ 0 w 2409825"/>
              <a:gd name="connsiteY4" fmla="*/ 5502258 h 6353498"/>
              <a:gd name="connsiteX5" fmla="*/ 0 w 2409825"/>
              <a:gd name="connsiteY5" fmla="*/ 0 h 6353498"/>
              <a:gd name="connsiteX0" fmla="*/ 0 w 2409825"/>
              <a:gd name="connsiteY0" fmla="*/ 0 h 6355410"/>
              <a:gd name="connsiteX1" fmla="*/ 2409825 w 2409825"/>
              <a:gd name="connsiteY1" fmla="*/ 9525 h 6355410"/>
              <a:gd name="connsiteX2" fmla="*/ 2409825 w 2409825"/>
              <a:gd name="connsiteY2" fmla="*/ 5921358 h 6355410"/>
              <a:gd name="connsiteX3" fmla="*/ 401646 w 2409825"/>
              <a:gd name="connsiteY3" fmla="*/ 5903904 h 6355410"/>
              <a:gd name="connsiteX4" fmla="*/ 0 w 2409825"/>
              <a:gd name="connsiteY4" fmla="*/ 5502258 h 6355410"/>
              <a:gd name="connsiteX5" fmla="*/ 0 w 2409825"/>
              <a:gd name="connsiteY5" fmla="*/ 0 h 6355410"/>
              <a:gd name="connsiteX0" fmla="*/ 0 w 2409825"/>
              <a:gd name="connsiteY0" fmla="*/ 0 h 6353498"/>
              <a:gd name="connsiteX1" fmla="*/ 2409825 w 2409825"/>
              <a:gd name="connsiteY1" fmla="*/ 9525 h 6353498"/>
              <a:gd name="connsiteX2" fmla="*/ 2409825 w 2409825"/>
              <a:gd name="connsiteY2" fmla="*/ 5921358 h 6353498"/>
              <a:gd name="connsiteX3" fmla="*/ 401646 w 2409825"/>
              <a:gd name="connsiteY3" fmla="*/ 5903904 h 6353498"/>
              <a:gd name="connsiteX4" fmla="*/ 0 w 2409825"/>
              <a:gd name="connsiteY4" fmla="*/ 5502258 h 6353498"/>
              <a:gd name="connsiteX5" fmla="*/ 0 w 2409825"/>
              <a:gd name="connsiteY5" fmla="*/ 0 h 6353498"/>
              <a:gd name="connsiteX0" fmla="*/ 0 w 2409825"/>
              <a:gd name="connsiteY0" fmla="*/ 0 h 6355410"/>
              <a:gd name="connsiteX1" fmla="*/ 2409825 w 2409825"/>
              <a:gd name="connsiteY1" fmla="*/ 9525 h 6355410"/>
              <a:gd name="connsiteX2" fmla="*/ 2409825 w 2409825"/>
              <a:gd name="connsiteY2" fmla="*/ 5921358 h 6355410"/>
              <a:gd name="connsiteX3" fmla="*/ 401646 w 2409825"/>
              <a:gd name="connsiteY3" fmla="*/ 5903904 h 6355410"/>
              <a:gd name="connsiteX4" fmla="*/ 0 w 2409825"/>
              <a:gd name="connsiteY4" fmla="*/ 5502258 h 6355410"/>
              <a:gd name="connsiteX5" fmla="*/ 0 w 2409825"/>
              <a:gd name="connsiteY5" fmla="*/ 0 h 6355410"/>
              <a:gd name="connsiteX0" fmla="*/ 0 w 2409825"/>
              <a:gd name="connsiteY0" fmla="*/ 0 h 5921358"/>
              <a:gd name="connsiteX1" fmla="*/ 2409825 w 2409825"/>
              <a:gd name="connsiteY1" fmla="*/ 9525 h 5921358"/>
              <a:gd name="connsiteX2" fmla="*/ 2409825 w 2409825"/>
              <a:gd name="connsiteY2" fmla="*/ 5921358 h 5921358"/>
              <a:gd name="connsiteX3" fmla="*/ 401646 w 2409825"/>
              <a:gd name="connsiteY3" fmla="*/ 5903904 h 5921358"/>
              <a:gd name="connsiteX4" fmla="*/ 0 w 2409825"/>
              <a:gd name="connsiteY4" fmla="*/ 5502258 h 5921358"/>
              <a:gd name="connsiteX5" fmla="*/ 0 w 2409825"/>
              <a:gd name="connsiteY5" fmla="*/ 0 h 5921358"/>
              <a:gd name="connsiteX0" fmla="*/ 0 w 2409825"/>
              <a:gd name="connsiteY0" fmla="*/ 3476 h 5911833"/>
              <a:gd name="connsiteX1" fmla="*/ 2409825 w 2409825"/>
              <a:gd name="connsiteY1" fmla="*/ 0 h 5911833"/>
              <a:gd name="connsiteX2" fmla="*/ 2409825 w 2409825"/>
              <a:gd name="connsiteY2" fmla="*/ 5911833 h 5911833"/>
              <a:gd name="connsiteX3" fmla="*/ 401646 w 2409825"/>
              <a:gd name="connsiteY3" fmla="*/ 5894379 h 5911833"/>
              <a:gd name="connsiteX4" fmla="*/ 0 w 2409825"/>
              <a:gd name="connsiteY4" fmla="*/ 5492733 h 5911833"/>
              <a:gd name="connsiteX5" fmla="*/ 0 w 2409825"/>
              <a:gd name="connsiteY5" fmla="*/ 3476 h 5911833"/>
              <a:gd name="connsiteX0" fmla="*/ 0 w 2409825"/>
              <a:gd name="connsiteY0" fmla="*/ 0 h 5908357"/>
              <a:gd name="connsiteX1" fmla="*/ 2409825 w 2409825"/>
              <a:gd name="connsiteY1" fmla="*/ 26860 h 5908357"/>
              <a:gd name="connsiteX2" fmla="*/ 2409825 w 2409825"/>
              <a:gd name="connsiteY2" fmla="*/ 5908357 h 5908357"/>
              <a:gd name="connsiteX3" fmla="*/ 401646 w 2409825"/>
              <a:gd name="connsiteY3" fmla="*/ 5890903 h 5908357"/>
              <a:gd name="connsiteX4" fmla="*/ 0 w 2409825"/>
              <a:gd name="connsiteY4" fmla="*/ 5489257 h 5908357"/>
              <a:gd name="connsiteX5" fmla="*/ 0 w 2409825"/>
              <a:gd name="connsiteY5" fmla="*/ 0 h 5908357"/>
              <a:gd name="connsiteX0" fmla="*/ 0 w 2409825"/>
              <a:gd name="connsiteY0" fmla="*/ 0 h 5908357"/>
              <a:gd name="connsiteX1" fmla="*/ 2409825 w 2409825"/>
              <a:gd name="connsiteY1" fmla="*/ 5192 h 5908357"/>
              <a:gd name="connsiteX2" fmla="*/ 2409825 w 2409825"/>
              <a:gd name="connsiteY2" fmla="*/ 5908357 h 5908357"/>
              <a:gd name="connsiteX3" fmla="*/ 401646 w 2409825"/>
              <a:gd name="connsiteY3" fmla="*/ 5890903 h 5908357"/>
              <a:gd name="connsiteX4" fmla="*/ 0 w 2409825"/>
              <a:gd name="connsiteY4" fmla="*/ 5489257 h 5908357"/>
              <a:gd name="connsiteX5" fmla="*/ 0 w 2409825"/>
              <a:gd name="connsiteY5" fmla="*/ 0 h 5908357"/>
              <a:gd name="connsiteX0" fmla="*/ 0 w 2409825"/>
              <a:gd name="connsiteY0" fmla="*/ 3475 h 5903165"/>
              <a:gd name="connsiteX1" fmla="*/ 2409825 w 2409825"/>
              <a:gd name="connsiteY1" fmla="*/ 0 h 5903165"/>
              <a:gd name="connsiteX2" fmla="*/ 2409825 w 2409825"/>
              <a:gd name="connsiteY2" fmla="*/ 5903165 h 5903165"/>
              <a:gd name="connsiteX3" fmla="*/ 401646 w 2409825"/>
              <a:gd name="connsiteY3" fmla="*/ 5885711 h 5903165"/>
              <a:gd name="connsiteX4" fmla="*/ 0 w 2409825"/>
              <a:gd name="connsiteY4" fmla="*/ 5484065 h 5903165"/>
              <a:gd name="connsiteX5" fmla="*/ 0 w 2409825"/>
              <a:gd name="connsiteY5" fmla="*/ 3475 h 5903165"/>
              <a:gd name="connsiteX0" fmla="*/ 0 w 2414159"/>
              <a:gd name="connsiteY0" fmla="*/ 0 h 5904023"/>
              <a:gd name="connsiteX1" fmla="*/ 2414159 w 2414159"/>
              <a:gd name="connsiteY1" fmla="*/ 858 h 5904023"/>
              <a:gd name="connsiteX2" fmla="*/ 2414159 w 2414159"/>
              <a:gd name="connsiteY2" fmla="*/ 5904023 h 5904023"/>
              <a:gd name="connsiteX3" fmla="*/ 405980 w 2414159"/>
              <a:gd name="connsiteY3" fmla="*/ 5886569 h 5904023"/>
              <a:gd name="connsiteX4" fmla="*/ 4334 w 2414159"/>
              <a:gd name="connsiteY4" fmla="*/ 5484923 h 5904023"/>
              <a:gd name="connsiteX5" fmla="*/ 0 w 2414159"/>
              <a:gd name="connsiteY5" fmla="*/ 0 h 5904023"/>
              <a:gd name="connsiteX0" fmla="*/ 0 w 2414159"/>
              <a:gd name="connsiteY0" fmla="*/ 0 h 5886569"/>
              <a:gd name="connsiteX1" fmla="*/ 2414159 w 2414159"/>
              <a:gd name="connsiteY1" fmla="*/ 858 h 5886569"/>
              <a:gd name="connsiteX2" fmla="*/ 2414159 w 2414159"/>
              <a:gd name="connsiteY2" fmla="*/ 5878021 h 5886569"/>
              <a:gd name="connsiteX3" fmla="*/ 405980 w 2414159"/>
              <a:gd name="connsiteY3" fmla="*/ 5886569 h 5886569"/>
              <a:gd name="connsiteX4" fmla="*/ 4334 w 2414159"/>
              <a:gd name="connsiteY4" fmla="*/ 5484923 h 5886569"/>
              <a:gd name="connsiteX5" fmla="*/ 0 w 2414159"/>
              <a:gd name="connsiteY5" fmla="*/ 0 h 5886569"/>
              <a:gd name="connsiteX0" fmla="*/ 0 w 2414159"/>
              <a:gd name="connsiteY0" fmla="*/ 0 h 5886689"/>
              <a:gd name="connsiteX1" fmla="*/ 2414159 w 2414159"/>
              <a:gd name="connsiteY1" fmla="*/ 858 h 5886689"/>
              <a:gd name="connsiteX2" fmla="*/ 2414159 w 2414159"/>
              <a:gd name="connsiteY2" fmla="*/ 5886689 h 5886689"/>
              <a:gd name="connsiteX3" fmla="*/ 405980 w 2414159"/>
              <a:gd name="connsiteY3" fmla="*/ 5886569 h 5886689"/>
              <a:gd name="connsiteX4" fmla="*/ 4334 w 2414159"/>
              <a:gd name="connsiteY4" fmla="*/ 5484923 h 5886689"/>
              <a:gd name="connsiteX5" fmla="*/ 0 w 2414159"/>
              <a:gd name="connsiteY5" fmla="*/ 0 h 5886689"/>
              <a:gd name="connsiteX0" fmla="*/ 4486 w 2410019"/>
              <a:gd name="connsiteY0" fmla="*/ 0 h 6654440"/>
              <a:gd name="connsiteX1" fmla="*/ 2410019 w 2410019"/>
              <a:gd name="connsiteY1" fmla="*/ 768609 h 6654440"/>
              <a:gd name="connsiteX2" fmla="*/ 2410019 w 2410019"/>
              <a:gd name="connsiteY2" fmla="*/ 6654440 h 6654440"/>
              <a:gd name="connsiteX3" fmla="*/ 401840 w 2410019"/>
              <a:gd name="connsiteY3" fmla="*/ 6654320 h 6654440"/>
              <a:gd name="connsiteX4" fmla="*/ 194 w 2410019"/>
              <a:gd name="connsiteY4" fmla="*/ 6252674 h 6654440"/>
              <a:gd name="connsiteX5" fmla="*/ 4486 w 2410019"/>
              <a:gd name="connsiteY5" fmla="*/ 0 h 6654440"/>
              <a:gd name="connsiteX0" fmla="*/ 4486 w 2418645"/>
              <a:gd name="connsiteY0" fmla="*/ 0 h 6654440"/>
              <a:gd name="connsiteX1" fmla="*/ 2418645 w 2418645"/>
              <a:gd name="connsiteY1" fmla="*/ 858 h 6654440"/>
              <a:gd name="connsiteX2" fmla="*/ 2410019 w 2418645"/>
              <a:gd name="connsiteY2" fmla="*/ 6654440 h 6654440"/>
              <a:gd name="connsiteX3" fmla="*/ 401840 w 2418645"/>
              <a:gd name="connsiteY3" fmla="*/ 6654320 h 6654440"/>
              <a:gd name="connsiteX4" fmla="*/ 194 w 2418645"/>
              <a:gd name="connsiteY4" fmla="*/ 6252674 h 6654440"/>
              <a:gd name="connsiteX5" fmla="*/ 4486 w 2418645"/>
              <a:gd name="connsiteY5" fmla="*/ 0 h 6654440"/>
              <a:gd name="connsiteX0" fmla="*/ 4486 w 2418645"/>
              <a:gd name="connsiteY0" fmla="*/ 85406 h 6653582"/>
              <a:gd name="connsiteX1" fmla="*/ 2418645 w 2418645"/>
              <a:gd name="connsiteY1" fmla="*/ 0 h 6653582"/>
              <a:gd name="connsiteX2" fmla="*/ 2410019 w 2418645"/>
              <a:gd name="connsiteY2" fmla="*/ 6653582 h 6653582"/>
              <a:gd name="connsiteX3" fmla="*/ 401840 w 2418645"/>
              <a:gd name="connsiteY3" fmla="*/ 6653462 h 6653582"/>
              <a:gd name="connsiteX4" fmla="*/ 194 w 2418645"/>
              <a:gd name="connsiteY4" fmla="*/ 6251816 h 6653582"/>
              <a:gd name="connsiteX5" fmla="*/ 4486 w 2418645"/>
              <a:gd name="connsiteY5" fmla="*/ 85406 h 6653582"/>
              <a:gd name="connsiteX0" fmla="*/ 4486 w 2418645"/>
              <a:gd name="connsiteY0" fmla="*/ 0 h 6568176"/>
              <a:gd name="connsiteX1" fmla="*/ 2418645 w 2418645"/>
              <a:gd name="connsiteY1" fmla="*/ 9484 h 6568176"/>
              <a:gd name="connsiteX2" fmla="*/ 2410019 w 2418645"/>
              <a:gd name="connsiteY2" fmla="*/ 6568176 h 6568176"/>
              <a:gd name="connsiteX3" fmla="*/ 401840 w 2418645"/>
              <a:gd name="connsiteY3" fmla="*/ 6568056 h 6568176"/>
              <a:gd name="connsiteX4" fmla="*/ 194 w 2418645"/>
              <a:gd name="connsiteY4" fmla="*/ 6166410 h 6568176"/>
              <a:gd name="connsiteX5" fmla="*/ 4486 w 2418645"/>
              <a:gd name="connsiteY5" fmla="*/ 0 h 6568176"/>
              <a:gd name="connsiteX0" fmla="*/ 4486 w 2427271"/>
              <a:gd name="connsiteY0" fmla="*/ 0 h 6568176"/>
              <a:gd name="connsiteX1" fmla="*/ 2427271 w 2427271"/>
              <a:gd name="connsiteY1" fmla="*/ 9484 h 6568176"/>
              <a:gd name="connsiteX2" fmla="*/ 2410019 w 2427271"/>
              <a:gd name="connsiteY2" fmla="*/ 6568176 h 6568176"/>
              <a:gd name="connsiteX3" fmla="*/ 401840 w 2427271"/>
              <a:gd name="connsiteY3" fmla="*/ 6568056 h 6568176"/>
              <a:gd name="connsiteX4" fmla="*/ 194 w 2427271"/>
              <a:gd name="connsiteY4" fmla="*/ 6166410 h 6568176"/>
              <a:gd name="connsiteX5" fmla="*/ 4486 w 2427271"/>
              <a:gd name="connsiteY5" fmla="*/ 0 h 6568176"/>
              <a:gd name="connsiteX0" fmla="*/ 4486 w 2427271"/>
              <a:gd name="connsiteY0" fmla="*/ 0 h 6568176"/>
              <a:gd name="connsiteX1" fmla="*/ 2427271 w 2427271"/>
              <a:gd name="connsiteY1" fmla="*/ 857 h 6568176"/>
              <a:gd name="connsiteX2" fmla="*/ 2410019 w 2427271"/>
              <a:gd name="connsiteY2" fmla="*/ 6568176 h 6568176"/>
              <a:gd name="connsiteX3" fmla="*/ 401840 w 2427271"/>
              <a:gd name="connsiteY3" fmla="*/ 6568056 h 6568176"/>
              <a:gd name="connsiteX4" fmla="*/ 194 w 2427271"/>
              <a:gd name="connsiteY4" fmla="*/ 6166410 h 6568176"/>
              <a:gd name="connsiteX5" fmla="*/ 4486 w 2427271"/>
              <a:gd name="connsiteY5" fmla="*/ 0 h 656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27271" h="6568176">
                <a:moveTo>
                  <a:pt x="4486" y="0"/>
                </a:moveTo>
                <a:lnTo>
                  <a:pt x="2427271" y="857"/>
                </a:lnTo>
                <a:cubicBezTo>
                  <a:pt x="2424396" y="2218718"/>
                  <a:pt x="2412894" y="4350315"/>
                  <a:pt x="2410019" y="6568176"/>
                </a:cubicBezTo>
                <a:lnTo>
                  <a:pt x="401840" y="6568056"/>
                </a:lnTo>
                <a:cubicBezTo>
                  <a:pt x="180017" y="6568056"/>
                  <a:pt x="194" y="6388233"/>
                  <a:pt x="194" y="6166410"/>
                </a:cubicBezTo>
                <a:cubicBezTo>
                  <a:pt x="-1251" y="4338102"/>
                  <a:pt x="5931" y="1828308"/>
                  <a:pt x="4486" y="0"/>
                </a:cubicBezTo>
                <a:close/>
              </a:path>
            </a:pathLst>
          </a:custGeom>
          <a:gradFill flip="none" rotWithShape="1">
            <a:gsLst>
              <a:gs pos="0">
                <a:srgbClr val="A02908">
                  <a:alpha val="30980"/>
                </a:srgbClr>
              </a:gs>
              <a:gs pos="50000">
                <a:srgbClr val="F43E0C">
                  <a:alpha val="65000"/>
                </a:srgbClr>
              </a:gs>
              <a:gs pos="100000">
                <a:srgbClr val="FF7F15">
                  <a:alpha val="5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ounded Rectangle 15"/>
          <p:cNvSpPr/>
          <p:nvPr userDrawn="1"/>
        </p:nvSpPr>
        <p:spPr>
          <a:xfrm>
            <a:off x="6767514" y="4730353"/>
            <a:ext cx="2378075" cy="194072"/>
          </a:xfrm>
          <a:custGeom>
            <a:avLst/>
            <a:gdLst>
              <a:gd name="connsiteX0" fmla="*/ 0 w 2409825"/>
              <a:gd name="connsiteY0" fmla="*/ 401646 h 5886450"/>
              <a:gd name="connsiteX1" fmla="*/ 401646 w 2409825"/>
              <a:gd name="connsiteY1" fmla="*/ 0 h 5886450"/>
              <a:gd name="connsiteX2" fmla="*/ 2008179 w 2409825"/>
              <a:gd name="connsiteY2" fmla="*/ 0 h 5886450"/>
              <a:gd name="connsiteX3" fmla="*/ 2409825 w 2409825"/>
              <a:gd name="connsiteY3" fmla="*/ 401646 h 5886450"/>
              <a:gd name="connsiteX4" fmla="*/ 2409825 w 2409825"/>
              <a:gd name="connsiteY4" fmla="*/ 5484804 h 5886450"/>
              <a:gd name="connsiteX5" fmla="*/ 2008179 w 2409825"/>
              <a:gd name="connsiteY5" fmla="*/ 5886450 h 5886450"/>
              <a:gd name="connsiteX6" fmla="*/ 401646 w 2409825"/>
              <a:gd name="connsiteY6" fmla="*/ 5886450 h 5886450"/>
              <a:gd name="connsiteX7" fmla="*/ 0 w 2409825"/>
              <a:gd name="connsiteY7" fmla="*/ 5484804 h 5886450"/>
              <a:gd name="connsiteX8" fmla="*/ 0 w 2409825"/>
              <a:gd name="connsiteY8" fmla="*/ 401646 h 5886450"/>
              <a:gd name="connsiteX0" fmla="*/ 0 w 2409825"/>
              <a:gd name="connsiteY0" fmla="*/ 544833 h 6029637"/>
              <a:gd name="connsiteX1" fmla="*/ 2008179 w 2409825"/>
              <a:gd name="connsiteY1" fmla="*/ 143187 h 6029637"/>
              <a:gd name="connsiteX2" fmla="*/ 2409825 w 2409825"/>
              <a:gd name="connsiteY2" fmla="*/ 544833 h 6029637"/>
              <a:gd name="connsiteX3" fmla="*/ 2409825 w 2409825"/>
              <a:gd name="connsiteY3" fmla="*/ 5627991 h 6029637"/>
              <a:gd name="connsiteX4" fmla="*/ 2008179 w 2409825"/>
              <a:gd name="connsiteY4" fmla="*/ 6029637 h 6029637"/>
              <a:gd name="connsiteX5" fmla="*/ 401646 w 2409825"/>
              <a:gd name="connsiteY5" fmla="*/ 6029637 h 6029637"/>
              <a:gd name="connsiteX6" fmla="*/ 0 w 2409825"/>
              <a:gd name="connsiteY6" fmla="*/ 5627991 h 6029637"/>
              <a:gd name="connsiteX7" fmla="*/ 0 w 2409825"/>
              <a:gd name="connsiteY7" fmla="*/ 544833 h 6029637"/>
              <a:gd name="connsiteX0" fmla="*/ 0 w 2409825"/>
              <a:gd name="connsiteY0" fmla="*/ 401805 h 6305709"/>
              <a:gd name="connsiteX1" fmla="*/ 2008179 w 2409825"/>
              <a:gd name="connsiteY1" fmla="*/ 419259 h 6305709"/>
              <a:gd name="connsiteX2" fmla="*/ 2409825 w 2409825"/>
              <a:gd name="connsiteY2" fmla="*/ 820905 h 6305709"/>
              <a:gd name="connsiteX3" fmla="*/ 2409825 w 2409825"/>
              <a:gd name="connsiteY3" fmla="*/ 5904063 h 6305709"/>
              <a:gd name="connsiteX4" fmla="*/ 2008179 w 2409825"/>
              <a:gd name="connsiteY4" fmla="*/ 6305709 h 6305709"/>
              <a:gd name="connsiteX5" fmla="*/ 401646 w 2409825"/>
              <a:gd name="connsiteY5" fmla="*/ 6305709 h 6305709"/>
              <a:gd name="connsiteX6" fmla="*/ 0 w 2409825"/>
              <a:gd name="connsiteY6" fmla="*/ 5904063 h 6305709"/>
              <a:gd name="connsiteX7" fmla="*/ 0 w 2409825"/>
              <a:gd name="connsiteY7" fmla="*/ 401805 h 6305709"/>
              <a:gd name="connsiteX0" fmla="*/ 0 w 2409825"/>
              <a:gd name="connsiteY0" fmla="*/ 0 h 5903904"/>
              <a:gd name="connsiteX1" fmla="*/ 2008179 w 2409825"/>
              <a:gd name="connsiteY1" fmla="*/ 17454 h 5903904"/>
              <a:gd name="connsiteX2" fmla="*/ 2409825 w 2409825"/>
              <a:gd name="connsiteY2" fmla="*/ 419100 h 5903904"/>
              <a:gd name="connsiteX3" fmla="*/ 2409825 w 2409825"/>
              <a:gd name="connsiteY3" fmla="*/ 5502258 h 5903904"/>
              <a:gd name="connsiteX4" fmla="*/ 2008179 w 2409825"/>
              <a:gd name="connsiteY4" fmla="*/ 5903904 h 5903904"/>
              <a:gd name="connsiteX5" fmla="*/ 401646 w 2409825"/>
              <a:gd name="connsiteY5" fmla="*/ 5903904 h 5903904"/>
              <a:gd name="connsiteX6" fmla="*/ 0 w 2409825"/>
              <a:gd name="connsiteY6" fmla="*/ 5502258 h 5903904"/>
              <a:gd name="connsiteX7" fmla="*/ 0 w 2409825"/>
              <a:gd name="connsiteY7" fmla="*/ 0 h 5903904"/>
              <a:gd name="connsiteX0" fmla="*/ 0 w 2409825"/>
              <a:gd name="connsiteY0" fmla="*/ 0 h 5903904"/>
              <a:gd name="connsiteX1" fmla="*/ 2008179 w 2409825"/>
              <a:gd name="connsiteY1" fmla="*/ 17454 h 5903904"/>
              <a:gd name="connsiteX2" fmla="*/ 2409825 w 2409825"/>
              <a:gd name="connsiteY2" fmla="*/ 419100 h 5903904"/>
              <a:gd name="connsiteX3" fmla="*/ 2409825 w 2409825"/>
              <a:gd name="connsiteY3" fmla="*/ 5502258 h 5903904"/>
              <a:gd name="connsiteX4" fmla="*/ 2008179 w 2409825"/>
              <a:gd name="connsiteY4" fmla="*/ 5903904 h 5903904"/>
              <a:gd name="connsiteX5" fmla="*/ 401646 w 2409825"/>
              <a:gd name="connsiteY5" fmla="*/ 5903904 h 5903904"/>
              <a:gd name="connsiteX6" fmla="*/ 0 w 2409825"/>
              <a:gd name="connsiteY6" fmla="*/ 5502258 h 5903904"/>
              <a:gd name="connsiteX7" fmla="*/ 0 w 2409825"/>
              <a:gd name="connsiteY7" fmla="*/ 0 h 5903904"/>
              <a:gd name="connsiteX0" fmla="*/ 0 w 2409825"/>
              <a:gd name="connsiteY0" fmla="*/ 482642 h 6386546"/>
              <a:gd name="connsiteX1" fmla="*/ 2409825 w 2409825"/>
              <a:gd name="connsiteY1" fmla="*/ 901742 h 6386546"/>
              <a:gd name="connsiteX2" fmla="*/ 2409825 w 2409825"/>
              <a:gd name="connsiteY2" fmla="*/ 5984900 h 6386546"/>
              <a:gd name="connsiteX3" fmla="*/ 2008179 w 2409825"/>
              <a:gd name="connsiteY3" fmla="*/ 6386546 h 6386546"/>
              <a:gd name="connsiteX4" fmla="*/ 401646 w 2409825"/>
              <a:gd name="connsiteY4" fmla="*/ 6386546 h 6386546"/>
              <a:gd name="connsiteX5" fmla="*/ 0 w 2409825"/>
              <a:gd name="connsiteY5" fmla="*/ 5984900 h 6386546"/>
              <a:gd name="connsiteX6" fmla="*/ 0 w 2409825"/>
              <a:gd name="connsiteY6" fmla="*/ 482642 h 6386546"/>
              <a:gd name="connsiteX0" fmla="*/ 0 w 2409825"/>
              <a:gd name="connsiteY0" fmla="*/ 656963 h 6560867"/>
              <a:gd name="connsiteX1" fmla="*/ 2409825 w 2409825"/>
              <a:gd name="connsiteY1" fmla="*/ 666488 h 6560867"/>
              <a:gd name="connsiteX2" fmla="*/ 2409825 w 2409825"/>
              <a:gd name="connsiteY2" fmla="*/ 6159221 h 6560867"/>
              <a:gd name="connsiteX3" fmla="*/ 2008179 w 2409825"/>
              <a:gd name="connsiteY3" fmla="*/ 6560867 h 6560867"/>
              <a:gd name="connsiteX4" fmla="*/ 401646 w 2409825"/>
              <a:gd name="connsiteY4" fmla="*/ 6560867 h 6560867"/>
              <a:gd name="connsiteX5" fmla="*/ 0 w 2409825"/>
              <a:gd name="connsiteY5" fmla="*/ 6159221 h 6560867"/>
              <a:gd name="connsiteX6" fmla="*/ 0 w 2409825"/>
              <a:gd name="connsiteY6" fmla="*/ 656963 h 6560867"/>
              <a:gd name="connsiteX0" fmla="*/ 0 w 2409825"/>
              <a:gd name="connsiteY0" fmla="*/ 664226 h 6568130"/>
              <a:gd name="connsiteX1" fmla="*/ 2409825 w 2409825"/>
              <a:gd name="connsiteY1" fmla="*/ 673751 h 6568130"/>
              <a:gd name="connsiteX2" fmla="*/ 2409825 w 2409825"/>
              <a:gd name="connsiteY2" fmla="*/ 6166484 h 6568130"/>
              <a:gd name="connsiteX3" fmla="*/ 2008179 w 2409825"/>
              <a:gd name="connsiteY3" fmla="*/ 6568130 h 6568130"/>
              <a:gd name="connsiteX4" fmla="*/ 401646 w 2409825"/>
              <a:gd name="connsiteY4" fmla="*/ 6568130 h 6568130"/>
              <a:gd name="connsiteX5" fmla="*/ 0 w 2409825"/>
              <a:gd name="connsiteY5" fmla="*/ 6166484 h 6568130"/>
              <a:gd name="connsiteX6" fmla="*/ 0 w 2409825"/>
              <a:gd name="connsiteY6" fmla="*/ 664226 h 6568130"/>
              <a:gd name="connsiteX0" fmla="*/ 0 w 2409825"/>
              <a:gd name="connsiteY0" fmla="*/ 754733 h 6658637"/>
              <a:gd name="connsiteX1" fmla="*/ 2409825 w 2409825"/>
              <a:gd name="connsiteY1" fmla="*/ 764258 h 6658637"/>
              <a:gd name="connsiteX2" fmla="*/ 2409825 w 2409825"/>
              <a:gd name="connsiteY2" fmla="*/ 6256991 h 6658637"/>
              <a:gd name="connsiteX3" fmla="*/ 2008179 w 2409825"/>
              <a:gd name="connsiteY3" fmla="*/ 6658637 h 6658637"/>
              <a:gd name="connsiteX4" fmla="*/ 401646 w 2409825"/>
              <a:gd name="connsiteY4" fmla="*/ 6658637 h 6658637"/>
              <a:gd name="connsiteX5" fmla="*/ 0 w 2409825"/>
              <a:gd name="connsiteY5" fmla="*/ 6256991 h 6658637"/>
              <a:gd name="connsiteX6" fmla="*/ 0 w 2409825"/>
              <a:gd name="connsiteY6" fmla="*/ 754733 h 6658637"/>
              <a:gd name="connsiteX0" fmla="*/ 0 w 2409825"/>
              <a:gd name="connsiteY0" fmla="*/ 714516 h 6618420"/>
              <a:gd name="connsiteX1" fmla="*/ 2409825 w 2409825"/>
              <a:gd name="connsiteY1" fmla="*/ 724041 h 6618420"/>
              <a:gd name="connsiteX2" fmla="*/ 2409825 w 2409825"/>
              <a:gd name="connsiteY2" fmla="*/ 6216774 h 6618420"/>
              <a:gd name="connsiteX3" fmla="*/ 2008179 w 2409825"/>
              <a:gd name="connsiteY3" fmla="*/ 6618420 h 6618420"/>
              <a:gd name="connsiteX4" fmla="*/ 401646 w 2409825"/>
              <a:gd name="connsiteY4" fmla="*/ 6618420 h 6618420"/>
              <a:gd name="connsiteX5" fmla="*/ 0 w 2409825"/>
              <a:gd name="connsiteY5" fmla="*/ 6216774 h 6618420"/>
              <a:gd name="connsiteX6" fmla="*/ 0 w 2409825"/>
              <a:gd name="connsiteY6" fmla="*/ 714516 h 6618420"/>
              <a:gd name="connsiteX0" fmla="*/ 0 w 2409825"/>
              <a:gd name="connsiteY0" fmla="*/ 399467 h 6303371"/>
              <a:gd name="connsiteX1" fmla="*/ 2409825 w 2409825"/>
              <a:gd name="connsiteY1" fmla="*/ 408992 h 6303371"/>
              <a:gd name="connsiteX2" fmla="*/ 2409825 w 2409825"/>
              <a:gd name="connsiteY2" fmla="*/ 5901725 h 6303371"/>
              <a:gd name="connsiteX3" fmla="*/ 2008179 w 2409825"/>
              <a:gd name="connsiteY3" fmla="*/ 6303371 h 6303371"/>
              <a:gd name="connsiteX4" fmla="*/ 401646 w 2409825"/>
              <a:gd name="connsiteY4" fmla="*/ 6303371 h 6303371"/>
              <a:gd name="connsiteX5" fmla="*/ 0 w 2409825"/>
              <a:gd name="connsiteY5" fmla="*/ 5901725 h 6303371"/>
              <a:gd name="connsiteX6" fmla="*/ 0 w 2409825"/>
              <a:gd name="connsiteY6" fmla="*/ 399467 h 6303371"/>
              <a:gd name="connsiteX0" fmla="*/ 0 w 2409825"/>
              <a:gd name="connsiteY0" fmla="*/ 0 h 5903904"/>
              <a:gd name="connsiteX1" fmla="*/ 2409825 w 2409825"/>
              <a:gd name="connsiteY1" fmla="*/ 9525 h 5903904"/>
              <a:gd name="connsiteX2" fmla="*/ 2409825 w 2409825"/>
              <a:gd name="connsiteY2" fmla="*/ 5502258 h 5903904"/>
              <a:gd name="connsiteX3" fmla="*/ 2008179 w 2409825"/>
              <a:gd name="connsiteY3" fmla="*/ 5903904 h 5903904"/>
              <a:gd name="connsiteX4" fmla="*/ 401646 w 2409825"/>
              <a:gd name="connsiteY4" fmla="*/ 5903904 h 5903904"/>
              <a:gd name="connsiteX5" fmla="*/ 0 w 2409825"/>
              <a:gd name="connsiteY5" fmla="*/ 5502258 h 5903904"/>
              <a:gd name="connsiteX6" fmla="*/ 0 w 2409825"/>
              <a:gd name="connsiteY6" fmla="*/ 0 h 5903904"/>
              <a:gd name="connsiteX0" fmla="*/ 0 w 2409825"/>
              <a:gd name="connsiteY0" fmla="*/ 0 h 6074363"/>
              <a:gd name="connsiteX1" fmla="*/ 2409825 w 2409825"/>
              <a:gd name="connsiteY1" fmla="*/ 9525 h 6074363"/>
              <a:gd name="connsiteX2" fmla="*/ 2409825 w 2409825"/>
              <a:gd name="connsiteY2" fmla="*/ 5502258 h 6074363"/>
              <a:gd name="connsiteX3" fmla="*/ 401646 w 2409825"/>
              <a:gd name="connsiteY3" fmla="*/ 5903904 h 6074363"/>
              <a:gd name="connsiteX4" fmla="*/ 0 w 2409825"/>
              <a:gd name="connsiteY4" fmla="*/ 5502258 h 6074363"/>
              <a:gd name="connsiteX5" fmla="*/ 0 w 2409825"/>
              <a:gd name="connsiteY5" fmla="*/ 0 h 6074363"/>
              <a:gd name="connsiteX0" fmla="*/ 0 w 2409825"/>
              <a:gd name="connsiteY0" fmla="*/ 0 h 6353498"/>
              <a:gd name="connsiteX1" fmla="*/ 2409825 w 2409825"/>
              <a:gd name="connsiteY1" fmla="*/ 9525 h 6353498"/>
              <a:gd name="connsiteX2" fmla="*/ 2409825 w 2409825"/>
              <a:gd name="connsiteY2" fmla="*/ 5921358 h 6353498"/>
              <a:gd name="connsiteX3" fmla="*/ 401646 w 2409825"/>
              <a:gd name="connsiteY3" fmla="*/ 5903904 h 6353498"/>
              <a:gd name="connsiteX4" fmla="*/ 0 w 2409825"/>
              <a:gd name="connsiteY4" fmla="*/ 5502258 h 6353498"/>
              <a:gd name="connsiteX5" fmla="*/ 0 w 2409825"/>
              <a:gd name="connsiteY5" fmla="*/ 0 h 6353498"/>
              <a:gd name="connsiteX0" fmla="*/ 0 w 2409825"/>
              <a:gd name="connsiteY0" fmla="*/ 0 h 6355410"/>
              <a:gd name="connsiteX1" fmla="*/ 2409825 w 2409825"/>
              <a:gd name="connsiteY1" fmla="*/ 9525 h 6355410"/>
              <a:gd name="connsiteX2" fmla="*/ 2409825 w 2409825"/>
              <a:gd name="connsiteY2" fmla="*/ 5921358 h 6355410"/>
              <a:gd name="connsiteX3" fmla="*/ 401646 w 2409825"/>
              <a:gd name="connsiteY3" fmla="*/ 5903904 h 6355410"/>
              <a:gd name="connsiteX4" fmla="*/ 0 w 2409825"/>
              <a:gd name="connsiteY4" fmla="*/ 5502258 h 6355410"/>
              <a:gd name="connsiteX5" fmla="*/ 0 w 2409825"/>
              <a:gd name="connsiteY5" fmla="*/ 0 h 6355410"/>
              <a:gd name="connsiteX0" fmla="*/ 0 w 2409825"/>
              <a:gd name="connsiteY0" fmla="*/ 0 h 6353498"/>
              <a:gd name="connsiteX1" fmla="*/ 2409825 w 2409825"/>
              <a:gd name="connsiteY1" fmla="*/ 9525 h 6353498"/>
              <a:gd name="connsiteX2" fmla="*/ 2409825 w 2409825"/>
              <a:gd name="connsiteY2" fmla="*/ 5921358 h 6353498"/>
              <a:gd name="connsiteX3" fmla="*/ 401646 w 2409825"/>
              <a:gd name="connsiteY3" fmla="*/ 5903904 h 6353498"/>
              <a:gd name="connsiteX4" fmla="*/ 0 w 2409825"/>
              <a:gd name="connsiteY4" fmla="*/ 5502258 h 6353498"/>
              <a:gd name="connsiteX5" fmla="*/ 0 w 2409825"/>
              <a:gd name="connsiteY5" fmla="*/ 0 h 6353498"/>
              <a:gd name="connsiteX0" fmla="*/ 0 w 2409825"/>
              <a:gd name="connsiteY0" fmla="*/ 0 h 6355410"/>
              <a:gd name="connsiteX1" fmla="*/ 2409825 w 2409825"/>
              <a:gd name="connsiteY1" fmla="*/ 9525 h 6355410"/>
              <a:gd name="connsiteX2" fmla="*/ 2409825 w 2409825"/>
              <a:gd name="connsiteY2" fmla="*/ 5921358 h 6355410"/>
              <a:gd name="connsiteX3" fmla="*/ 401646 w 2409825"/>
              <a:gd name="connsiteY3" fmla="*/ 5903904 h 6355410"/>
              <a:gd name="connsiteX4" fmla="*/ 0 w 2409825"/>
              <a:gd name="connsiteY4" fmla="*/ 5502258 h 6355410"/>
              <a:gd name="connsiteX5" fmla="*/ 0 w 2409825"/>
              <a:gd name="connsiteY5" fmla="*/ 0 h 6355410"/>
              <a:gd name="connsiteX0" fmla="*/ 0 w 2409825"/>
              <a:gd name="connsiteY0" fmla="*/ 0 h 5921358"/>
              <a:gd name="connsiteX1" fmla="*/ 2409825 w 2409825"/>
              <a:gd name="connsiteY1" fmla="*/ 9525 h 5921358"/>
              <a:gd name="connsiteX2" fmla="*/ 2409825 w 2409825"/>
              <a:gd name="connsiteY2" fmla="*/ 5921358 h 5921358"/>
              <a:gd name="connsiteX3" fmla="*/ 401646 w 2409825"/>
              <a:gd name="connsiteY3" fmla="*/ 5903904 h 5921358"/>
              <a:gd name="connsiteX4" fmla="*/ 0 w 2409825"/>
              <a:gd name="connsiteY4" fmla="*/ 5502258 h 5921358"/>
              <a:gd name="connsiteX5" fmla="*/ 0 w 2409825"/>
              <a:gd name="connsiteY5" fmla="*/ 0 h 5921358"/>
              <a:gd name="connsiteX0" fmla="*/ 0 w 2409825"/>
              <a:gd name="connsiteY0" fmla="*/ 3476 h 5911833"/>
              <a:gd name="connsiteX1" fmla="*/ 2409825 w 2409825"/>
              <a:gd name="connsiteY1" fmla="*/ 0 h 5911833"/>
              <a:gd name="connsiteX2" fmla="*/ 2409825 w 2409825"/>
              <a:gd name="connsiteY2" fmla="*/ 5911833 h 5911833"/>
              <a:gd name="connsiteX3" fmla="*/ 401646 w 2409825"/>
              <a:gd name="connsiteY3" fmla="*/ 5894379 h 5911833"/>
              <a:gd name="connsiteX4" fmla="*/ 0 w 2409825"/>
              <a:gd name="connsiteY4" fmla="*/ 5492733 h 5911833"/>
              <a:gd name="connsiteX5" fmla="*/ 0 w 2409825"/>
              <a:gd name="connsiteY5" fmla="*/ 3476 h 5911833"/>
              <a:gd name="connsiteX0" fmla="*/ 0 w 2409825"/>
              <a:gd name="connsiteY0" fmla="*/ 0 h 5908357"/>
              <a:gd name="connsiteX1" fmla="*/ 2409825 w 2409825"/>
              <a:gd name="connsiteY1" fmla="*/ 26860 h 5908357"/>
              <a:gd name="connsiteX2" fmla="*/ 2409825 w 2409825"/>
              <a:gd name="connsiteY2" fmla="*/ 5908357 h 5908357"/>
              <a:gd name="connsiteX3" fmla="*/ 401646 w 2409825"/>
              <a:gd name="connsiteY3" fmla="*/ 5890903 h 5908357"/>
              <a:gd name="connsiteX4" fmla="*/ 0 w 2409825"/>
              <a:gd name="connsiteY4" fmla="*/ 5489257 h 5908357"/>
              <a:gd name="connsiteX5" fmla="*/ 0 w 2409825"/>
              <a:gd name="connsiteY5" fmla="*/ 0 h 5908357"/>
              <a:gd name="connsiteX0" fmla="*/ 0 w 2409825"/>
              <a:gd name="connsiteY0" fmla="*/ 0 h 5908357"/>
              <a:gd name="connsiteX1" fmla="*/ 2409825 w 2409825"/>
              <a:gd name="connsiteY1" fmla="*/ 5192 h 5908357"/>
              <a:gd name="connsiteX2" fmla="*/ 2409825 w 2409825"/>
              <a:gd name="connsiteY2" fmla="*/ 5908357 h 5908357"/>
              <a:gd name="connsiteX3" fmla="*/ 401646 w 2409825"/>
              <a:gd name="connsiteY3" fmla="*/ 5890903 h 5908357"/>
              <a:gd name="connsiteX4" fmla="*/ 0 w 2409825"/>
              <a:gd name="connsiteY4" fmla="*/ 5489257 h 5908357"/>
              <a:gd name="connsiteX5" fmla="*/ 0 w 2409825"/>
              <a:gd name="connsiteY5" fmla="*/ 0 h 5908357"/>
              <a:gd name="connsiteX0" fmla="*/ 0 w 2409825"/>
              <a:gd name="connsiteY0" fmla="*/ 3475 h 5903165"/>
              <a:gd name="connsiteX1" fmla="*/ 2409825 w 2409825"/>
              <a:gd name="connsiteY1" fmla="*/ 0 h 5903165"/>
              <a:gd name="connsiteX2" fmla="*/ 2409825 w 2409825"/>
              <a:gd name="connsiteY2" fmla="*/ 5903165 h 5903165"/>
              <a:gd name="connsiteX3" fmla="*/ 401646 w 2409825"/>
              <a:gd name="connsiteY3" fmla="*/ 5885711 h 5903165"/>
              <a:gd name="connsiteX4" fmla="*/ 0 w 2409825"/>
              <a:gd name="connsiteY4" fmla="*/ 5484065 h 5903165"/>
              <a:gd name="connsiteX5" fmla="*/ 0 w 2409825"/>
              <a:gd name="connsiteY5" fmla="*/ 3475 h 5903165"/>
              <a:gd name="connsiteX0" fmla="*/ 0 w 2414159"/>
              <a:gd name="connsiteY0" fmla="*/ 0 h 5904023"/>
              <a:gd name="connsiteX1" fmla="*/ 2414159 w 2414159"/>
              <a:gd name="connsiteY1" fmla="*/ 858 h 5904023"/>
              <a:gd name="connsiteX2" fmla="*/ 2414159 w 2414159"/>
              <a:gd name="connsiteY2" fmla="*/ 5904023 h 5904023"/>
              <a:gd name="connsiteX3" fmla="*/ 405980 w 2414159"/>
              <a:gd name="connsiteY3" fmla="*/ 5886569 h 5904023"/>
              <a:gd name="connsiteX4" fmla="*/ 4334 w 2414159"/>
              <a:gd name="connsiteY4" fmla="*/ 5484923 h 5904023"/>
              <a:gd name="connsiteX5" fmla="*/ 0 w 2414159"/>
              <a:gd name="connsiteY5" fmla="*/ 0 h 5904023"/>
              <a:gd name="connsiteX0" fmla="*/ 0 w 2414159"/>
              <a:gd name="connsiteY0" fmla="*/ 0 h 5886569"/>
              <a:gd name="connsiteX1" fmla="*/ 2414159 w 2414159"/>
              <a:gd name="connsiteY1" fmla="*/ 858 h 5886569"/>
              <a:gd name="connsiteX2" fmla="*/ 2414159 w 2414159"/>
              <a:gd name="connsiteY2" fmla="*/ 5878021 h 5886569"/>
              <a:gd name="connsiteX3" fmla="*/ 405980 w 2414159"/>
              <a:gd name="connsiteY3" fmla="*/ 5886569 h 5886569"/>
              <a:gd name="connsiteX4" fmla="*/ 4334 w 2414159"/>
              <a:gd name="connsiteY4" fmla="*/ 5484923 h 5886569"/>
              <a:gd name="connsiteX5" fmla="*/ 0 w 2414159"/>
              <a:gd name="connsiteY5" fmla="*/ 0 h 5886569"/>
              <a:gd name="connsiteX0" fmla="*/ 0 w 2414159"/>
              <a:gd name="connsiteY0" fmla="*/ 0 h 5886689"/>
              <a:gd name="connsiteX1" fmla="*/ 2414159 w 2414159"/>
              <a:gd name="connsiteY1" fmla="*/ 858 h 5886689"/>
              <a:gd name="connsiteX2" fmla="*/ 2414159 w 2414159"/>
              <a:gd name="connsiteY2" fmla="*/ 5886689 h 5886689"/>
              <a:gd name="connsiteX3" fmla="*/ 405980 w 2414159"/>
              <a:gd name="connsiteY3" fmla="*/ 5886569 h 5886689"/>
              <a:gd name="connsiteX4" fmla="*/ 4334 w 2414159"/>
              <a:gd name="connsiteY4" fmla="*/ 5484923 h 5886689"/>
              <a:gd name="connsiteX5" fmla="*/ 0 w 2414159"/>
              <a:gd name="connsiteY5" fmla="*/ 0 h 5886689"/>
              <a:gd name="connsiteX0" fmla="*/ 4486 w 2410019"/>
              <a:gd name="connsiteY0" fmla="*/ 0 h 6654440"/>
              <a:gd name="connsiteX1" fmla="*/ 2410019 w 2410019"/>
              <a:gd name="connsiteY1" fmla="*/ 768609 h 6654440"/>
              <a:gd name="connsiteX2" fmla="*/ 2410019 w 2410019"/>
              <a:gd name="connsiteY2" fmla="*/ 6654440 h 6654440"/>
              <a:gd name="connsiteX3" fmla="*/ 401840 w 2410019"/>
              <a:gd name="connsiteY3" fmla="*/ 6654320 h 6654440"/>
              <a:gd name="connsiteX4" fmla="*/ 194 w 2410019"/>
              <a:gd name="connsiteY4" fmla="*/ 6252674 h 6654440"/>
              <a:gd name="connsiteX5" fmla="*/ 4486 w 2410019"/>
              <a:gd name="connsiteY5" fmla="*/ 0 h 6654440"/>
              <a:gd name="connsiteX0" fmla="*/ 4486 w 2418645"/>
              <a:gd name="connsiteY0" fmla="*/ 0 h 6654440"/>
              <a:gd name="connsiteX1" fmla="*/ 2418645 w 2418645"/>
              <a:gd name="connsiteY1" fmla="*/ 858 h 6654440"/>
              <a:gd name="connsiteX2" fmla="*/ 2410019 w 2418645"/>
              <a:gd name="connsiteY2" fmla="*/ 6654440 h 6654440"/>
              <a:gd name="connsiteX3" fmla="*/ 401840 w 2418645"/>
              <a:gd name="connsiteY3" fmla="*/ 6654320 h 6654440"/>
              <a:gd name="connsiteX4" fmla="*/ 194 w 2418645"/>
              <a:gd name="connsiteY4" fmla="*/ 6252674 h 6654440"/>
              <a:gd name="connsiteX5" fmla="*/ 4486 w 2418645"/>
              <a:gd name="connsiteY5" fmla="*/ 0 h 6654440"/>
              <a:gd name="connsiteX0" fmla="*/ 4486 w 2418645"/>
              <a:gd name="connsiteY0" fmla="*/ 85406 h 6653582"/>
              <a:gd name="connsiteX1" fmla="*/ 2418645 w 2418645"/>
              <a:gd name="connsiteY1" fmla="*/ 0 h 6653582"/>
              <a:gd name="connsiteX2" fmla="*/ 2410019 w 2418645"/>
              <a:gd name="connsiteY2" fmla="*/ 6653582 h 6653582"/>
              <a:gd name="connsiteX3" fmla="*/ 401840 w 2418645"/>
              <a:gd name="connsiteY3" fmla="*/ 6653462 h 6653582"/>
              <a:gd name="connsiteX4" fmla="*/ 194 w 2418645"/>
              <a:gd name="connsiteY4" fmla="*/ 6251816 h 6653582"/>
              <a:gd name="connsiteX5" fmla="*/ 4486 w 2418645"/>
              <a:gd name="connsiteY5" fmla="*/ 85406 h 6653582"/>
              <a:gd name="connsiteX0" fmla="*/ 4486 w 2418645"/>
              <a:gd name="connsiteY0" fmla="*/ 0 h 6568176"/>
              <a:gd name="connsiteX1" fmla="*/ 2418645 w 2418645"/>
              <a:gd name="connsiteY1" fmla="*/ 9484 h 6568176"/>
              <a:gd name="connsiteX2" fmla="*/ 2410019 w 2418645"/>
              <a:gd name="connsiteY2" fmla="*/ 6568176 h 6568176"/>
              <a:gd name="connsiteX3" fmla="*/ 401840 w 2418645"/>
              <a:gd name="connsiteY3" fmla="*/ 6568056 h 6568176"/>
              <a:gd name="connsiteX4" fmla="*/ 194 w 2418645"/>
              <a:gd name="connsiteY4" fmla="*/ 6166410 h 6568176"/>
              <a:gd name="connsiteX5" fmla="*/ 4486 w 2418645"/>
              <a:gd name="connsiteY5" fmla="*/ 0 h 6568176"/>
              <a:gd name="connsiteX0" fmla="*/ 4486 w 2427271"/>
              <a:gd name="connsiteY0" fmla="*/ 0 h 6568176"/>
              <a:gd name="connsiteX1" fmla="*/ 2427271 w 2427271"/>
              <a:gd name="connsiteY1" fmla="*/ 9484 h 6568176"/>
              <a:gd name="connsiteX2" fmla="*/ 2410019 w 2427271"/>
              <a:gd name="connsiteY2" fmla="*/ 6568176 h 6568176"/>
              <a:gd name="connsiteX3" fmla="*/ 401840 w 2427271"/>
              <a:gd name="connsiteY3" fmla="*/ 6568056 h 6568176"/>
              <a:gd name="connsiteX4" fmla="*/ 194 w 2427271"/>
              <a:gd name="connsiteY4" fmla="*/ 6166410 h 6568176"/>
              <a:gd name="connsiteX5" fmla="*/ 4486 w 2427271"/>
              <a:gd name="connsiteY5" fmla="*/ 0 h 6568176"/>
              <a:gd name="connsiteX0" fmla="*/ 4486 w 2427271"/>
              <a:gd name="connsiteY0" fmla="*/ 0 h 6568176"/>
              <a:gd name="connsiteX1" fmla="*/ 2427271 w 2427271"/>
              <a:gd name="connsiteY1" fmla="*/ 857 h 6568176"/>
              <a:gd name="connsiteX2" fmla="*/ 2410019 w 2427271"/>
              <a:gd name="connsiteY2" fmla="*/ 6568176 h 6568176"/>
              <a:gd name="connsiteX3" fmla="*/ 401840 w 2427271"/>
              <a:gd name="connsiteY3" fmla="*/ 6568056 h 6568176"/>
              <a:gd name="connsiteX4" fmla="*/ 194 w 2427271"/>
              <a:gd name="connsiteY4" fmla="*/ 6166410 h 6568176"/>
              <a:gd name="connsiteX5" fmla="*/ 4486 w 2427271"/>
              <a:gd name="connsiteY5" fmla="*/ 0 h 6568176"/>
              <a:gd name="connsiteX0" fmla="*/ 4486 w 2410848"/>
              <a:gd name="connsiteY0" fmla="*/ 0 h 6568176"/>
              <a:gd name="connsiteX1" fmla="*/ 2410019 w 2410848"/>
              <a:gd name="connsiteY1" fmla="*/ 5651158 h 6568176"/>
              <a:gd name="connsiteX2" fmla="*/ 2410019 w 2410848"/>
              <a:gd name="connsiteY2" fmla="*/ 6568176 h 6568176"/>
              <a:gd name="connsiteX3" fmla="*/ 401840 w 2410848"/>
              <a:gd name="connsiteY3" fmla="*/ 6568056 h 6568176"/>
              <a:gd name="connsiteX4" fmla="*/ 194 w 2410848"/>
              <a:gd name="connsiteY4" fmla="*/ 6166410 h 6568176"/>
              <a:gd name="connsiteX5" fmla="*/ 4486 w 2410848"/>
              <a:gd name="connsiteY5" fmla="*/ 0 h 6568176"/>
              <a:gd name="connsiteX0" fmla="*/ 0 w 2414989"/>
              <a:gd name="connsiteY0" fmla="*/ 0 h 2298100"/>
              <a:gd name="connsiteX1" fmla="*/ 2414160 w 2414989"/>
              <a:gd name="connsiteY1" fmla="*/ 1381082 h 2298100"/>
              <a:gd name="connsiteX2" fmla="*/ 2414160 w 2414989"/>
              <a:gd name="connsiteY2" fmla="*/ 2298100 h 2298100"/>
              <a:gd name="connsiteX3" fmla="*/ 405981 w 2414989"/>
              <a:gd name="connsiteY3" fmla="*/ 2297980 h 2298100"/>
              <a:gd name="connsiteX4" fmla="*/ 4335 w 2414989"/>
              <a:gd name="connsiteY4" fmla="*/ 1896334 h 2298100"/>
              <a:gd name="connsiteX5" fmla="*/ 0 w 2414989"/>
              <a:gd name="connsiteY5" fmla="*/ 0 h 2298100"/>
              <a:gd name="connsiteX0" fmla="*/ 0 w 2410654"/>
              <a:gd name="connsiteY0" fmla="*/ 522286 h 924052"/>
              <a:gd name="connsiteX1" fmla="*/ 2409825 w 2410654"/>
              <a:gd name="connsiteY1" fmla="*/ 7034 h 924052"/>
              <a:gd name="connsiteX2" fmla="*/ 2409825 w 2410654"/>
              <a:gd name="connsiteY2" fmla="*/ 924052 h 924052"/>
              <a:gd name="connsiteX3" fmla="*/ 401646 w 2410654"/>
              <a:gd name="connsiteY3" fmla="*/ 923932 h 924052"/>
              <a:gd name="connsiteX4" fmla="*/ 0 w 2410654"/>
              <a:gd name="connsiteY4" fmla="*/ 522286 h 924052"/>
              <a:gd name="connsiteX0" fmla="*/ 0 w 2410654"/>
              <a:gd name="connsiteY0" fmla="*/ 1410949 h 1812715"/>
              <a:gd name="connsiteX1" fmla="*/ 2409825 w 2410654"/>
              <a:gd name="connsiteY1" fmla="*/ 895697 h 1812715"/>
              <a:gd name="connsiteX2" fmla="*/ 2409825 w 2410654"/>
              <a:gd name="connsiteY2" fmla="*/ 1812715 h 1812715"/>
              <a:gd name="connsiteX3" fmla="*/ 401646 w 2410654"/>
              <a:gd name="connsiteY3" fmla="*/ 1812595 h 1812715"/>
              <a:gd name="connsiteX4" fmla="*/ 0 w 2410654"/>
              <a:gd name="connsiteY4" fmla="*/ 1410949 h 1812715"/>
              <a:gd name="connsiteX0" fmla="*/ 0 w 2410654"/>
              <a:gd name="connsiteY0" fmla="*/ 1018872 h 1711185"/>
              <a:gd name="connsiteX1" fmla="*/ 2409825 w 2410654"/>
              <a:gd name="connsiteY1" fmla="*/ 1021205 h 1711185"/>
              <a:gd name="connsiteX2" fmla="*/ 2409825 w 2410654"/>
              <a:gd name="connsiteY2" fmla="*/ 1420638 h 1711185"/>
              <a:gd name="connsiteX3" fmla="*/ 401646 w 2410654"/>
              <a:gd name="connsiteY3" fmla="*/ 1420518 h 1711185"/>
              <a:gd name="connsiteX4" fmla="*/ 0 w 2410654"/>
              <a:gd name="connsiteY4" fmla="*/ 1018872 h 1711185"/>
              <a:gd name="connsiteX0" fmla="*/ 0 w 2410654"/>
              <a:gd name="connsiteY0" fmla="*/ 1018872 h 1711185"/>
              <a:gd name="connsiteX1" fmla="*/ 2409825 w 2410654"/>
              <a:gd name="connsiteY1" fmla="*/ 1021205 h 1711185"/>
              <a:gd name="connsiteX2" fmla="*/ 2409825 w 2410654"/>
              <a:gd name="connsiteY2" fmla="*/ 1420638 h 1711185"/>
              <a:gd name="connsiteX3" fmla="*/ 401646 w 2410654"/>
              <a:gd name="connsiteY3" fmla="*/ 1420518 h 1711185"/>
              <a:gd name="connsiteX4" fmla="*/ 0 w 2410654"/>
              <a:gd name="connsiteY4" fmla="*/ 1018872 h 1711185"/>
              <a:gd name="connsiteX0" fmla="*/ 0 w 2410654"/>
              <a:gd name="connsiteY0" fmla="*/ 595858 h 997624"/>
              <a:gd name="connsiteX1" fmla="*/ 2409825 w 2410654"/>
              <a:gd name="connsiteY1" fmla="*/ 598191 h 997624"/>
              <a:gd name="connsiteX2" fmla="*/ 2409825 w 2410654"/>
              <a:gd name="connsiteY2" fmla="*/ 997624 h 997624"/>
              <a:gd name="connsiteX3" fmla="*/ 401646 w 2410654"/>
              <a:gd name="connsiteY3" fmla="*/ 997504 h 997624"/>
              <a:gd name="connsiteX4" fmla="*/ 0 w 2410654"/>
              <a:gd name="connsiteY4" fmla="*/ 595858 h 997624"/>
              <a:gd name="connsiteX0" fmla="*/ 0 w 2418453"/>
              <a:gd name="connsiteY0" fmla="*/ 919548 h 1321314"/>
              <a:gd name="connsiteX1" fmla="*/ 2418451 w 2418453"/>
              <a:gd name="connsiteY1" fmla="*/ 93745 h 1321314"/>
              <a:gd name="connsiteX2" fmla="*/ 2409825 w 2418453"/>
              <a:gd name="connsiteY2" fmla="*/ 1321314 h 1321314"/>
              <a:gd name="connsiteX3" fmla="*/ 401646 w 2418453"/>
              <a:gd name="connsiteY3" fmla="*/ 1321194 h 1321314"/>
              <a:gd name="connsiteX4" fmla="*/ 0 w 2418453"/>
              <a:gd name="connsiteY4" fmla="*/ 919548 h 1321314"/>
              <a:gd name="connsiteX0" fmla="*/ 0 w 2418453"/>
              <a:gd name="connsiteY0" fmla="*/ 919548 h 1321314"/>
              <a:gd name="connsiteX1" fmla="*/ 2418451 w 2418453"/>
              <a:gd name="connsiteY1" fmla="*/ 93745 h 1321314"/>
              <a:gd name="connsiteX2" fmla="*/ 2409825 w 2418453"/>
              <a:gd name="connsiteY2" fmla="*/ 1321314 h 1321314"/>
              <a:gd name="connsiteX3" fmla="*/ 401646 w 2418453"/>
              <a:gd name="connsiteY3" fmla="*/ 1321194 h 1321314"/>
              <a:gd name="connsiteX4" fmla="*/ 0 w 2418453"/>
              <a:gd name="connsiteY4" fmla="*/ 919548 h 1321314"/>
              <a:gd name="connsiteX0" fmla="*/ 0 w 2592601"/>
              <a:gd name="connsiteY0" fmla="*/ 919548 h 1321314"/>
              <a:gd name="connsiteX1" fmla="*/ 2418451 w 2592601"/>
              <a:gd name="connsiteY1" fmla="*/ 93745 h 1321314"/>
              <a:gd name="connsiteX2" fmla="*/ 2402263 w 2592601"/>
              <a:gd name="connsiteY2" fmla="*/ 906339 h 1321314"/>
              <a:gd name="connsiteX3" fmla="*/ 2409825 w 2592601"/>
              <a:gd name="connsiteY3" fmla="*/ 1321314 h 1321314"/>
              <a:gd name="connsiteX4" fmla="*/ 401646 w 2592601"/>
              <a:gd name="connsiteY4" fmla="*/ 1321194 h 1321314"/>
              <a:gd name="connsiteX5" fmla="*/ 0 w 2592601"/>
              <a:gd name="connsiteY5" fmla="*/ 919548 h 1321314"/>
              <a:gd name="connsiteX0" fmla="*/ 0 w 2592601"/>
              <a:gd name="connsiteY0" fmla="*/ 919548 h 1321314"/>
              <a:gd name="connsiteX1" fmla="*/ 2418451 w 2592601"/>
              <a:gd name="connsiteY1" fmla="*/ 93745 h 1321314"/>
              <a:gd name="connsiteX2" fmla="*/ 2402263 w 2592601"/>
              <a:gd name="connsiteY2" fmla="*/ 906339 h 1321314"/>
              <a:gd name="connsiteX3" fmla="*/ 2409825 w 2592601"/>
              <a:gd name="connsiteY3" fmla="*/ 1321314 h 1321314"/>
              <a:gd name="connsiteX4" fmla="*/ 401646 w 2592601"/>
              <a:gd name="connsiteY4" fmla="*/ 1321194 h 1321314"/>
              <a:gd name="connsiteX5" fmla="*/ 0 w 2592601"/>
              <a:gd name="connsiteY5" fmla="*/ 919548 h 1321314"/>
              <a:gd name="connsiteX0" fmla="*/ 0 w 2592601"/>
              <a:gd name="connsiteY0" fmla="*/ 919548 h 1321314"/>
              <a:gd name="connsiteX1" fmla="*/ 2418451 w 2592601"/>
              <a:gd name="connsiteY1" fmla="*/ 93745 h 1321314"/>
              <a:gd name="connsiteX2" fmla="*/ 2402263 w 2592601"/>
              <a:gd name="connsiteY2" fmla="*/ 906339 h 1321314"/>
              <a:gd name="connsiteX3" fmla="*/ 2409825 w 2592601"/>
              <a:gd name="connsiteY3" fmla="*/ 1321314 h 1321314"/>
              <a:gd name="connsiteX4" fmla="*/ 401646 w 2592601"/>
              <a:gd name="connsiteY4" fmla="*/ 1321194 h 1321314"/>
              <a:gd name="connsiteX5" fmla="*/ 0 w 2592601"/>
              <a:gd name="connsiteY5" fmla="*/ 919548 h 1321314"/>
              <a:gd name="connsiteX0" fmla="*/ 0 w 2592601"/>
              <a:gd name="connsiteY0" fmla="*/ 919548 h 1321314"/>
              <a:gd name="connsiteX1" fmla="*/ 2418451 w 2592601"/>
              <a:gd name="connsiteY1" fmla="*/ 93745 h 1321314"/>
              <a:gd name="connsiteX2" fmla="*/ 2402263 w 2592601"/>
              <a:gd name="connsiteY2" fmla="*/ 906339 h 1321314"/>
              <a:gd name="connsiteX3" fmla="*/ 2409825 w 2592601"/>
              <a:gd name="connsiteY3" fmla="*/ 1321314 h 1321314"/>
              <a:gd name="connsiteX4" fmla="*/ 401646 w 2592601"/>
              <a:gd name="connsiteY4" fmla="*/ 1321194 h 1321314"/>
              <a:gd name="connsiteX5" fmla="*/ 0 w 2592601"/>
              <a:gd name="connsiteY5" fmla="*/ 919548 h 1321314"/>
              <a:gd name="connsiteX0" fmla="*/ 0 w 2592601"/>
              <a:gd name="connsiteY0" fmla="*/ 919548 h 1321314"/>
              <a:gd name="connsiteX1" fmla="*/ 2418451 w 2592601"/>
              <a:gd name="connsiteY1" fmla="*/ 93745 h 1321314"/>
              <a:gd name="connsiteX2" fmla="*/ 2402263 w 2592601"/>
              <a:gd name="connsiteY2" fmla="*/ 906339 h 1321314"/>
              <a:gd name="connsiteX3" fmla="*/ 2409825 w 2592601"/>
              <a:gd name="connsiteY3" fmla="*/ 1321314 h 1321314"/>
              <a:gd name="connsiteX4" fmla="*/ 401646 w 2592601"/>
              <a:gd name="connsiteY4" fmla="*/ 1321194 h 1321314"/>
              <a:gd name="connsiteX5" fmla="*/ 0 w 2592601"/>
              <a:gd name="connsiteY5" fmla="*/ 919548 h 1321314"/>
              <a:gd name="connsiteX0" fmla="*/ 0 w 2592601"/>
              <a:gd name="connsiteY0" fmla="*/ 919548 h 1321314"/>
              <a:gd name="connsiteX1" fmla="*/ 2418451 w 2592601"/>
              <a:gd name="connsiteY1" fmla="*/ 93745 h 1321314"/>
              <a:gd name="connsiteX2" fmla="*/ 2402263 w 2592601"/>
              <a:gd name="connsiteY2" fmla="*/ 906339 h 1321314"/>
              <a:gd name="connsiteX3" fmla="*/ 2409825 w 2592601"/>
              <a:gd name="connsiteY3" fmla="*/ 1321314 h 1321314"/>
              <a:gd name="connsiteX4" fmla="*/ 401646 w 2592601"/>
              <a:gd name="connsiteY4" fmla="*/ 1321194 h 1321314"/>
              <a:gd name="connsiteX5" fmla="*/ 0 w 2592601"/>
              <a:gd name="connsiteY5" fmla="*/ 919548 h 1321314"/>
              <a:gd name="connsiteX0" fmla="*/ 0 w 2592601"/>
              <a:gd name="connsiteY0" fmla="*/ 919548 h 1321314"/>
              <a:gd name="connsiteX1" fmla="*/ 2418451 w 2592601"/>
              <a:gd name="connsiteY1" fmla="*/ 93745 h 1321314"/>
              <a:gd name="connsiteX2" fmla="*/ 2402263 w 2592601"/>
              <a:gd name="connsiteY2" fmla="*/ 906339 h 1321314"/>
              <a:gd name="connsiteX3" fmla="*/ 2409825 w 2592601"/>
              <a:gd name="connsiteY3" fmla="*/ 1321314 h 1321314"/>
              <a:gd name="connsiteX4" fmla="*/ 401646 w 2592601"/>
              <a:gd name="connsiteY4" fmla="*/ 1321194 h 1321314"/>
              <a:gd name="connsiteX5" fmla="*/ 0 w 2592601"/>
              <a:gd name="connsiteY5" fmla="*/ 919548 h 1321314"/>
              <a:gd name="connsiteX0" fmla="*/ 0 w 2558923"/>
              <a:gd name="connsiteY0" fmla="*/ 58047 h 459813"/>
              <a:gd name="connsiteX1" fmla="*/ 2402263 w 2558923"/>
              <a:gd name="connsiteY1" fmla="*/ 44838 h 459813"/>
              <a:gd name="connsiteX2" fmla="*/ 2409825 w 2558923"/>
              <a:gd name="connsiteY2" fmla="*/ 459813 h 459813"/>
              <a:gd name="connsiteX3" fmla="*/ 401646 w 2558923"/>
              <a:gd name="connsiteY3" fmla="*/ 459693 h 459813"/>
              <a:gd name="connsiteX4" fmla="*/ 0 w 2558923"/>
              <a:gd name="connsiteY4" fmla="*/ 58047 h 459813"/>
              <a:gd name="connsiteX0" fmla="*/ 0 w 2409825"/>
              <a:gd name="connsiteY0" fmla="*/ 58047 h 459813"/>
              <a:gd name="connsiteX1" fmla="*/ 2402263 w 2409825"/>
              <a:gd name="connsiteY1" fmla="*/ 44838 h 459813"/>
              <a:gd name="connsiteX2" fmla="*/ 2409825 w 2409825"/>
              <a:gd name="connsiteY2" fmla="*/ 459813 h 459813"/>
              <a:gd name="connsiteX3" fmla="*/ 401646 w 2409825"/>
              <a:gd name="connsiteY3" fmla="*/ 459693 h 459813"/>
              <a:gd name="connsiteX4" fmla="*/ 0 w 2409825"/>
              <a:gd name="connsiteY4" fmla="*/ 58047 h 459813"/>
              <a:gd name="connsiteX0" fmla="*/ 0 w 2409825"/>
              <a:gd name="connsiteY0" fmla="*/ 31845 h 433611"/>
              <a:gd name="connsiteX1" fmla="*/ 2402263 w 2409825"/>
              <a:gd name="connsiteY1" fmla="*/ 18636 h 433611"/>
              <a:gd name="connsiteX2" fmla="*/ 2409825 w 2409825"/>
              <a:gd name="connsiteY2" fmla="*/ 433611 h 433611"/>
              <a:gd name="connsiteX3" fmla="*/ 401646 w 2409825"/>
              <a:gd name="connsiteY3" fmla="*/ 433491 h 433611"/>
              <a:gd name="connsiteX4" fmla="*/ 0 w 2409825"/>
              <a:gd name="connsiteY4" fmla="*/ 31845 h 433611"/>
              <a:gd name="connsiteX0" fmla="*/ 0 w 2409825"/>
              <a:gd name="connsiteY0" fmla="*/ 13209 h 414975"/>
              <a:gd name="connsiteX1" fmla="*/ 2402263 w 2409825"/>
              <a:gd name="connsiteY1" fmla="*/ 0 h 414975"/>
              <a:gd name="connsiteX2" fmla="*/ 2409825 w 2409825"/>
              <a:gd name="connsiteY2" fmla="*/ 414975 h 414975"/>
              <a:gd name="connsiteX3" fmla="*/ 401646 w 2409825"/>
              <a:gd name="connsiteY3" fmla="*/ 414855 h 414975"/>
              <a:gd name="connsiteX4" fmla="*/ 0 w 2409825"/>
              <a:gd name="connsiteY4" fmla="*/ 13209 h 414975"/>
              <a:gd name="connsiteX0" fmla="*/ 0 w 2412835"/>
              <a:gd name="connsiteY0" fmla="*/ 13209 h 414975"/>
              <a:gd name="connsiteX1" fmla="*/ 2412835 w 2412835"/>
              <a:gd name="connsiteY1" fmla="*/ 0 h 414975"/>
              <a:gd name="connsiteX2" fmla="*/ 2409825 w 2412835"/>
              <a:gd name="connsiteY2" fmla="*/ 414975 h 414975"/>
              <a:gd name="connsiteX3" fmla="*/ 401646 w 2412835"/>
              <a:gd name="connsiteY3" fmla="*/ 414855 h 414975"/>
              <a:gd name="connsiteX4" fmla="*/ 0 w 2412835"/>
              <a:gd name="connsiteY4" fmla="*/ 13209 h 414975"/>
              <a:gd name="connsiteX0" fmla="*/ 0 w 2409825"/>
              <a:gd name="connsiteY0" fmla="*/ 13209 h 414975"/>
              <a:gd name="connsiteX1" fmla="*/ 2407549 w 2409825"/>
              <a:gd name="connsiteY1" fmla="*/ 0 h 414975"/>
              <a:gd name="connsiteX2" fmla="*/ 2409825 w 2409825"/>
              <a:gd name="connsiteY2" fmla="*/ 414975 h 414975"/>
              <a:gd name="connsiteX3" fmla="*/ 401646 w 2409825"/>
              <a:gd name="connsiteY3" fmla="*/ 414855 h 414975"/>
              <a:gd name="connsiteX4" fmla="*/ 0 w 2409825"/>
              <a:gd name="connsiteY4" fmla="*/ 13209 h 414975"/>
              <a:gd name="connsiteX0" fmla="*/ 0 w 2409825"/>
              <a:gd name="connsiteY0" fmla="*/ 0 h 401766"/>
              <a:gd name="connsiteX1" fmla="*/ 2407549 w 2409825"/>
              <a:gd name="connsiteY1" fmla="*/ 2647 h 401766"/>
              <a:gd name="connsiteX2" fmla="*/ 2409825 w 2409825"/>
              <a:gd name="connsiteY2" fmla="*/ 401766 h 401766"/>
              <a:gd name="connsiteX3" fmla="*/ 401646 w 2409825"/>
              <a:gd name="connsiteY3" fmla="*/ 401646 h 401766"/>
              <a:gd name="connsiteX4" fmla="*/ 0 w 2409825"/>
              <a:gd name="connsiteY4" fmla="*/ 0 h 401766"/>
              <a:gd name="connsiteX0" fmla="*/ 184062 w 2593887"/>
              <a:gd name="connsiteY0" fmla="*/ 0 h 401766"/>
              <a:gd name="connsiteX1" fmla="*/ 2591611 w 2593887"/>
              <a:gd name="connsiteY1" fmla="*/ 2647 h 401766"/>
              <a:gd name="connsiteX2" fmla="*/ 2593887 w 2593887"/>
              <a:gd name="connsiteY2" fmla="*/ 401766 h 401766"/>
              <a:gd name="connsiteX3" fmla="*/ 585708 w 2593887"/>
              <a:gd name="connsiteY3" fmla="*/ 401646 h 401766"/>
              <a:gd name="connsiteX4" fmla="*/ 212060 w 2593887"/>
              <a:gd name="connsiteY4" fmla="*/ 148693 h 401766"/>
              <a:gd name="connsiteX5" fmla="*/ 184062 w 2593887"/>
              <a:gd name="connsiteY5" fmla="*/ 0 h 401766"/>
              <a:gd name="connsiteX0" fmla="*/ 184062 w 2593887"/>
              <a:gd name="connsiteY0" fmla="*/ 0 h 401766"/>
              <a:gd name="connsiteX1" fmla="*/ 2591611 w 2593887"/>
              <a:gd name="connsiteY1" fmla="*/ 2647 h 401766"/>
              <a:gd name="connsiteX2" fmla="*/ 2593887 w 2593887"/>
              <a:gd name="connsiteY2" fmla="*/ 401766 h 401766"/>
              <a:gd name="connsiteX3" fmla="*/ 585708 w 2593887"/>
              <a:gd name="connsiteY3" fmla="*/ 401646 h 401766"/>
              <a:gd name="connsiteX4" fmla="*/ 212060 w 2593887"/>
              <a:gd name="connsiteY4" fmla="*/ 148693 h 401766"/>
              <a:gd name="connsiteX5" fmla="*/ 184062 w 2593887"/>
              <a:gd name="connsiteY5" fmla="*/ 0 h 401766"/>
              <a:gd name="connsiteX0" fmla="*/ 175268 w 2585093"/>
              <a:gd name="connsiteY0" fmla="*/ 0 h 401766"/>
              <a:gd name="connsiteX1" fmla="*/ 2582817 w 2585093"/>
              <a:gd name="connsiteY1" fmla="*/ 2647 h 401766"/>
              <a:gd name="connsiteX2" fmla="*/ 2585093 w 2585093"/>
              <a:gd name="connsiteY2" fmla="*/ 401766 h 401766"/>
              <a:gd name="connsiteX3" fmla="*/ 576914 w 2585093"/>
              <a:gd name="connsiteY3" fmla="*/ 401646 h 401766"/>
              <a:gd name="connsiteX4" fmla="*/ 203266 w 2585093"/>
              <a:gd name="connsiteY4" fmla="*/ 148693 h 401766"/>
              <a:gd name="connsiteX5" fmla="*/ 175268 w 2585093"/>
              <a:gd name="connsiteY5" fmla="*/ 0 h 401766"/>
              <a:gd name="connsiteX0" fmla="*/ 141764 w 2523591"/>
              <a:gd name="connsiteY0" fmla="*/ 154726 h 407799"/>
              <a:gd name="connsiteX1" fmla="*/ 2521315 w 2523591"/>
              <a:gd name="connsiteY1" fmla="*/ 8680 h 407799"/>
              <a:gd name="connsiteX2" fmla="*/ 2523591 w 2523591"/>
              <a:gd name="connsiteY2" fmla="*/ 407799 h 407799"/>
              <a:gd name="connsiteX3" fmla="*/ 515412 w 2523591"/>
              <a:gd name="connsiteY3" fmla="*/ 407679 h 407799"/>
              <a:gd name="connsiteX4" fmla="*/ 141764 w 2523591"/>
              <a:gd name="connsiteY4" fmla="*/ 154726 h 407799"/>
              <a:gd name="connsiteX0" fmla="*/ 398 w 2382225"/>
              <a:gd name="connsiteY0" fmla="*/ 151214 h 404287"/>
              <a:gd name="connsiteX1" fmla="*/ 2379949 w 2382225"/>
              <a:gd name="connsiteY1" fmla="*/ 5168 h 404287"/>
              <a:gd name="connsiteX2" fmla="*/ 2382225 w 2382225"/>
              <a:gd name="connsiteY2" fmla="*/ 404287 h 404287"/>
              <a:gd name="connsiteX3" fmla="*/ 374046 w 2382225"/>
              <a:gd name="connsiteY3" fmla="*/ 404167 h 404287"/>
              <a:gd name="connsiteX4" fmla="*/ 398 w 2382225"/>
              <a:gd name="connsiteY4" fmla="*/ 151214 h 404287"/>
              <a:gd name="connsiteX0" fmla="*/ 184 w 2382011"/>
              <a:gd name="connsiteY0" fmla="*/ 151283 h 404356"/>
              <a:gd name="connsiteX1" fmla="*/ 2379735 w 2382011"/>
              <a:gd name="connsiteY1" fmla="*/ 5237 h 404356"/>
              <a:gd name="connsiteX2" fmla="*/ 2382011 w 2382011"/>
              <a:gd name="connsiteY2" fmla="*/ 404356 h 404356"/>
              <a:gd name="connsiteX3" fmla="*/ 373832 w 2382011"/>
              <a:gd name="connsiteY3" fmla="*/ 404236 h 404356"/>
              <a:gd name="connsiteX4" fmla="*/ 184 w 2382011"/>
              <a:gd name="connsiteY4" fmla="*/ 151283 h 404356"/>
              <a:gd name="connsiteX0" fmla="*/ 3 w 2381830"/>
              <a:gd name="connsiteY0" fmla="*/ 150350 h 403423"/>
              <a:gd name="connsiteX1" fmla="*/ 2379554 w 2381830"/>
              <a:gd name="connsiteY1" fmla="*/ 4304 h 403423"/>
              <a:gd name="connsiteX2" fmla="*/ 2381830 w 2381830"/>
              <a:gd name="connsiteY2" fmla="*/ 403423 h 403423"/>
              <a:gd name="connsiteX3" fmla="*/ 373651 w 2381830"/>
              <a:gd name="connsiteY3" fmla="*/ 403303 h 403423"/>
              <a:gd name="connsiteX4" fmla="*/ 3 w 2381830"/>
              <a:gd name="connsiteY4" fmla="*/ 150350 h 403423"/>
              <a:gd name="connsiteX0" fmla="*/ 3 w 2381830"/>
              <a:gd name="connsiteY0" fmla="*/ 150350 h 403423"/>
              <a:gd name="connsiteX1" fmla="*/ 2379554 w 2381830"/>
              <a:gd name="connsiteY1" fmla="*/ 4304 h 403423"/>
              <a:gd name="connsiteX2" fmla="*/ 2381830 w 2381830"/>
              <a:gd name="connsiteY2" fmla="*/ 403423 h 403423"/>
              <a:gd name="connsiteX3" fmla="*/ 373651 w 2381830"/>
              <a:gd name="connsiteY3" fmla="*/ 403303 h 403423"/>
              <a:gd name="connsiteX4" fmla="*/ 3 w 2381830"/>
              <a:gd name="connsiteY4" fmla="*/ 150350 h 403423"/>
              <a:gd name="connsiteX0" fmla="*/ 141504 w 2523331"/>
              <a:gd name="connsiteY0" fmla="*/ 48576 h 301649"/>
              <a:gd name="connsiteX1" fmla="*/ 2517525 w 2523331"/>
              <a:gd name="connsiteY1" fmla="*/ 22567 h 301649"/>
              <a:gd name="connsiteX2" fmla="*/ 2523331 w 2523331"/>
              <a:gd name="connsiteY2" fmla="*/ 301649 h 301649"/>
              <a:gd name="connsiteX3" fmla="*/ 515152 w 2523331"/>
              <a:gd name="connsiteY3" fmla="*/ 301529 h 301649"/>
              <a:gd name="connsiteX4" fmla="*/ 141504 w 2523331"/>
              <a:gd name="connsiteY4" fmla="*/ 48576 h 301649"/>
              <a:gd name="connsiteX0" fmla="*/ 141504 w 2523331"/>
              <a:gd name="connsiteY0" fmla="*/ 33303 h 286376"/>
              <a:gd name="connsiteX1" fmla="*/ 2517525 w 2523331"/>
              <a:gd name="connsiteY1" fmla="*/ 7294 h 286376"/>
              <a:gd name="connsiteX2" fmla="*/ 2523331 w 2523331"/>
              <a:gd name="connsiteY2" fmla="*/ 286376 h 286376"/>
              <a:gd name="connsiteX3" fmla="*/ 515152 w 2523331"/>
              <a:gd name="connsiteY3" fmla="*/ 286256 h 286376"/>
              <a:gd name="connsiteX4" fmla="*/ 141504 w 2523331"/>
              <a:gd name="connsiteY4" fmla="*/ 33303 h 286376"/>
              <a:gd name="connsiteX0" fmla="*/ 141504 w 2523331"/>
              <a:gd name="connsiteY0" fmla="*/ 30430 h 283503"/>
              <a:gd name="connsiteX1" fmla="*/ 2517525 w 2523331"/>
              <a:gd name="connsiteY1" fmla="*/ 4421 h 283503"/>
              <a:gd name="connsiteX2" fmla="*/ 2523331 w 2523331"/>
              <a:gd name="connsiteY2" fmla="*/ 283503 h 283503"/>
              <a:gd name="connsiteX3" fmla="*/ 515152 w 2523331"/>
              <a:gd name="connsiteY3" fmla="*/ 283383 h 283503"/>
              <a:gd name="connsiteX4" fmla="*/ 141504 w 2523331"/>
              <a:gd name="connsiteY4" fmla="*/ 30430 h 283503"/>
              <a:gd name="connsiteX0" fmla="*/ 141504 w 2523331"/>
              <a:gd name="connsiteY0" fmla="*/ 30430 h 283503"/>
              <a:gd name="connsiteX1" fmla="*/ 2517525 w 2523331"/>
              <a:gd name="connsiteY1" fmla="*/ 4421 h 283503"/>
              <a:gd name="connsiteX2" fmla="*/ 2523331 w 2523331"/>
              <a:gd name="connsiteY2" fmla="*/ 283503 h 283503"/>
              <a:gd name="connsiteX3" fmla="*/ 515152 w 2523331"/>
              <a:gd name="connsiteY3" fmla="*/ 283383 h 283503"/>
              <a:gd name="connsiteX4" fmla="*/ 141504 w 2523331"/>
              <a:gd name="connsiteY4" fmla="*/ 30430 h 283503"/>
              <a:gd name="connsiteX0" fmla="*/ 141504 w 2523331"/>
              <a:gd name="connsiteY0" fmla="*/ 30430 h 283503"/>
              <a:gd name="connsiteX1" fmla="*/ 2517525 w 2523331"/>
              <a:gd name="connsiteY1" fmla="*/ 4421 h 283503"/>
              <a:gd name="connsiteX2" fmla="*/ 2523331 w 2523331"/>
              <a:gd name="connsiteY2" fmla="*/ 283503 h 283503"/>
              <a:gd name="connsiteX3" fmla="*/ 515152 w 2523331"/>
              <a:gd name="connsiteY3" fmla="*/ 283383 h 283503"/>
              <a:gd name="connsiteX4" fmla="*/ 141504 w 2523331"/>
              <a:gd name="connsiteY4" fmla="*/ 30430 h 283503"/>
              <a:gd name="connsiteX0" fmla="*/ 0 w 2381827"/>
              <a:gd name="connsiteY0" fmla="*/ 30430 h 283503"/>
              <a:gd name="connsiteX1" fmla="*/ 2376021 w 2381827"/>
              <a:gd name="connsiteY1" fmla="*/ 4421 h 283503"/>
              <a:gd name="connsiteX2" fmla="*/ 2381827 w 2381827"/>
              <a:gd name="connsiteY2" fmla="*/ 283503 h 283503"/>
              <a:gd name="connsiteX3" fmla="*/ 373648 w 2381827"/>
              <a:gd name="connsiteY3" fmla="*/ 283383 h 283503"/>
              <a:gd name="connsiteX4" fmla="*/ 0 w 2381827"/>
              <a:gd name="connsiteY4" fmla="*/ 30430 h 283503"/>
              <a:gd name="connsiteX0" fmla="*/ 0 w 2381827"/>
              <a:gd name="connsiteY0" fmla="*/ 30430 h 283503"/>
              <a:gd name="connsiteX1" fmla="*/ 2376021 w 2381827"/>
              <a:gd name="connsiteY1" fmla="*/ 4421 h 283503"/>
              <a:gd name="connsiteX2" fmla="*/ 2381827 w 2381827"/>
              <a:gd name="connsiteY2" fmla="*/ 283503 h 283503"/>
              <a:gd name="connsiteX3" fmla="*/ 373648 w 2381827"/>
              <a:gd name="connsiteY3" fmla="*/ 283383 h 283503"/>
              <a:gd name="connsiteX4" fmla="*/ 0 w 2381827"/>
              <a:gd name="connsiteY4" fmla="*/ 30430 h 283503"/>
              <a:gd name="connsiteX0" fmla="*/ 0 w 2381827"/>
              <a:gd name="connsiteY0" fmla="*/ 26009 h 279082"/>
              <a:gd name="connsiteX1" fmla="*/ 2376021 w 2381827"/>
              <a:gd name="connsiteY1" fmla="*/ 0 h 279082"/>
              <a:gd name="connsiteX2" fmla="*/ 2381827 w 2381827"/>
              <a:gd name="connsiteY2" fmla="*/ 279082 h 279082"/>
              <a:gd name="connsiteX3" fmla="*/ 373648 w 2381827"/>
              <a:gd name="connsiteY3" fmla="*/ 278962 h 279082"/>
              <a:gd name="connsiteX4" fmla="*/ 0 w 2381827"/>
              <a:gd name="connsiteY4" fmla="*/ 26009 h 279082"/>
              <a:gd name="connsiteX0" fmla="*/ 0 w 2381827"/>
              <a:gd name="connsiteY0" fmla="*/ 26009 h 279082"/>
              <a:gd name="connsiteX1" fmla="*/ 2376021 w 2381827"/>
              <a:gd name="connsiteY1" fmla="*/ 0 h 279082"/>
              <a:gd name="connsiteX2" fmla="*/ 2381827 w 2381827"/>
              <a:gd name="connsiteY2" fmla="*/ 279082 h 279082"/>
              <a:gd name="connsiteX3" fmla="*/ 373648 w 2381827"/>
              <a:gd name="connsiteY3" fmla="*/ 278962 h 279082"/>
              <a:gd name="connsiteX4" fmla="*/ 0 w 2381827"/>
              <a:gd name="connsiteY4" fmla="*/ 26009 h 279082"/>
              <a:gd name="connsiteX0" fmla="*/ 0 w 2381827"/>
              <a:gd name="connsiteY0" fmla="*/ 26009 h 279082"/>
              <a:gd name="connsiteX1" fmla="*/ 2376021 w 2381827"/>
              <a:gd name="connsiteY1" fmla="*/ 0 h 279082"/>
              <a:gd name="connsiteX2" fmla="*/ 2381827 w 2381827"/>
              <a:gd name="connsiteY2" fmla="*/ 279082 h 279082"/>
              <a:gd name="connsiteX3" fmla="*/ 373648 w 2381827"/>
              <a:gd name="connsiteY3" fmla="*/ 278962 h 279082"/>
              <a:gd name="connsiteX4" fmla="*/ 0 w 2381827"/>
              <a:gd name="connsiteY4" fmla="*/ 26009 h 279082"/>
              <a:gd name="connsiteX0" fmla="*/ 0 w 2381827"/>
              <a:gd name="connsiteY0" fmla="*/ 1296 h 254369"/>
              <a:gd name="connsiteX1" fmla="*/ 2372491 w 2381827"/>
              <a:gd name="connsiteY1" fmla="*/ 0 h 254369"/>
              <a:gd name="connsiteX2" fmla="*/ 2381827 w 2381827"/>
              <a:gd name="connsiteY2" fmla="*/ 254369 h 254369"/>
              <a:gd name="connsiteX3" fmla="*/ 373648 w 2381827"/>
              <a:gd name="connsiteY3" fmla="*/ 254249 h 254369"/>
              <a:gd name="connsiteX4" fmla="*/ 0 w 2381827"/>
              <a:gd name="connsiteY4" fmla="*/ 1296 h 254369"/>
              <a:gd name="connsiteX0" fmla="*/ 0 w 2381827"/>
              <a:gd name="connsiteY0" fmla="*/ 4827 h 257900"/>
              <a:gd name="connsiteX1" fmla="*/ 2379552 w 2381827"/>
              <a:gd name="connsiteY1" fmla="*/ 0 h 257900"/>
              <a:gd name="connsiteX2" fmla="*/ 2381827 w 2381827"/>
              <a:gd name="connsiteY2" fmla="*/ 257900 h 257900"/>
              <a:gd name="connsiteX3" fmla="*/ 373648 w 2381827"/>
              <a:gd name="connsiteY3" fmla="*/ 257780 h 257900"/>
              <a:gd name="connsiteX4" fmla="*/ 0 w 2381827"/>
              <a:gd name="connsiteY4" fmla="*/ 4827 h 257900"/>
              <a:gd name="connsiteX0" fmla="*/ 0 w 2378758"/>
              <a:gd name="connsiteY0" fmla="*/ 1758 h 257900"/>
              <a:gd name="connsiteX1" fmla="*/ 2376483 w 2378758"/>
              <a:gd name="connsiteY1" fmla="*/ 0 h 257900"/>
              <a:gd name="connsiteX2" fmla="*/ 2378758 w 2378758"/>
              <a:gd name="connsiteY2" fmla="*/ 257900 h 257900"/>
              <a:gd name="connsiteX3" fmla="*/ 370579 w 2378758"/>
              <a:gd name="connsiteY3" fmla="*/ 257780 h 257900"/>
              <a:gd name="connsiteX4" fmla="*/ 0 w 2378758"/>
              <a:gd name="connsiteY4" fmla="*/ 1758 h 257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758" h="257900">
                <a:moveTo>
                  <a:pt x="0" y="1758"/>
                </a:moveTo>
                <a:lnTo>
                  <a:pt x="2376483" y="0"/>
                </a:lnTo>
                <a:cubicBezTo>
                  <a:pt x="2378576" y="204595"/>
                  <a:pt x="2374230" y="-26752"/>
                  <a:pt x="2378758" y="257900"/>
                </a:cubicBezTo>
                <a:lnTo>
                  <a:pt x="370579" y="257780"/>
                </a:lnTo>
                <a:cubicBezTo>
                  <a:pt x="15974" y="226193"/>
                  <a:pt x="3238" y="-12987"/>
                  <a:pt x="0" y="1758"/>
                </a:cubicBezTo>
                <a:close/>
              </a:path>
            </a:pathLst>
          </a:custGeom>
          <a:solidFill>
            <a:srgbClr val="BF300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 name="Group 153"/>
          <p:cNvGrpSpPr>
            <a:grpSpLocks/>
          </p:cNvGrpSpPr>
          <p:nvPr userDrawn="1"/>
        </p:nvGrpSpPr>
        <p:grpSpPr bwMode="auto">
          <a:xfrm>
            <a:off x="7013576" y="3087291"/>
            <a:ext cx="1914525" cy="1441847"/>
            <a:chOff x="-1143000" y="1828800"/>
            <a:chExt cx="518410" cy="520723"/>
          </a:xfrm>
        </p:grpSpPr>
        <p:sp>
          <p:nvSpPr>
            <p:cNvPr id="14" name="Freeform 143"/>
            <p:cNvSpPr>
              <a:spLocks noChangeAspect="1"/>
            </p:cNvSpPr>
            <p:nvPr/>
          </p:nvSpPr>
          <p:spPr bwMode="black">
            <a:xfrm>
              <a:off x="-995988" y="1828800"/>
              <a:ext cx="174953" cy="95459"/>
            </a:xfrm>
            <a:custGeom>
              <a:avLst/>
              <a:gdLst/>
              <a:ahLst/>
              <a:cxnLst>
                <a:cxn ang="0">
                  <a:pos x="56" y="82"/>
                </a:cxn>
                <a:cxn ang="0">
                  <a:pos x="146" y="28"/>
                </a:cxn>
                <a:cxn ang="0">
                  <a:pos x="90" y="0"/>
                </a:cxn>
                <a:cxn ang="0">
                  <a:pos x="0" y="54"/>
                </a:cxn>
                <a:cxn ang="0">
                  <a:pos x="56" y="82"/>
                </a:cxn>
              </a:cxnLst>
              <a:rect l="0" t="0" r="r" b="b"/>
              <a:pathLst>
                <a:path w="146" h="82">
                  <a:moveTo>
                    <a:pt x="56" y="82"/>
                  </a:moveTo>
                  <a:lnTo>
                    <a:pt x="146" y="28"/>
                  </a:lnTo>
                  <a:lnTo>
                    <a:pt x="90" y="0"/>
                  </a:lnTo>
                  <a:lnTo>
                    <a:pt x="0" y="54"/>
                  </a:lnTo>
                  <a:lnTo>
                    <a:pt x="56" y="82"/>
                  </a:lnTo>
                  <a:close/>
                </a:path>
              </a:pathLst>
            </a:custGeom>
            <a:solidFill>
              <a:schemeClr val="bg1"/>
            </a:solidFill>
            <a:ln w="9525" cap="flat" cmpd="sng">
              <a:noFill/>
              <a:prstDash val="solid"/>
              <a:round/>
              <a:headEnd type="none" w="med" len="med"/>
              <a:tailEnd type="none" w="med" len="med"/>
            </a:ln>
            <a:effectLst/>
          </p:spPr>
          <p:txBody>
            <a:bodyPr/>
            <a:lstStyle/>
            <a:p>
              <a:pPr>
                <a:defRPr/>
              </a:pPr>
              <a:endParaRPr lang="en-US"/>
            </a:p>
          </p:txBody>
        </p:sp>
        <p:sp>
          <p:nvSpPr>
            <p:cNvPr id="15" name="Freeform 144"/>
            <p:cNvSpPr>
              <a:spLocks noChangeAspect="1"/>
            </p:cNvSpPr>
            <p:nvPr/>
          </p:nvSpPr>
          <p:spPr bwMode="black">
            <a:xfrm>
              <a:off x="-894541" y="1880399"/>
              <a:ext cx="170654" cy="97609"/>
            </a:xfrm>
            <a:custGeom>
              <a:avLst/>
              <a:gdLst/>
              <a:ahLst/>
              <a:cxnLst>
                <a:cxn ang="0">
                  <a:pos x="54" y="84"/>
                </a:cxn>
                <a:cxn ang="0">
                  <a:pos x="144" y="30"/>
                </a:cxn>
                <a:cxn ang="0">
                  <a:pos x="90" y="0"/>
                </a:cxn>
                <a:cxn ang="0">
                  <a:pos x="0" y="54"/>
                </a:cxn>
                <a:cxn ang="0">
                  <a:pos x="54" y="84"/>
                </a:cxn>
              </a:cxnLst>
              <a:rect l="0" t="0" r="r" b="b"/>
              <a:pathLst>
                <a:path w="144" h="84">
                  <a:moveTo>
                    <a:pt x="54" y="84"/>
                  </a:moveTo>
                  <a:lnTo>
                    <a:pt x="144" y="30"/>
                  </a:lnTo>
                  <a:lnTo>
                    <a:pt x="90" y="0"/>
                  </a:lnTo>
                  <a:lnTo>
                    <a:pt x="0" y="54"/>
                  </a:lnTo>
                  <a:lnTo>
                    <a:pt x="54" y="84"/>
                  </a:lnTo>
                  <a:close/>
                </a:path>
              </a:pathLst>
            </a:custGeom>
            <a:solidFill>
              <a:schemeClr val="bg1"/>
            </a:solidFill>
            <a:ln w="9525" cap="flat" cmpd="sng">
              <a:noFill/>
              <a:prstDash val="solid"/>
              <a:round/>
              <a:headEnd type="none" w="med" len="med"/>
              <a:tailEnd type="none" w="med" len="med"/>
            </a:ln>
            <a:effectLst/>
          </p:spPr>
          <p:txBody>
            <a:bodyPr/>
            <a:lstStyle/>
            <a:p>
              <a:pPr>
                <a:defRPr/>
              </a:pPr>
              <a:endParaRPr lang="en-US"/>
            </a:p>
          </p:txBody>
        </p:sp>
        <p:sp>
          <p:nvSpPr>
            <p:cNvPr id="16" name="Freeform 145"/>
            <p:cNvSpPr>
              <a:spLocks noChangeAspect="1"/>
            </p:cNvSpPr>
            <p:nvPr/>
          </p:nvSpPr>
          <p:spPr bwMode="black">
            <a:xfrm>
              <a:off x="-799542" y="1930279"/>
              <a:ext cx="174952" cy="99329"/>
            </a:xfrm>
            <a:custGeom>
              <a:avLst/>
              <a:gdLst/>
              <a:ahLst/>
              <a:cxnLst>
                <a:cxn ang="0">
                  <a:pos x="56" y="82"/>
                </a:cxn>
                <a:cxn ang="0">
                  <a:pos x="146" y="28"/>
                </a:cxn>
                <a:cxn ang="0">
                  <a:pos x="90" y="0"/>
                </a:cxn>
                <a:cxn ang="0">
                  <a:pos x="0" y="54"/>
                </a:cxn>
                <a:cxn ang="0">
                  <a:pos x="56" y="82"/>
                </a:cxn>
              </a:cxnLst>
              <a:rect l="0" t="0" r="r" b="b"/>
              <a:pathLst>
                <a:path w="146" h="82">
                  <a:moveTo>
                    <a:pt x="56" y="82"/>
                  </a:moveTo>
                  <a:lnTo>
                    <a:pt x="146" y="28"/>
                  </a:lnTo>
                  <a:lnTo>
                    <a:pt x="90" y="0"/>
                  </a:lnTo>
                  <a:lnTo>
                    <a:pt x="0" y="54"/>
                  </a:lnTo>
                  <a:lnTo>
                    <a:pt x="56" y="82"/>
                  </a:lnTo>
                  <a:close/>
                </a:path>
              </a:pathLst>
            </a:custGeom>
            <a:solidFill>
              <a:schemeClr val="bg1"/>
            </a:solidFill>
            <a:ln w="9525" cap="flat" cmpd="sng">
              <a:noFill/>
              <a:prstDash val="solid"/>
              <a:round/>
              <a:headEnd type="none" w="med" len="med"/>
              <a:tailEnd type="none" w="med" len="med"/>
            </a:ln>
            <a:effectLst/>
          </p:spPr>
          <p:txBody>
            <a:bodyPr/>
            <a:lstStyle/>
            <a:p>
              <a:pPr>
                <a:defRPr/>
              </a:pPr>
              <a:endParaRPr lang="en-US"/>
            </a:p>
          </p:txBody>
        </p:sp>
        <p:sp>
          <p:nvSpPr>
            <p:cNvPr id="17" name="Freeform 146"/>
            <p:cNvSpPr>
              <a:spLocks noChangeAspect="1"/>
            </p:cNvSpPr>
            <p:nvPr/>
          </p:nvSpPr>
          <p:spPr bwMode="black">
            <a:xfrm>
              <a:off x="-946554" y="2019717"/>
              <a:ext cx="174952" cy="99329"/>
            </a:xfrm>
            <a:custGeom>
              <a:avLst/>
              <a:gdLst/>
              <a:ahLst/>
              <a:cxnLst>
                <a:cxn ang="0">
                  <a:pos x="56" y="84"/>
                </a:cxn>
                <a:cxn ang="0">
                  <a:pos x="146" y="30"/>
                </a:cxn>
                <a:cxn ang="0">
                  <a:pos x="90" y="0"/>
                </a:cxn>
                <a:cxn ang="0">
                  <a:pos x="0" y="54"/>
                </a:cxn>
                <a:cxn ang="0">
                  <a:pos x="56" y="84"/>
                </a:cxn>
              </a:cxnLst>
              <a:rect l="0" t="0" r="r" b="b"/>
              <a:pathLst>
                <a:path w="146" h="84">
                  <a:moveTo>
                    <a:pt x="56" y="84"/>
                  </a:moveTo>
                  <a:lnTo>
                    <a:pt x="146" y="30"/>
                  </a:lnTo>
                  <a:lnTo>
                    <a:pt x="90" y="0"/>
                  </a:lnTo>
                  <a:lnTo>
                    <a:pt x="0" y="54"/>
                  </a:lnTo>
                  <a:lnTo>
                    <a:pt x="56" y="84"/>
                  </a:lnTo>
                  <a:close/>
                </a:path>
              </a:pathLst>
            </a:custGeom>
            <a:solidFill>
              <a:schemeClr val="bg1"/>
            </a:solidFill>
            <a:ln w="9525" cap="flat" cmpd="sng">
              <a:noFill/>
              <a:prstDash val="solid"/>
              <a:round/>
              <a:headEnd type="none" w="med" len="med"/>
              <a:tailEnd type="none" w="med" len="med"/>
            </a:ln>
            <a:effectLst/>
          </p:spPr>
          <p:txBody>
            <a:bodyPr/>
            <a:lstStyle/>
            <a:p>
              <a:pPr>
                <a:defRPr/>
              </a:pPr>
              <a:endParaRPr lang="en-US"/>
            </a:p>
          </p:txBody>
        </p:sp>
        <p:sp>
          <p:nvSpPr>
            <p:cNvPr id="18" name="Freeform 147"/>
            <p:cNvSpPr>
              <a:spLocks noChangeAspect="1"/>
            </p:cNvSpPr>
            <p:nvPr/>
          </p:nvSpPr>
          <p:spPr bwMode="black">
            <a:xfrm>
              <a:off x="-847257" y="2073467"/>
              <a:ext cx="172803" cy="95029"/>
            </a:xfrm>
            <a:custGeom>
              <a:avLst/>
              <a:gdLst/>
              <a:ahLst/>
              <a:cxnLst>
                <a:cxn ang="0">
                  <a:pos x="56" y="82"/>
                </a:cxn>
                <a:cxn ang="0">
                  <a:pos x="146" y="28"/>
                </a:cxn>
                <a:cxn ang="0">
                  <a:pos x="90" y="0"/>
                </a:cxn>
                <a:cxn ang="0">
                  <a:pos x="0" y="54"/>
                </a:cxn>
                <a:cxn ang="0">
                  <a:pos x="56" y="82"/>
                </a:cxn>
              </a:cxnLst>
              <a:rect l="0" t="0" r="r" b="b"/>
              <a:pathLst>
                <a:path w="146" h="82">
                  <a:moveTo>
                    <a:pt x="56" y="82"/>
                  </a:moveTo>
                  <a:lnTo>
                    <a:pt x="146" y="28"/>
                  </a:lnTo>
                  <a:lnTo>
                    <a:pt x="90" y="0"/>
                  </a:lnTo>
                  <a:lnTo>
                    <a:pt x="0" y="54"/>
                  </a:lnTo>
                  <a:lnTo>
                    <a:pt x="56" y="82"/>
                  </a:lnTo>
                  <a:close/>
                </a:path>
              </a:pathLst>
            </a:custGeom>
            <a:solidFill>
              <a:schemeClr val="bg1"/>
            </a:solidFill>
            <a:ln w="9525" cap="flat" cmpd="sng">
              <a:noFill/>
              <a:prstDash val="solid"/>
              <a:round/>
              <a:headEnd type="none" w="med" len="med"/>
              <a:tailEnd type="none" w="med" len="med"/>
            </a:ln>
            <a:effectLst/>
          </p:spPr>
          <p:txBody>
            <a:bodyPr/>
            <a:lstStyle/>
            <a:p>
              <a:pPr>
                <a:defRPr/>
              </a:pPr>
              <a:endParaRPr lang="en-US"/>
            </a:p>
          </p:txBody>
        </p:sp>
        <p:sp>
          <p:nvSpPr>
            <p:cNvPr id="19" name="Freeform 148"/>
            <p:cNvSpPr>
              <a:spLocks noChangeAspect="1"/>
            </p:cNvSpPr>
            <p:nvPr/>
          </p:nvSpPr>
          <p:spPr bwMode="black">
            <a:xfrm>
              <a:off x="-1091417" y="2107006"/>
              <a:ext cx="171084" cy="101479"/>
            </a:xfrm>
            <a:custGeom>
              <a:avLst/>
              <a:gdLst/>
              <a:ahLst/>
              <a:cxnLst>
                <a:cxn ang="0">
                  <a:pos x="56" y="84"/>
                </a:cxn>
                <a:cxn ang="0">
                  <a:pos x="146" y="30"/>
                </a:cxn>
                <a:cxn ang="0">
                  <a:pos x="90" y="0"/>
                </a:cxn>
                <a:cxn ang="0">
                  <a:pos x="0" y="56"/>
                </a:cxn>
                <a:cxn ang="0">
                  <a:pos x="56" y="84"/>
                </a:cxn>
              </a:cxnLst>
              <a:rect l="0" t="0" r="r" b="b"/>
              <a:pathLst>
                <a:path w="146" h="84">
                  <a:moveTo>
                    <a:pt x="56" y="84"/>
                  </a:moveTo>
                  <a:lnTo>
                    <a:pt x="146" y="30"/>
                  </a:lnTo>
                  <a:lnTo>
                    <a:pt x="90" y="0"/>
                  </a:lnTo>
                  <a:lnTo>
                    <a:pt x="0" y="56"/>
                  </a:lnTo>
                  <a:lnTo>
                    <a:pt x="56" y="84"/>
                  </a:lnTo>
                  <a:close/>
                </a:path>
              </a:pathLst>
            </a:custGeom>
            <a:solidFill>
              <a:schemeClr val="bg1"/>
            </a:solidFill>
            <a:ln w="9525" cap="flat" cmpd="sng">
              <a:noFill/>
              <a:prstDash val="solid"/>
              <a:round/>
              <a:headEnd type="none" w="med" len="med"/>
              <a:tailEnd type="none" w="med" len="med"/>
            </a:ln>
            <a:effectLst/>
          </p:spPr>
          <p:txBody>
            <a:bodyPr/>
            <a:lstStyle/>
            <a:p>
              <a:pPr>
                <a:defRPr/>
              </a:pPr>
              <a:endParaRPr lang="en-US"/>
            </a:p>
          </p:txBody>
        </p:sp>
        <p:sp>
          <p:nvSpPr>
            <p:cNvPr id="20" name="Freeform 149"/>
            <p:cNvSpPr>
              <a:spLocks noChangeAspect="1"/>
            </p:cNvSpPr>
            <p:nvPr/>
          </p:nvSpPr>
          <p:spPr bwMode="black">
            <a:xfrm>
              <a:off x="-995988" y="2158606"/>
              <a:ext cx="174953" cy="99329"/>
            </a:xfrm>
            <a:custGeom>
              <a:avLst/>
              <a:gdLst/>
              <a:ahLst/>
              <a:cxnLst>
                <a:cxn ang="0">
                  <a:pos x="56" y="82"/>
                </a:cxn>
                <a:cxn ang="0">
                  <a:pos x="146" y="28"/>
                </a:cxn>
                <a:cxn ang="0">
                  <a:pos x="90" y="0"/>
                </a:cxn>
                <a:cxn ang="0">
                  <a:pos x="0" y="54"/>
                </a:cxn>
                <a:cxn ang="0">
                  <a:pos x="56" y="82"/>
                </a:cxn>
              </a:cxnLst>
              <a:rect l="0" t="0" r="r" b="b"/>
              <a:pathLst>
                <a:path w="146" h="82">
                  <a:moveTo>
                    <a:pt x="56" y="82"/>
                  </a:moveTo>
                  <a:lnTo>
                    <a:pt x="146" y="28"/>
                  </a:lnTo>
                  <a:lnTo>
                    <a:pt x="90" y="0"/>
                  </a:lnTo>
                  <a:lnTo>
                    <a:pt x="0" y="54"/>
                  </a:lnTo>
                  <a:lnTo>
                    <a:pt x="56" y="82"/>
                  </a:lnTo>
                  <a:close/>
                </a:path>
              </a:pathLst>
            </a:custGeom>
            <a:solidFill>
              <a:schemeClr val="bg1"/>
            </a:solidFill>
            <a:ln w="9525" cap="flat" cmpd="sng">
              <a:noFill/>
              <a:prstDash val="solid"/>
              <a:round/>
              <a:headEnd type="none" w="med" len="med"/>
              <a:tailEnd type="none" w="med" len="med"/>
            </a:ln>
            <a:effectLst/>
          </p:spPr>
          <p:txBody>
            <a:bodyPr/>
            <a:lstStyle/>
            <a:p>
              <a:pPr>
                <a:defRPr/>
              </a:pPr>
              <a:endParaRPr lang="en-US"/>
            </a:p>
          </p:txBody>
        </p:sp>
        <p:sp>
          <p:nvSpPr>
            <p:cNvPr id="21" name="Freeform 150"/>
            <p:cNvSpPr>
              <a:spLocks noChangeAspect="1"/>
            </p:cNvSpPr>
            <p:nvPr/>
          </p:nvSpPr>
          <p:spPr bwMode="black">
            <a:xfrm>
              <a:off x="-1143000" y="2250194"/>
              <a:ext cx="174953" cy="99329"/>
            </a:xfrm>
            <a:custGeom>
              <a:avLst/>
              <a:gdLst/>
              <a:ahLst/>
              <a:cxnLst>
                <a:cxn ang="0">
                  <a:pos x="56" y="84"/>
                </a:cxn>
                <a:cxn ang="0">
                  <a:pos x="146" y="30"/>
                </a:cxn>
                <a:cxn ang="0">
                  <a:pos x="90" y="0"/>
                </a:cxn>
                <a:cxn ang="0">
                  <a:pos x="0" y="54"/>
                </a:cxn>
                <a:cxn ang="0">
                  <a:pos x="56" y="84"/>
                </a:cxn>
              </a:cxnLst>
              <a:rect l="0" t="0" r="r" b="b"/>
              <a:pathLst>
                <a:path w="146" h="84">
                  <a:moveTo>
                    <a:pt x="56" y="84"/>
                  </a:moveTo>
                  <a:lnTo>
                    <a:pt x="146" y="30"/>
                  </a:lnTo>
                  <a:lnTo>
                    <a:pt x="90" y="0"/>
                  </a:lnTo>
                  <a:lnTo>
                    <a:pt x="0" y="54"/>
                  </a:lnTo>
                  <a:lnTo>
                    <a:pt x="56" y="84"/>
                  </a:lnTo>
                  <a:close/>
                </a:path>
              </a:pathLst>
            </a:custGeom>
            <a:solidFill>
              <a:schemeClr val="bg1"/>
            </a:solidFill>
            <a:ln w="9525" cap="flat" cmpd="sng">
              <a:noFill/>
              <a:prstDash val="solid"/>
              <a:round/>
              <a:headEnd type="none" w="med" len="med"/>
              <a:tailEnd type="none" w="med" len="med"/>
            </a:ln>
            <a:effectLst/>
          </p:spPr>
          <p:txBody>
            <a:bodyPr/>
            <a:lstStyle/>
            <a:p>
              <a:pPr>
                <a:defRPr/>
              </a:pPr>
              <a:endParaRPr lang="en-US"/>
            </a:p>
          </p:txBody>
        </p:sp>
      </p:grpSp>
      <p:sp>
        <p:nvSpPr>
          <p:cNvPr id="22" name="TextBox 94"/>
          <p:cNvSpPr txBox="1"/>
          <p:nvPr userDrawn="1"/>
        </p:nvSpPr>
        <p:spPr>
          <a:xfrm>
            <a:off x="130176" y="4382691"/>
            <a:ext cx="1463862" cy="215444"/>
          </a:xfrm>
          <a:prstGeom prst="rect">
            <a:avLst/>
          </a:prstGeom>
          <a:noFill/>
        </p:spPr>
        <p:txBody>
          <a:bodyPr wrap="none">
            <a:spAutoFit/>
          </a:bodyPr>
          <a:lstStyle/>
          <a:p>
            <a:pPr>
              <a:defRPr/>
            </a:pPr>
            <a:r>
              <a:rPr lang="en-US" sz="800" dirty="0">
                <a:solidFill>
                  <a:schemeClr val="tx1">
                    <a:lumMod val="65000"/>
                    <a:lumOff val="35000"/>
                  </a:schemeClr>
                </a:solidFill>
              </a:rPr>
              <a:t>Confidential and Proprietary</a:t>
            </a:r>
          </a:p>
        </p:txBody>
      </p:sp>
      <p:grpSp>
        <p:nvGrpSpPr>
          <p:cNvPr id="7" name="Group 68"/>
          <p:cNvGrpSpPr>
            <a:grpSpLocks/>
          </p:cNvGrpSpPr>
          <p:nvPr userDrawn="1"/>
        </p:nvGrpSpPr>
        <p:grpSpPr bwMode="auto">
          <a:xfrm>
            <a:off x="331788" y="278607"/>
            <a:ext cx="2260600" cy="364331"/>
            <a:chOff x="331555" y="370785"/>
            <a:chExt cx="2260850" cy="485913"/>
          </a:xfrm>
        </p:grpSpPr>
        <p:sp>
          <p:nvSpPr>
            <p:cNvPr id="24" name="Text Box 271"/>
            <p:cNvSpPr txBox="1">
              <a:spLocks noChangeAspect="1" noChangeArrowheads="1"/>
            </p:cNvSpPr>
            <p:nvPr/>
          </p:nvSpPr>
          <p:spPr bwMode="black">
            <a:xfrm>
              <a:off x="2197073" y="586746"/>
              <a:ext cx="395332" cy="205242"/>
            </a:xfrm>
            <a:prstGeom prst="rect">
              <a:avLst/>
            </a:prstGeom>
            <a:noFill/>
            <a:ln w="9525">
              <a:noFill/>
              <a:miter lim="800000"/>
              <a:headEnd/>
              <a:tailEnd/>
            </a:ln>
            <a:effectLst/>
          </p:spPr>
          <p:txBody>
            <a:bodyPr>
              <a:spAutoFit/>
            </a:bodyPr>
            <a:lstStyle/>
            <a:p>
              <a:pPr>
                <a:defRPr/>
              </a:pPr>
              <a:r>
                <a:rPr lang="en-US" sz="400" b="1" dirty="0"/>
                <a:t>TM</a:t>
              </a:r>
            </a:p>
          </p:txBody>
        </p:sp>
        <p:sp>
          <p:nvSpPr>
            <p:cNvPr id="25" name="Freeform 285"/>
            <p:cNvSpPr>
              <a:spLocks noChangeAspect="1"/>
            </p:cNvSpPr>
            <p:nvPr/>
          </p:nvSpPr>
          <p:spPr bwMode="black">
            <a:xfrm>
              <a:off x="468095" y="370785"/>
              <a:ext cx="161943" cy="87338"/>
            </a:xfrm>
            <a:custGeom>
              <a:avLst/>
              <a:gdLst/>
              <a:ahLst/>
              <a:cxnLst>
                <a:cxn ang="0">
                  <a:pos x="56" y="82"/>
                </a:cxn>
                <a:cxn ang="0">
                  <a:pos x="146" y="28"/>
                </a:cxn>
                <a:cxn ang="0">
                  <a:pos x="90" y="0"/>
                </a:cxn>
                <a:cxn ang="0">
                  <a:pos x="0" y="54"/>
                </a:cxn>
                <a:cxn ang="0">
                  <a:pos x="56" y="82"/>
                </a:cxn>
              </a:cxnLst>
              <a:rect l="0" t="0" r="r" b="b"/>
              <a:pathLst>
                <a:path w="146" h="82">
                  <a:moveTo>
                    <a:pt x="56" y="82"/>
                  </a:moveTo>
                  <a:lnTo>
                    <a:pt x="146" y="28"/>
                  </a:lnTo>
                  <a:lnTo>
                    <a:pt x="90" y="0"/>
                  </a:lnTo>
                  <a:lnTo>
                    <a:pt x="0" y="54"/>
                  </a:lnTo>
                  <a:lnTo>
                    <a:pt x="56" y="82"/>
                  </a:lnTo>
                  <a:close/>
                </a:path>
              </a:pathLst>
            </a:custGeom>
            <a:solidFill>
              <a:srgbClr val="F26522"/>
            </a:solidFill>
            <a:ln w="9525" cap="flat" cmpd="sng">
              <a:noFill/>
              <a:prstDash val="solid"/>
              <a:round/>
              <a:headEnd type="none" w="med" len="med"/>
              <a:tailEnd type="none" w="med" len="med"/>
            </a:ln>
            <a:effectLst/>
          </p:spPr>
          <p:txBody>
            <a:bodyPr/>
            <a:lstStyle/>
            <a:p>
              <a:pPr>
                <a:defRPr/>
              </a:pPr>
              <a:endParaRPr lang="en-US" dirty="0"/>
            </a:p>
          </p:txBody>
        </p:sp>
        <p:sp>
          <p:nvSpPr>
            <p:cNvPr id="26" name="Freeform 286"/>
            <p:cNvSpPr>
              <a:spLocks noChangeAspect="1"/>
            </p:cNvSpPr>
            <p:nvPr/>
          </p:nvSpPr>
          <p:spPr bwMode="black">
            <a:xfrm>
              <a:off x="561767" y="418424"/>
              <a:ext cx="158768" cy="88925"/>
            </a:xfrm>
            <a:custGeom>
              <a:avLst/>
              <a:gdLst/>
              <a:ahLst/>
              <a:cxnLst>
                <a:cxn ang="0">
                  <a:pos x="54" y="84"/>
                </a:cxn>
                <a:cxn ang="0">
                  <a:pos x="144" y="30"/>
                </a:cxn>
                <a:cxn ang="0">
                  <a:pos x="90" y="0"/>
                </a:cxn>
                <a:cxn ang="0">
                  <a:pos x="0" y="54"/>
                </a:cxn>
                <a:cxn ang="0">
                  <a:pos x="54" y="84"/>
                </a:cxn>
              </a:cxnLst>
              <a:rect l="0" t="0" r="r" b="b"/>
              <a:pathLst>
                <a:path w="144" h="84">
                  <a:moveTo>
                    <a:pt x="54" y="84"/>
                  </a:moveTo>
                  <a:lnTo>
                    <a:pt x="144" y="30"/>
                  </a:lnTo>
                  <a:lnTo>
                    <a:pt x="90" y="0"/>
                  </a:lnTo>
                  <a:lnTo>
                    <a:pt x="0" y="54"/>
                  </a:lnTo>
                  <a:lnTo>
                    <a:pt x="54" y="84"/>
                  </a:lnTo>
                  <a:close/>
                </a:path>
              </a:pathLst>
            </a:custGeom>
            <a:solidFill>
              <a:srgbClr val="FFD400"/>
            </a:solidFill>
            <a:ln w="9525" cap="flat" cmpd="sng">
              <a:noFill/>
              <a:prstDash val="solid"/>
              <a:round/>
              <a:headEnd type="none" w="med" len="med"/>
              <a:tailEnd type="none" w="med" len="med"/>
            </a:ln>
            <a:effectLst/>
          </p:spPr>
          <p:txBody>
            <a:bodyPr/>
            <a:lstStyle/>
            <a:p>
              <a:pPr>
                <a:defRPr/>
              </a:pPr>
              <a:endParaRPr lang="en-US" dirty="0"/>
            </a:p>
          </p:txBody>
        </p:sp>
        <p:sp>
          <p:nvSpPr>
            <p:cNvPr id="27" name="Freeform 287"/>
            <p:cNvSpPr>
              <a:spLocks noChangeAspect="1"/>
            </p:cNvSpPr>
            <p:nvPr/>
          </p:nvSpPr>
          <p:spPr bwMode="black">
            <a:xfrm>
              <a:off x="650677" y="464475"/>
              <a:ext cx="161943" cy="93689"/>
            </a:xfrm>
            <a:custGeom>
              <a:avLst/>
              <a:gdLst/>
              <a:ahLst/>
              <a:cxnLst>
                <a:cxn ang="0">
                  <a:pos x="56" y="82"/>
                </a:cxn>
                <a:cxn ang="0">
                  <a:pos x="146" y="28"/>
                </a:cxn>
                <a:cxn ang="0">
                  <a:pos x="90" y="0"/>
                </a:cxn>
                <a:cxn ang="0">
                  <a:pos x="0" y="54"/>
                </a:cxn>
                <a:cxn ang="0">
                  <a:pos x="56" y="82"/>
                </a:cxn>
              </a:cxnLst>
              <a:rect l="0" t="0" r="r" b="b"/>
              <a:pathLst>
                <a:path w="146" h="82">
                  <a:moveTo>
                    <a:pt x="56" y="82"/>
                  </a:moveTo>
                  <a:lnTo>
                    <a:pt x="146" y="28"/>
                  </a:lnTo>
                  <a:lnTo>
                    <a:pt x="90" y="0"/>
                  </a:lnTo>
                  <a:lnTo>
                    <a:pt x="0" y="54"/>
                  </a:lnTo>
                  <a:lnTo>
                    <a:pt x="56" y="82"/>
                  </a:lnTo>
                  <a:close/>
                </a:path>
              </a:pathLst>
            </a:custGeom>
            <a:solidFill>
              <a:srgbClr val="F26522"/>
            </a:solidFill>
            <a:ln w="9525" cap="flat" cmpd="sng">
              <a:noFill/>
              <a:prstDash val="solid"/>
              <a:round/>
              <a:headEnd type="none" w="med" len="med"/>
              <a:tailEnd type="none" w="med" len="med"/>
            </a:ln>
            <a:effectLst/>
          </p:spPr>
          <p:txBody>
            <a:bodyPr/>
            <a:lstStyle/>
            <a:p>
              <a:pPr>
                <a:defRPr/>
              </a:pPr>
              <a:endParaRPr lang="en-US" dirty="0"/>
            </a:p>
          </p:txBody>
        </p:sp>
        <p:sp>
          <p:nvSpPr>
            <p:cNvPr id="28" name="Freeform 288"/>
            <p:cNvSpPr>
              <a:spLocks noChangeAspect="1"/>
            </p:cNvSpPr>
            <p:nvPr/>
          </p:nvSpPr>
          <p:spPr bwMode="black">
            <a:xfrm>
              <a:off x="514137" y="548636"/>
              <a:ext cx="161943" cy="92101"/>
            </a:xfrm>
            <a:custGeom>
              <a:avLst/>
              <a:gdLst/>
              <a:ahLst/>
              <a:cxnLst>
                <a:cxn ang="0">
                  <a:pos x="56" y="84"/>
                </a:cxn>
                <a:cxn ang="0">
                  <a:pos x="146" y="30"/>
                </a:cxn>
                <a:cxn ang="0">
                  <a:pos x="90" y="0"/>
                </a:cxn>
                <a:cxn ang="0">
                  <a:pos x="0" y="54"/>
                </a:cxn>
                <a:cxn ang="0">
                  <a:pos x="56" y="84"/>
                </a:cxn>
              </a:cxnLst>
              <a:rect l="0" t="0" r="r" b="b"/>
              <a:pathLst>
                <a:path w="146" h="84">
                  <a:moveTo>
                    <a:pt x="56" y="84"/>
                  </a:moveTo>
                  <a:lnTo>
                    <a:pt x="146" y="30"/>
                  </a:lnTo>
                  <a:lnTo>
                    <a:pt x="90" y="0"/>
                  </a:lnTo>
                  <a:lnTo>
                    <a:pt x="0" y="54"/>
                  </a:lnTo>
                  <a:lnTo>
                    <a:pt x="56" y="84"/>
                  </a:lnTo>
                  <a:close/>
                </a:path>
              </a:pathLst>
            </a:custGeom>
            <a:solidFill>
              <a:srgbClr val="FFD400"/>
            </a:solidFill>
            <a:ln w="9525" cap="flat" cmpd="sng">
              <a:noFill/>
              <a:prstDash val="solid"/>
              <a:round/>
              <a:headEnd type="none" w="med" len="med"/>
              <a:tailEnd type="none" w="med" len="med"/>
            </a:ln>
            <a:effectLst/>
          </p:spPr>
          <p:txBody>
            <a:bodyPr/>
            <a:lstStyle/>
            <a:p>
              <a:pPr>
                <a:defRPr/>
              </a:pPr>
              <a:endParaRPr lang="en-US" dirty="0"/>
            </a:p>
          </p:txBody>
        </p:sp>
        <p:sp>
          <p:nvSpPr>
            <p:cNvPr id="29" name="Freeform 289"/>
            <p:cNvSpPr>
              <a:spLocks noChangeAspect="1"/>
            </p:cNvSpPr>
            <p:nvPr/>
          </p:nvSpPr>
          <p:spPr bwMode="black">
            <a:xfrm>
              <a:off x="606222" y="597862"/>
              <a:ext cx="158768" cy="87337"/>
            </a:xfrm>
            <a:custGeom>
              <a:avLst/>
              <a:gdLst/>
              <a:ahLst/>
              <a:cxnLst>
                <a:cxn ang="0">
                  <a:pos x="56" y="82"/>
                </a:cxn>
                <a:cxn ang="0">
                  <a:pos x="146" y="28"/>
                </a:cxn>
                <a:cxn ang="0">
                  <a:pos x="90" y="0"/>
                </a:cxn>
                <a:cxn ang="0">
                  <a:pos x="0" y="54"/>
                </a:cxn>
                <a:cxn ang="0">
                  <a:pos x="56" y="82"/>
                </a:cxn>
              </a:cxnLst>
              <a:rect l="0" t="0" r="r" b="b"/>
              <a:pathLst>
                <a:path w="146" h="82">
                  <a:moveTo>
                    <a:pt x="56" y="82"/>
                  </a:moveTo>
                  <a:lnTo>
                    <a:pt x="146" y="28"/>
                  </a:lnTo>
                  <a:lnTo>
                    <a:pt x="90" y="0"/>
                  </a:lnTo>
                  <a:lnTo>
                    <a:pt x="0" y="54"/>
                  </a:lnTo>
                  <a:lnTo>
                    <a:pt x="56" y="82"/>
                  </a:lnTo>
                  <a:close/>
                </a:path>
              </a:pathLst>
            </a:custGeom>
            <a:solidFill>
              <a:srgbClr val="F26522"/>
            </a:solidFill>
            <a:ln w="9525" cap="flat" cmpd="sng">
              <a:noFill/>
              <a:prstDash val="solid"/>
              <a:round/>
              <a:headEnd type="none" w="med" len="med"/>
              <a:tailEnd type="none" w="med" len="med"/>
            </a:ln>
            <a:effectLst/>
          </p:spPr>
          <p:txBody>
            <a:bodyPr/>
            <a:lstStyle/>
            <a:p>
              <a:pPr>
                <a:defRPr/>
              </a:pPr>
              <a:endParaRPr lang="en-US" dirty="0"/>
            </a:p>
          </p:txBody>
        </p:sp>
        <p:sp>
          <p:nvSpPr>
            <p:cNvPr id="30" name="Freeform 290"/>
            <p:cNvSpPr>
              <a:spLocks noChangeAspect="1"/>
            </p:cNvSpPr>
            <p:nvPr/>
          </p:nvSpPr>
          <p:spPr bwMode="black">
            <a:xfrm>
              <a:off x="379185" y="629622"/>
              <a:ext cx="158768" cy="92101"/>
            </a:xfrm>
            <a:custGeom>
              <a:avLst/>
              <a:gdLst/>
              <a:ahLst/>
              <a:cxnLst>
                <a:cxn ang="0">
                  <a:pos x="56" y="84"/>
                </a:cxn>
                <a:cxn ang="0">
                  <a:pos x="146" y="30"/>
                </a:cxn>
                <a:cxn ang="0">
                  <a:pos x="90" y="0"/>
                </a:cxn>
                <a:cxn ang="0">
                  <a:pos x="0" y="56"/>
                </a:cxn>
                <a:cxn ang="0">
                  <a:pos x="56" y="84"/>
                </a:cxn>
              </a:cxnLst>
              <a:rect l="0" t="0" r="r" b="b"/>
              <a:pathLst>
                <a:path w="146" h="84">
                  <a:moveTo>
                    <a:pt x="56" y="84"/>
                  </a:moveTo>
                  <a:lnTo>
                    <a:pt x="146" y="30"/>
                  </a:lnTo>
                  <a:lnTo>
                    <a:pt x="90" y="0"/>
                  </a:lnTo>
                  <a:lnTo>
                    <a:pt x="0" y="56"/>
                  </a:lnTo>
                  <a:lnTo>
                    <a:pt x="56" y="84"/>
                  </a:lnTo>
                  <a:close/>
                </a:path>
              </a:pathLst>
            </a:custGeom>
            <a:solidFill>
              <a:srgbClr val="F26522"/>
            </a:solidFill>
            <a:ln w="9525" cap="flat" cmpd="sng">
              <a:noFill/>
              <a:prstDash val="solid"/>
              <a:round/>
              <a:headEnd type="none" w="med" len="med"/>
              <a:tailEnd type="none" w="med" len="med"/>
            </a:ln>
            <a:effectLst/>
          </p:spPr>
          <p:txBody>
            <a:bodyPr/>
            <a:lstStyle/>
            <a:p>
              <a:pPr>
                <a:defRPr/>
              </a:pPr>
              <a:endParaRPr lang="en-US" dirty="0"/>
            </a:p>
          </p:txBody>
        </p:sp>
        <p:sp>
          <p:nvSpPr>
            <p:cNvPr id="31" name="Freeform 291"/>
            <p:cNvSpPr>
              <a:spLocks noChangeAspect="1"/>
            </p:cNvSpPr>
            <p:nvPr/>
          </p:nvSpPr>
          <p:spPr bwMode="black">
            <a:xfrm>
              <a:off x="468095" y="677260"/>
              <a:ext cx="161943" cy="92101"/>
            </a:xfrm>
            <a:custGeom>
              <a:avLst/>
              <a:gdLst/>
              <a:ahLst/>
              <a:cxnLst>
                <a:cxn ang="0">
                  <a:pos x="56" y="82"/>
                </a:cxn>
                <a:cxn ang="0">
                  <a:pos x="146" y="28"/>
                </a:cxn>
                <a:cxn ang="0">
                  <a:pos x="90" y="0"/>
                </a:cxn>
                <a:cxn ang="0">
                  <a:pos x="0" y="54"/>
                </a:cxn>
                <a:cxn ang="0">
                  <a:pos x="56" y="82"/>
                </a:cxn>
              </a:cxnLst>
              <a:rect l="0" t="0" r="r" b="b"/>
              <a:pathLst>
                <a:path w="146" h="82">
                  <a:moveTo>
                    <a:pt x="56" y="82"/>
                  </a:moveTo>
                  <a:lnTo>
                    <a:pt x="146" y="28"/>
                  </a:lnTo>
                  <a:lnTo>
                    <a:pt x="90" y="0"/>
                  </a:lnTo>
                  <a:lnTo>
                    <a:pt x="0" y="54"/>
                  </a:lnTo>
                  <a:lnTo>
                    <a:pt x="56" y="82"/>
                  </a:lnTo>
                  <a:close/>
                </a:path>
              </a:pathLst>
            </a:custGeom>
            <a:solidFill>
              <a:srgbClr val="FFD400"/>
            </a:solidFill>
            <a:ln w="9525" cap="flat" cmpd="sng">
              <a:noFill/>
              <a:prstDash val="solid"/>
              <a:round/>
              <a:headEnd type="none" w="med" len="med"/>
              <a:tailEnd type="none" w="med" len="med"/>
            </a:ln>
            <a:effectLst/>
          </p:spPr>
          <p:txBody>
            <a:bodyPr/>
            <a:lstStyle/>
            <a:p>
              <a:pPr>
                <a:defRPr/>
              </a:pPr>
              <a:endParaRPr lang="en-US" dirty="0"/>
            </a:p>
          </p:txBody>
        </p:sp>
        <p:sp>
          <p:nvSpPr>
            <p:cNvPr id="32" name="Freeform 292"/>
            <p:cNvSpPr>
              <a:spLocks noChangeAspect="1"/>
            </p:cNvSpPr>
            <p:nvPr/>
          </p:nvSpPr>
          <p:spPr bwMode="black">
            <a:xfrm>
              <a:off x="331555" y="763009"/>
              <a:ext cx="161943" cy="92101"/>
            </a:xfrm>
            <a:custGeom>
              <a:avLst/>
              <a:gdLst/>
              <a:ahLst/>
              <a:cxnLst>
                <a:cxn ang="0">
                  <a:pos x="56" y="84"/>
                </a:cxn>
                <a:cxn ang="0">
                  <a:pos x="146" y="30"/>
                </a:cxn>
                <a:cxn ang="0">
                  <a:pos x="90" y="0"/>
                </a:cxn>
                <a:cxn ang="0">
                  <a:pos x="0" y="54"/>
                </a:cxn>
                <a:cxn ang="0">
                  <a:pos x="56" y="84"/>
                </a:cxn>
              </a:cxnLst>
              <a:rect l="0" t="0" r="r" b="b"/>
              <a:pathLst>
                <a:path w="146" h="84">
                  <a:moveTo>
                    <a:pt x="56" y="84"/>
                  </a:moveTo>
                  <a:lnTo>
                    <a:pt x="146" y="30"/>
                  </a:lnTo>
                  <a:lnTo>
                    <a:pt x="90" y="0"/>
                  </a:lnTo>
                  <a:lnTo>
                    <a:pt x="0" y="54"/>
                  </a:lnTo>
                  <a:lnTo>
                    <a:pt x="56" y="84"/>
                  </a:lnTo>
                  <a:close/>
                </a:path>
              </a:pathLst>
            </a:custGeom>
            <a:solidFill>
              <a:srgbClr val="F26522"/>
            </a:solidFill>
            <a:ln w="9525" cap="flat" cmpd="sng">
              <a:noFill/>
              <a:prstDash val="solid"/>
              <a:round/>
              <a:headEnd type="none" w="med" len="med"/>
              <a:tailEnd type="none" w="med" len="med"/>
            </a:ln>
            <a:effectLst/>
          </p:spPr>
          <p:txBody>
            <a:bodyPr/>
            <a:lstStyle/>
            <a:p>
              <a:pPr>
                <a:defRPr/>
              </a:pPr>
              <a:endParaRPr lang="en-US" dirty="0"/>
            </a:p>
          </p:txBody>
        </p:sp>
        <p:sp>
          <p:nvSpPr>
            <p:cNvPr id="33" name="Freeform 293"/>
            <p:cNvSpPr>
              <a:spLocks noChangeAspect="1"/>
            </p:cNvSpPr>
            <p:nvPr/>
          </p:nvSpPr>
          <p:spPr bwMode="black">
            <a:xfrm>
              <a:off x="812620" y="608978"/>
              <a:ext cx="130189" cy="246133"/>
            </a:xfrm>
            <a:custGeom>
              <a:avLst/>
              <a:gdLst/>
              <a:ahLst/>
              <a:cxnLst>
                <a:cxn ang="0">
                  <a:pos x="12" y="45"/>
                </a:cxn>
                <a:cxn ang="0">
                  <a:pos x="0" y="45"/>
                </a:cxn>
                <a:cxn ang="0">
                  <a:pos x="3" y="30"/>
                </a:cxn>
                <a:cxn ang="0">
                  <a:pos x="15" y="30"/>
                </a:cxn>
                <a:cxn ang="0">
                  <a:pos x="17" y="22"/>
                </a:cxn>
                <a:cxn ang="0">
                  <a:pos x="44" y="0"/>
                </a:cxn>
                <a:cxn ang="0">
                  <a:pos x="59" y="1"/>
                </a:cxn>
                <a:cxn ang="0">
                  <a:pos x="56" y="19"/>
                </a:cxn>
                <a:cxn ang="0">
                  <a:pos x="49" y="19"/>
                </a:cxn>
                <a:cxn ang="0">
                  <a:pos x="40" y="25"/>
                </a:cxn>
                <a:cxn ang="0">
                  <a:pos x="39" y="30"/>
                </a:cxn>
                <a:cxn ang="0">
                  <a:pos x="54" y="30"/>
                </a:cxn>
                <a:cxn ang="0">
                  <a:pos x="51" y="45"/>
                </a:cxn>
                <a:cxn ang="0">
                  <a:pos x="36" y="45"/>
                </a:cxn>
                <a:cxn ang="0">
                  <a:pos x="23" y="110"/>
                </a:cxn>
                <a:cxn ang="0">
                  <a:pos x="0" y="110"/>
                </a:cxn>
                <a:cxn ang="0">
                  <a:pos x="12" y="45"/>
                </a:cxn>
              </a:cxnLst>
              <a:rect l="0" t="0" r="r" b="b"/>
              <a:pathLst>
                <a:path w="59" h="110">
                  <a:moveTo>
                    <a:pt x="12" y="45"/>
                  </a:moveTo>
                  <a:cubicBezTo>
                    <a:pt x="0" y="45"/>
                    <a:pt x="0" y="45"/>
                    <a:pt x="0" y="45"/>
                  </a:cubicBezTo>
                  <a:cubicBezTo>
                    <a:pt x="3" y="30"/>
                    <a:pt x="3" y="30"/>
                    <a:pt x="3" y="30"/>
                  </a:cubicBezTo>
                  <a:cubicBezTo>
                    <a:pt x="15" y="30"/>
                    <a:pt x="15" y="30"/>
                    <a:pt x="15" y="30"/>
                  </a:cubicBezTo>
                  <a:cubicBezTo>
                    <a:pt x="17" y="22"/>
                    <a:pt x="17" y="22"/>
                    <a:pt x="17" y="22"/>
                  </a:cubicBezTo>
                  <a:cubicBezTo>
                    <a:pt x="18" y="13"/>
                    <a:pt x="24" y="0"/>
                    <a:pt x="44" y="0"/>
                  </a:cubicBezTo>
                  <a:cubicBezTo>
                    <a:pt x="49" y="0"/>
                    <a:pt x="57" y="0"/>
                    <a:pt x="59" y="1"/>
                  </a:cubicBezTo>
                  <a:cubicBezTo>
                    <a:pt x="56" y="19"/>
                    <a:pt x="56" y="19"/>
                    <a:pt x="56" y="19"/>
                  </a:cubicBezTo>
                  <a:cubicBezTo>
                    <a:pt x="49" y="19"/>
                    <a:pt x="49" y="19"/>
                    <a:pt x="49" y="19"/>
                  </a:cubicBezTo>
                  <a:cubicBezTo>
                    <a:pt x="45" y="19"/>
                    <a:pt x="41" y="20"/>
                    <a:pt x="40" y="25"/>
                  </a:cubicBezTo>
                  <a:cubicBezTo>
                    <a:pt x="39" y="30"/>
                    <a:pt x="39" y="30"/>
                    <a:pt x="39" y="30"/>
                  </a:cubicBezTo>
                  <a:cubicBezTo>
                    <a:pt x="54" y="30"/>
                    <a:pt x="54" y="30"/>
                    <a:pt x="54" y="30"/>
                  </a:cubicBezTo>
                  <a:cubicBezTo>
                    <a:pt x="51" y="45"/>
                    <a:pt x="51" y="45"/>
                    <a:pt x="51" y="45"/>
                  </a:cubicBezTo>
                  <a:cubicBezTo>
                    <a:pt x="36" y="45"/>
                    <a:pt x="36" y="45"/>
                    <a:pt x="36" y="45"/>
                  </a:cubicBezTo>
                  <a:cubicBezTo>
                    <a:pt x="23" y="110"/>
                    <a:pt x="23" y="110"/>
                    <a:pt x="23" y="110"/>
                  </a:cubicBezTo>
                  <a:cubicBezTo>
                    <a:pt x="0" y="110"/>
                    <a:pt x="0" y="110"/>
                    <a:pt x="0" y="110"/>
                  </a:cubicBezTo>
                  <a:lnTo>
                    <a:pt x="12" y="45"/>
                  </a:lnTo>
                  <a:close/>
                </a:path>
              </a:pathLst>
            </a:custGeom>
            <a:solidFill>
              <a:schemeClr val="tx1"/>
            </a:solidFill>
            <a:ln w="9525">
              <a:noFill/>
              <a:round/>
              <a:headEnd/>
              <a:tailEnd/>
            </a:ln>
          </p:spPr>
          <p:txBody>
            <a:bodyPr/>
            <a:lstStyle/>
            <a:p>
              <a:pPr>
                <a:defRPr/>
              </a:pPr>
              <a:endParaRPr lang="en-US" dirty="0"/>
            </a:p>
          </p:txBody>
        </p:sp>
        <p:sp>
          <p:nvSpPr>
            <p:cNvPr id="34" name="Freeform 294"/>
            <p:cNvSpPr>
              <a:spLocks noChangeAspect="1"/>
            </p:cNvSpPr>
            <p:nvPr/>
          </p:nvSpPr>
          <p:spPr bwMode="black">
            <a:xfrm>
              <a:off x="920582" y="669320"/>
              <a:ext cx="138128" cy="185791"/>
            </a:xfrm>
            <a:custGeom>
              <a:avLst/>
              <a:gdLst/>
              <a:ahLst/>
              <a:cxnLst>
                <a:cxn ang="0">
                  <a:pos x="16" y="0"/>
                </a:cxn>
                <a:cxn ang="0">
                  <a:pos x="39" y="0"/>
                </a:cxn>
                <a:cxn ang="0">
                  <a:pos x="38" y="9"/>
                </a:cxn>
                <a:cxn ang="0">
                  <a:pos x="62" y="0"/>
                </a:cxn>
                <a:cxn ang="0">
                  <a:pos x="58" y="21"/>
                </a:cxn>
                <a:cxn ang="0">
                  <a:pos x="55" y="21"/>
                </a:cxn>
                <a:cxn ang="0">
                  <a:pos x="33" y="35"/>
                </a:cxn>
                <a:cxn ang="0">
                  <a:pos x="24" y="82"/>
                </a:cxn>
                <a:cxn ang="0">
                  <a:pos x="0" y="82"/>
                </a:cxn>
                <a:cxn ang="0">
                  <a:pos x="16" y="0"/>
                </a:cxn>
              </a:cxnLst>
              <a:rect l="0" t="0" r="r" b="b"/>
              <a:pathLst>
                <a:path w="62" h="82">
                  <a:moveTo>
                    <a:pt x="16" y="0"/>
                  </a:moveTo>
                  <a:cubicBezTo>
                    <a:pt x="39" y="0"/>
                    <a:pt x="39" y="0"/>
                    <a:pt x="39" y="0"/>
                  </a:cubicBezTo>
                  <a:cubicBezTo>
                    <a:pt x="38" y="9"/>
                    <a:pt x="38" y="9"/>
                    <a:pt x="38" y="9"/>
                  </a:cubicBezTo>
                  <a:cubicBezTo>
                    <a:pt x="44" y="4"/>
                    <a:pt x="53" y="1"/>
                    <a:pt x="62" y="0"/>
                  </a:cubicBezTo>
                  <a:cubicBezTo>
                    <a:pt x="58" y="21"/>
                    <a:pt x="58" y="21"/>
                    <a:pt x="58" y="21"/>
                  </a:cubicBezTo>
                  <a:cubicBezTo>
                    <a:pt x="55" y="21"/>
                    <a:pt x="55" y="21"/>
                    <a:pt x="55" y="21"/>
                  </a:cubicBezTo>
                  <a:cubicBezTo>
                    <a:pt x="41" y="23"/>
                    <a:pt x="35" y="26"/>
                    <a:pt x="33" y="35"/>
                  </a:cubicBezTo>
                  <a:cubicBezTo>
                    <a:pt x="24" y="82"/>
                    <a:pt x="24" y="82"/>
                    <a:pt x="24" y="82"/>
                  </a:cubicBezTo>
                  <a:cubicBezTo>
                    <a:pt x="0" y="82"/>
                    <a:pt x="0" y="82"/>
                    <a:pt x="0" y="82"/>
                  </a:cubicBezTo>
                  <a:lnTo>
                    <a:pt x="16" y="0"/>
                  </a:lnTo>
                  <a:close/>
                </a:path>
              </a:pathLst>
            </a:custGeom>
            <a:solidFill>
              <a:schemeClr val="tx1"/>
            </a:solidFill>
            <a:ln w="9525">
              <a:noFill/>
              <a:round/>
              <a:headEnd/>
              <a:tailEnd/>
            </a:ln>
          </p:spPr>
          <p:txBody>
            <a:bodyPr/>
            <a:lstStyle/>
            <a:p>
              <a:pPr>
                <a:defRPr/>
              </a:pPr>
              <a:endParaRPr lang="en-US" dirty="0"/>
            </a:p>
          </p:txBody>
        </p:sp>
        <p:sp>
          <p:nvSpPr>
            <p:cNvPr id="35" name="Freeform 295"/>
            <p:cNvSpPr>
              <a:spLocks noChangeAspect="1" noEditPoints="1"/>
            </p:cNvSpPr>
            <p:nvPr/>
          </p:nvSpPr>
          <p:spPr bwMode="black">
            <a:xfrm>
              <a:off x="1795392" y="667732"/>
              <a:ext cx="192108" cy="188966"/>
            </a:xfrm>
            <a:custGeom>
              <a:avLst/>
              <a:gdLst/>
              <a:ahLst/>
              <a:cxnLst>
                <a:cxn ang="0">
                  <a:pos x="76" y="67"/>
                </a:cxn>
                <a:cxn ang="0">
                  <a:pos x="75" y="84"/>
                </a:cxn>
                <a:cxn ang="0">
                  <a:pos x="53" y="84"/>
                </a:cxn>
                <a:cxn ang="0">
                  <a:pos x="53" y="75"/>
                </a:cxn>
                <a:cxn ang="0">
                  <a:pos x="52" y="75"/>
                </a:cxn>
                <a:cxn ang="0">
                  <a:pos x="26" y="86"/>
                </a:cxn>
                <a:cxn ang="0">
                  <a:pos x="3" y="62"/>
                </a:cxn>
                <a:cxn ang="0">
                  <a:pos x="51" y="32"/>
                </a:cxn>
                <a:cxn ang="0">
                  <a:pos x="60" y="30"/>
                </a:cxn>
                <a:cxn ang="0">
                  <a:pos x="61" y="24"/>
                </a:cxn>
                <a:cxn ang="0">
                  <a:pos x="51" y="15"/>
                </a:cxn>
                <a:cxn ang="0">
                  <a:pos x="37" y="26"/>
                </a:cxn>
                <a:cxn ang="0">
                  <a:pos x="14" y="26"/>
                </a:cxn>
                <a:cxn ang="0">
                  <a:pos x="52" y="0"/>
                </a:cxn>
                <a:cxn ang="0">
                  <a:pos x="84" y="24"/>
                </a:cxn>
                <a:cxn ang="0">
                  <a:pos x="76" y="67"/>
                </a:cxn>
                <a:cxn ang="0">
                  <a:pos x="57" y="44"/>
                </a:cxn>
                <a:cxn ang="0">
                  <a:pos x="40" y="49"/>
                </a:cxn>
                <a:cxn ang="0">
                  <a:pos x="27" y="59"/>
                </a:cxn>
                <a:cxn ang="0">
                  <a:pos x="36" y="68"/>
                </a:cxn>
                <a:cxn ang="0">
                  <a:pos x="56" y="50"/>
                </a:cxn>
                <a:cxn ang="0">
                  <a:pos x="57" y="44"/>
                </a:cxn>
              </a:cxnLst>
              <a:rect l="0" t="0" r="r" b="b"/>
              <a:pathLst>
                <a:path w="87" h="86">
                  <a:moveTo>
                    <a:pt x="76" y="67"/>
                  </a:moveTo>
                  <a:cubicBezTo>
                    <a:pt x="75" y="72"/>
                    <a:pt x="74" y="79"/>
                    <a:pt x="75" y="84"/>
                  </a:cubicBezTo>
                  <a:cubicBezTo>
                    <a:pt x="53" y="84"/>
                    <a:pt x="53" y="84"/>
                    <a:pt x="53" y="84"/>
                  </a:cubicBezTo>
                  <a:cubicBezTo>
                    <a:pt x="52" y="81"/>
                    <a:pt x="52" y="78"/>
                    <a:pt x="53" y="75"/>
                  </a:cubicBezTo>
                  <a:cubicBezTo>
                    <a:pt x="52" y="75"/>
                    <a:pt x="52" y="75"/>
                    <a:pt x="52" y="75"/>
                  </a:cubicBezTo>
                  <a:cubicBezTo>
                    <a:pt x="47" y="82"/>
                    <a:pt x="34" y="86"/>
                    <a:pt x="26" y="86"/>
                  </a:cubicBezTo>
                  <a:cubicBezTo>
                    <a:pt x="10" y="86"/>
                    <a:pt x="0" y="77"/>
                    <a:pt x="3" y="62"/>
                  </a:cubicBezTo>
                  <a:cubicBezTo>
                    <a:pt x="7" y="42"/>
                    <a:pt x="24" y="35"/>
                    <a:pt x="51" y="32"/>
                  </a:cubicBezTo>
                  <a:cubicBezTo>
                    <a:pt x="60" y="30"/>
                    <a:pt x="60" y="30"/>
                    <a:pt x="60" y="30"/>
                  </a:cubicBezTo>
                  <a:cubicBezTo>
                    <a:pt x="61" y="24"/>
                    <a:pt x="61" y="24"/>
                    <a:pt x="61" y="24"/>
                  </a:cubicBezTo>
                  <a:cubicBezTo>
                    <a:pt x="62" y="17"/>
                    <a:pt x="58" y="15"/>
                    <a:pt x="51" y="15"/>
                  </a:cubicBezTo>
                  <a:cubicBezTo>
                    <a:pt x="44" y="15"/>
                    <a:pt x="40" y="18"/>
                    <a:pt x="37" y="26"/>
                  </a:cubicBezTo>
                  <a:cubicBezTo>
                    <a:pt x="14" y="26"/>
                    <a:pt x="14" y="26"/>
                    <a:pt x="14" y="26"/>
                  </a:cubicBezTo>
                  <a:cubicBezTo>
                    <a:pt x="19" y="2"/>
                    <a:pt x="41" y="0"/>
                    <a:pt x="52" y="0"/>
                  </a:cubicBezTo>
                  <a:cubicBezTo>
                    <a:pt x="75" y="0"/>
                    <a:pt x="87" y="5"/>
                    <a:pt x="84" y="24"/>
                  </a:cubicBezTo>
                  <a:lnTo>
                    <a:pt x="76" y="67"/>
                  </a:lnTo>
                  <a:close/>
                  <a:moveTo>
                    <a:pt x="57" y="44"/>
                  </a:moveTo>
                  <a:cubicBezTo>
                    <a:pt x="40" y="49"/>
                    <a:pt x="40" y="49"/>
                    <a:pt x="40" y="49"/>
                  </a:cubicBezTo>
                  <a:cubicBezTo>
                    <a:pt x="34" y="50"/>
                    <a:pt x="28" y="53"/>
                    <a:pt x="27" y="59"/>
                  </a:cubicBezTo>
                  <a:cubicBezTo>
                    <a:pt x="25" y="66"/>
                    <a:pt x="30" y="68"/>
                    <a:pt x="36" y="68"/>
                  </a:cubicBezTo>
                  <a:cubicBezTo>
                    <a:pt x="45" y="68"/>
                    <a:pt x="54" y="62"/>
                    <a:pt x="56" y="50"/>
                  </a:cubicBezTo>
                  <a:lnTo>
                    <a:pt x="57" y="44"/>
                  </a:lnTo>
                  <a:close/>
                </a:path>
              </a:pathLst>
            </a:custGeom>
            <a:solidFill>
              <a:schemeClr val="tx1"/>
            </a:solidFill>
            <a:ln w="9525">
              <a:noFill/>
              <a:round/>
              <a:headEnd/>
              <a:tailEnd/>
            </a:ln>
          </p:spPr>
          <p:txBody>
            <a:bodyPr/>
            <a:lstStyle/>
            <a:p>
              <a:pPr>
                <a:defRPr/>
              </a:pPr>
              <a:endParaRPr lang="en-US" dirty="0"/>
            </a:p>
          </p:txBody>
        </p:sp>
        <p:sp>
          <p:nvSpPr>
            <p:cNvPr id="36" name="Freeform 296"/>
            <p:cNvSpPr>
              <a:spLocks noChangeAspect="1"/>
            </p:cNvSpPr>
            <p:nvPr/>
          </p:nvSpPr>
          <p:spPr bwMode="black">
            <a:xfrm>
              <a:off x="1992264" y="612154"/>
              <a:ext cx="98436" cy="242957"/>
            </a:xfrm>
            <a:custGeom>
              <a:avLst/>
              <a:gdLst/>
              <a:ahLst/>
              <a:cxnLst>
                <a:cxn ang="0">
                  <a:pos x="0" y="218"/>
                </a:cxn>
                <a:cxn ang="0">
                  <a:pos x="42" y="0"/>
                </a:cxn>
                <a:cxn ang="0">
                  <a:pos x="90" y="0"/>
                </a:cxn>
                <a:cxn ang="0">
                  <a:pos x="48" y="218"/>
                </a:cxn>
                <a:cxn ang="0">
                  <a:pos x="0" y="218"/>
                </a:cxn>
              </a:cxnLst>
              <a:rect l="0" t="0" r="r" b="b"/>
              <a:pathLst>
                <a:path w="90" h="218">
                  <a:moveTo>
                    <a:pt x="0" y="218"/>
                  </a:moveTo>
                  <a:lnTo>
                    <a:pt x="42" y="0"/>
                  </a:lnTo>
                  <a:lnTo>
                    <a:pt x="90" y="0"/>
                  </a:lnTo>
                  <a:lnTo>
                    <a:pt x="48" y="218"/>
                  </a:lnTo>
                  <a:lnTo>
                    <a:pt x="0" y="218"/>
                  </a:lnTo>
                  <a:close/>
                </a:path>
              </a:pathLst>
            </a:custGeom>
            <a:solidFill>
              <a:schemeClr val="tx1"/>
            </a:solidFill>
            <a:ln w="9525">
              <a:noFill/>
              <a:round/>
              <a:headEnd/>
              <a:tailEnd/>
            </a:ln>
          </p:spPr>
          <p:txBody>
            <a:bodyPr/>
            <a:lstStyle/>
            <a:p>
              <a:pPr>
                <a:defRPr/>
              </a:pPr>
              <a:endParaRPr lang="en-US" dirty="0"/>
            </a:p>
          </p:txBody>
        </p:sp>
        <p:sp>
          <p:nvSpPr>
            <p:cNvPr id="37" name="Freeform 297"/>
            <p:cNvSpPr>
              <a:spLocks noChangeAspect="1" noEditPoints="1"/>
            </p:cNvSpPr>
            <p:nvPr/>
          </p:nvSpPr>
          <p:spPr bwMode="black">
            <a:xfrm>
              <a:off x="1042834" y="667732"/>
              <a:ext cx="195284" cy="188966"/>
            </a:xfrm>
            <a:custGeom>
              <a:avLst/>
              <a:gdLst/>
              <a:ahLst/>
              <a:cxnLst>
                <a:cxn ang="0">
                  <a:pos x="42" y="68"/>
                </a:cxn>
                <a:cxn ang="0">
                  <a:pos x="28" y="48"/>
                </a:cxn>
                <a:cxn ang="0">
                  <a:pos x="84" y="48"/>
                </a:cxn>
                <a:cxn ang="0">
                  <a:pos x="53" y="0"/>
                </a:cxn>
                <a:cxn ang="0">
                  <a:pos x="4" y="45"/>
                </a:cxn>
                <a:cxn ang="0">
                  <a:pos x="37" y="86"/>
                </a:cxn>
                <a:cxn ang="0">
                  <a:pos x="80" y="63"/>
                </a:cxn>
                <a:cxn ang="0">
                  <a:pos x="64" y="55"/>
                </a:cxn>
                <a:cxn ang="0">
                  <a:pos x="42" y="68"/>
                </a:cxn>
                <a:cxn ang="0">
                  <a:pos x="50" y="18"/>
                </a:cxn>
                <a:cxn ang="0">
                  <a:pos x="63" y="33"/>
                </a:cxn>
                <a:cxn ang="0">
                  <a:pos x="30" y="33"/>
                </a:cxn>
                <a:cxn ang="0">
                  <a:pos x="50" y="18"/>
                </a:cxn>
              </a:cxnLst>
              <a:rect l="0" t="0" r="r" b="b"/>
              <a:pathLst>
                <a:path w="89" h="86">
                  <a:moveTo>
                    <a:pt x="42" y="68"/>
                  </a:moveTo>
                  <a:cubicBezTo>
                    <a:pt x="34" y="68"/>
                    <a:pt x="25" y="63"/>
                    <a:pt x="28" y="48"/>
                  </a:cubicBezTo>
                  <a:cubicBezTo>
                    <a:pt x="84" y="48"/>
                    <a:pt x="84" y="48"/>
                    <a:pt x="84" y="48"/>
                  </a:cubicBezTo>
                  <a:cubicBezTo>
                    <a:pt x="89" y="23"/>
                    <a:pt x="83" y="0"/>
                    <a:pt x="53" y="0"/>
                  </a:cubicBezTo>
                  <a:cubicBezTo>
                    <a:pt x="28" y="0"/>
                    <a:pt x="10" y="17"/>
                    <a:pt x="4" y="45"/>
                  </a:cubicBezTo>
                  <a:cubicBezTo>
                    <a:pt x="0" y="68"/>
                    <a:pt x="11" y="86"/>
                    <a:pt x="37" y="86"/>
                  </a:cubicBezTo>
                  <a:cubicBezTo>
                    <a:pt x="55" y="86"/>
                    <a:pt x="69" y="79"/>
                    <a:pt x="80" y="63"/>
                  </a:cubicBezTo>
                  <a:cubicBezTo>
                    <a:pt x="64" y="55"/>
                    <a:pt x="64" y="55"/>
                    <a:pt x="64" y="55"/>
                  </a:cubicBezTo>
                  <a:cubicBezTo>
                    <a:pt x="55" y="64"/>
                    <a:pt x="50" y="68"/>
                    <a:pt x="42" y="68"/>
                  </a:cubicBezTo>
                  <a:close/>
                  <a:moveTo>
                    <a:pt x="50" y="18"/>
                  </a:moveTo>
                  <a:cubicBezTo>
                    <a:pt x="56" y="18"/>
                    <a:pt x="64" y="21"/>
                    <a:pt x="63" y="33"/>
                  </a:cubicBezTo>
                  <a:cubicBezTo>
                    <a:pt x="30" y="33"/>
                    <a:pt x="30" y="33"/>
                    <a:pt x="30" y="33"/>
                  </a:cubicBezTo>
                  <a:cubicBezTo>
                    <a:pt x="34" y="22"/>
                    <a:pt x="43" y="18"/>
                    <a:pt x="50" y="18"/>
                  </a:cubicBezTo>
                  <a:close/>
                </a:path>
              </a:pathLst>
            </a:custGeom>
            <a:solidFill>
              <a:schemeClr val="tx1"/>
            </a:solidFill>
            <a:ln w="9525">
              <a:noFill/>
              <a:round/>
              <a:headEnd/>
              <a:tailEnd/>
            </a:ln>
          </p:spPr>
          <p:txBody>
            <a:bodyPr/>
            <a:lstStyle/>
            <a:p>
              <a:pPr>
                <a:defRPr/>
              </a:pPr>
              <a:endParaRPr lang="en-US" dirty="0"/>
            </a:p>
          </p:txBody>
        </p:sp>
        <p:sp>
          <p:nvSpPr>
            <p:cNvPr id="38" name="Freeform 298"/>
            <p:cNvSpPr>
              <a:spLocks noChangeAspect="1" noEditPoints="1"/>
            </p:cNvSpPr>
            <p:nvPr/>
          </p:nvSpPr>
          <p:spPr bwMode="black">
            <a:xfrm>
              <a:off x="1238117" y="667732"/>
              <a:ext cx="198460" cy="188966"/>
            </a:xfrm>
            <a:custGeom>
              <a:avLst/>
              <a:gdLst/>
              <a:ahLst/>
              <a:cxnLst>
                <a:cxn ang="0">
                  <a:pos x="42" y="68"/>
                </a:cxn>
                <a:cxn ang="0">
                  <a:pos x="28" y="48"/>
                </a:cxn>
                <a:cxn ang="0">
                  <a:pos x="84" y="48"/>
                </a:cxn>
                <a:cxn ang="0">
                  <a:pos x="53" y="0"/>
                </a:cxn>
                <a:cxn ang="0">
                  <a:pos x="5" y="45"/>
                </a:cxn>
                <a:cxn ang="0">
                  <a:pos x="37" y="86"/>
                </a:cxn>
                <a:cxn ang="0">
                  <a:pos x="81" y="63"/>
                </a:cxn>
                <a:cxn ang="0">
                  <a:pos x="64" y="55"/>
                </a:cxn>
                <a:cxn ang="0">
                  <a:pos x="42" y="68"/>
                </a:cxn>
                <a:cxn ang="0">
                  <a:pos x="50" y="18"/>
                </a:cxn>
                <a:cxn ang="0">
                  <a:pos x="63" y="33"/>
                </a:cxn>
                <a:cxn ang="0">
                  <a:pos x="31" y="33"/>
                </a:cxn>
                <a:cxn ang="0">
                  <a:pos x="50" y="18"/>
                </a:cxn>
              </a:cxnLst>
              <a:rect l="0" t="0" r="r" b="b"/>
              <a:pathLst>
                <a:path w="89" h="86">
                  <a:moveTo>
                    <a:pt x="42" y="68"/>
                  </a:moveTo>
                  <a:cubicBezTo>
                    <a:pt x="34" y="68"/>
                    <a:pt x="25" y="63"/>
                    <a:pt x="28" y="48"/>
                  </a:cubicBezTo>
                  <a:cubicBezTo>
                    <a:pt x="84" y="48"/>
                    <a:pt x="84" y="48"/>
                    <a:pt x="84" y="48"/>
                  </a:cubicBezTo>
                  <a:cubicBezTo>
                    <a:pt x="89" y="23"/>
                    <a:pt x="83" y="0"/>
                    <a:pt x="53" y="0"/>
                  </a:cubicBezTo>
                  <a:cubicBezTo>
                    <a:pt x="29" y="0"/>
                    <a:pt x="10" y="17"/>
                    <a:pt x="5" y="45"/>
                  </a:cubicBezTo>
                  <a:cubicBezTo>
                    <a:pt x="0" y="68"/>
                    <a:pt x="12" y="86"/>
                    <a:pt x="37" y="86"/>
                  </a:cubicBezTo>
                  <a:cubicBezTo>
                    <a:pt x="55" y="86"/>
                    <a:pt x="69" y="79"/>
                    <a:pt x="81" y="63"/>
                  </a:cubicBezTo>
                  <a:cubicBezTo>
                    <a:pt x="64" y="55"/>
                    <a:pt x="64" y="55"/>
                    <a:pt x="64" y="55"/>
                  </a:cubicBezTo>
                  <a:cubicBezTo>
                    <a:pt x="55" y="64"/>
                    <a:pt x="50" y="68"/>
                    <a:pt x="42" y="68"/>
                  </a:cubicBezTo>
                  <a:close/>
                  <a:moveTo>
                    <a:pt x="50" y="18"/>
                  </a:moveTo>
                  <a:cubicBezTo>
                    <a:pt x="57" y="18"/>
                    <a:pt x="65" y="21"/>
                    <a:pt x="63" y="33"/>
                  </a:cubicBezTo>
                  <a:cubicBezTo>
                    <a:pt x="31" y="33"/>
                    <a:pt x="31" y="33"/>
                    <a:pt x="31" y="33"/>
                  </a:cubicBezTo>
                  <a:cubicBezTo>
                    <a:pt x="34" y="22"/>
                    <a:pt x="43" y="18"/>
                    <a:pt x="50" y="18"/>
                  </a:cubicBezTo>
                  <a:close/>
                </a:path>
              </a:pathLst>
            </a:custGeom>
            <a:solidFill>
              <a:schemeClr val="tx1"/>
            </a:solidFill>
            <a:ln w="9525">
              <a:noFill/>
              <a:round/>
              <a:headEnd/>
              <a:tailEnd/>
            </a:ln>
          </p:spPr>
          <p:txBody>
            <a:bodyPr/>
            <a:lstStyle/>
            <a:p>
              <a:pPr>
                <a:defRPr/>
              </a:pPr>
              <a:endParaRPr lang="en-US" dirty="0"/>
            </a:p>
          </p:txBody>
        </p:sp>
        <p:sp>
          <p:nvSpPr>
            <p:cNvPr id="39" name="Freeform 299"/>
            <p:cNvSpPr>
              <a:spLocks noChangeAspect="1" noEditPoints="1"/>
            </p:cNvSpPr>
            <p:nvPr/>
          </p:nvSpPr>
          <p:spPr bwMode="black">
            <a:xfrm>
              <a:off x="2077998" y="667732"/>
              <a:ext cx="195284" cy="188966"/>
            </a:xfrm>
            <a:custGeom>
              <a:avLst/>
              <a:gdLst/>
              <a:ahLst/>
              <a:cxnLst>
                <a:cxn ang="0">
                  <a:pos x="41" y="68"/>
                </a:cxn>
                <a:cxn ang="0">
                  <a:pos x="28" y="48"/>
                </a:cxn>
                <a:cxn ang="0">
                  <a:pos x="84" y="48"/>
                </a:cxn>
                <a:cxn ang="0">
                  <a:pos x="53" y="0"/>
                </a:cxn>
                <a:cxn ang="0">
                  <a:pos x="4" y="45"/>
                </a:cxn>
                <a:cxn ang="0">
                  <a:pos x="36" y="86"/>
                </a:cxn>
                <a:cxn ang="0">
                  <a:pos x="80" y="63"/>
                </a:cxn>
                <a:cxn ang="0">
                  <a:pos x="63" y="55"/>
                </a:cxn>
                <a:cxn ang="0">
                  <a:pos x="41" y="68"/>
                </a:cxn>
                <a:cxn ang="0">
                  <a:pos x="49" y="18"/>
                </a:cxn>
                <a:cxn ang="0">
                  <a:pos x="63" y="33"/>
                </a:cxn>
                <a:cxn ang="0">
                  <a:pos x="30" y="33"/>
                </a:cxn>
                <a:cxn ang="0">
                  <a:pos x="49" y="18"/>
                </a:cxn>
              </a:cxnLst>
              <a:rect l="0" t="0" r="r" b="b"/>
              <a:pathLst>
                <a:path w="88" h="86">
                  <a:moveTo>
                    <a:pt x="41" y="68"/>
                  </a:moveTo>
                  <a:cubicBezTo>
                    <a:pt x="34" y="68"/>
                    <a:pt x="25" y="63"/>
                    <a:pt x="28" y="48"/>
                  </a:cubicBezTo>
                  <a:cubicBezTo>
                    <a:pt x="84" y="48"/>
                    <a:pt x="84" y="48"/>
                    <a:pt x="84" y="48"/>
                  </a:cubicBezTo>
                  <a:cubicBezTo>
                    <a:pt x="88" y="23"/>
                    <a:pt x="83" y="0"/>
                    <a:pt x="53" y="0"/>
                  </a:cubicBezTo>
                  <a:cubicBezTo>
                    <a:pt x="28" y="0"/>
                    <a:pt x="10" y="17"/>
                    <a:pt x="4" y="45"/>
                  </a:cubicBezTo>
                  <a:cubicBezTo>
                    <a:pt x="0" y="68"/>
                    <a:pt x="11" y="86"/>
                    <a:pt x="36" y="86"/>
                  </a:cubicBezTo>
                  <a:cubicBezTo>
                    <a:pt x="55" y="86"/>
                    <a:pt x="69" y="79"/>
                    <a:pt x="80" y="63"/>
                  </a:cubicBezTo>
                  <a:cubicBezTo>
                    <a:pt x="63" y="55"/>
                    <a:pt x="63" y="55"/>
                    <a:pt x="63" y="55"/>
                  </a:cubicBezTo>
                  <a:cubicBezTo>
                    <a:pt x="55" y="64"/>
                    <a:pt x="50" y="68"/>
                    <a:pt x="41" y="68"/>
                  </a:cubicBezTo>
                  <a:close/>
                  <a:moveTo>
                    <a:pt x="49" y="18"/>
                  </a:moveTo>
                  <a:cubicBezTo>
                    <a:pt x="56" y="18"/>
                    <a:pt x="64" y="21"/>
                    <a:pt x="63" y="33"/>
                  </a:cubicBezTo>
                  <a:cubicBezTo>
                    <a:pt x="30" y="33"/>
                    <a:pt x="30" y="33"/>
                    <a:pt x="30" y="33"/>
                  </a:cubicBezTo>
                  <a:cubicBezTo>
                    <a:pt x="33" y="22"/>
                    <a:pt x="42" y="18"/>
                    <a:pt x="49" y="18"/>
                  </a:cubicBezTo>
                  <a:close/>
                </a:path>
              </a:pathLst>
            </a:custGeom>
            <a:solidFill>
              <a:schemeClr val="tx1"/>
            </a:solidFill>
            <a:ln w="9525">
              <a:noFill/>
              <a:round/>
              <a:headEnd/>
              <a:tailEnd/>
            </a:ln>
          </p:spPr>
          <p:txBody>
            <a:bodyPr/>
            <a:lstStyle/>
            <a:p>
              <a:pPr>
                <a:defRPr/>
              </a:pPr>
              <a:endParaRPr lang="en-US" dirty="0"/>
            </a:p>
          </p:txBody>
        </p:sp>
        <p:sp>
          <p:nvSpPr>
            <p:cNvPr id="40" name="Freeform 300"/>
            <p:cNvSpPr>
              <a:spLocks noChangeAspect="1"/>
            </p:cNvSpPr>
            <p:nvPr/>
          </p:nvSpPr>
          <p:spPr bwMode="black">
            <a:xfrm>
              <a:off x="1611222" y="667732"/>
              <a:ext cx="188933" cy="188966"/>
            </a:xfrm>
            <a:custGeom>
              <a:avLst/>
              <a:gdLst/>
              <a:ahLst/>
              <a:cxnLst>
                <a:cxn ang="0">
                  <a:pos x="63" y="56"/>
                </a:cxn>
                <a:cxn ang="0">
                  <a:pos x="44" y="67"/>
                </a:cxn>
                <a:cxn ang="0">
                  <a:pos x="30" y="43"/>
                </a:cxn>
                <a:cxn ang="0">
                  <a:pos x="53" y="19"/>
                </a:cxn>
                <a:cxn ang="0">
                  <a:pos x="67" y="31"/>
                </a:cxn>
                <a:cxn ang="0">
                  <a:pos x="86" y="19"/>
                </a:cxn>
                <a:cxn ang="0">
                  <a:pos x="54" y="0"/>
                </a:cxn>
                <a:cxn ang="0">
                  <a:pos x="5" y="43"/>
                </a:cxn>
                <a:cxn ang="0">
                  <a:pos x="38" y="86"/>
                </a:cxn>
                <a:cxn ang="0">
                  <a:pos x="79" y="64"/>
                </a:cxn>
                <a:cxn ang="0">
                  <a:pos x="63" y="56"/>
                </a:cxn>
              </a:cxnLst>
              <a:rect l="0" t="0" r="r" b="b"/>
              <a:pathLst>
                <a:path w="86" h="86">
                  <a:moveTo>
                    <a:pt x="63" y="56"/>
                  </a:moveTo>
                  <a:cubicBezTo>
                    <a:pt x="57" y="65"/>
                    <a:pt x="51" y="67"/>
                    <a:pt x="44" y="67"/>
                  </a:cubicBezTo>
                  <a:cubicBezTo>
                    <a:pt x="31" y="67"/>
                    <a:pt x="27" y="57"/>
                    <a:pt x="30" y="43"/>
                  </a:cubicBezTo>
                  <a:cubicBezTo>
                    <a:pt x="33" y="29"/>
                    <a:pt x="40" y="19"/>
                    <a:pt x="53" y="19"/>
                  </a:cubicBezTo>
                  <a:cubicBezTo>
                    <a:pt x="57" y="19"/>
                    <a:pt x="65" y="21"/>
                    <a:pt x="67" y="31"/>
                  </a:cubicBezTo>
                  <a:cubicBezTo>
                    <a:pt x="86" y="19"/>
                    <a:pt x="86" y="19"/>
                    <a:pt x="86" y="19"/>
                  </a:cubicBezTo>
                  <a:cubicBezTo>
                    <a:pt x="81" y="6"/>
                    <a:pt x="69" y="0"/>
                    <a:pt x="54" y="0"/>
                  </a:cubicBezTo>
                  <a:cubicBezTo>
                    <a:pt x="31" y="0"/>
                    <a:pt x="10" y="16"/>
                    <a:pt x="5" y="43"/>
                  </a:cubicBezTo>
                  <a:cubicBezTo>
                    <a:pt x="0" y="70"/>
                    <a:pt x="14" y="86"/>
                    <a:pt x="38" y="86"/>
                  </a:cubicBezTo>
                  <a:cubicBezTo>
                    <a:pt x="54" y="86"/>
                    <a:pt x="69" y="77"/>
                    <a:pt x="79" y="64"/>
                  </a:cubicBezTo>
                  <a:lnTo>
                    <a:pt x="63" y="56"/>
                  </a:lnTo>
                  <a:close/>
                </a:path>
              </a:pathLst>
            </a:custGeom>
            <a:solidFill>
              <a:schemeClr val="tx1"/>
            </a:solidFill>
            <a:ln w="9525">
              <a:noFill/>
              <a:round/>
              <a:headEnd/>
              <a:tailEnd/>
            </a:ln>
          </p:spPr>
          <p:txBody>
            <a:bodyPr/>
            <a:lstStyle/>
            <a:p>
              <a:pPr>
                <a:defRPr/>
              </a:pPr>
              <a:endParaRPr lang="en-US" dirty="0"/>
            </a:p>
          </p:txBody>
        </p:sp>
        <p:sp>
          <p:nvSpPr>
            <p:cNvPr id="41" name="Freeform 301"/>
            <p:cNvSpPr>
              <a:spLocks noChangeAspect="1"/>
            </p:cNvSpPr>
            <p:nvPr/>
          </p:nvSpPr>
          <p:spPr bwMode="black">
            <a:xfrm>
              <a:off x="1420700" y="667732"/>
              <a:ext cx="201634" cy="188966"/>
            </a:xfrm>
            <a:custGeom>
              <a:avLst/>
              <a:gdLst/>
              <a:ahLst/>
              <a:cxnLst>
                <a:cxn ang="0">
                  <a:pos x="38" y="24"/>
                </a:cxn>
                <a:cxn ang="0">
                  <a:pos x="49" y="18"/>
                </a:cxn>
                <a:cxn ang="0">
                  <a:pos x="70" y="26"/>
                </a:cxn>
                <a:cxn ang="0">
                  <a:pos x="90" y="14"/>
                </a:cxn>
                <a:cxn ang="0">
                  <a:pos x="54" y="0"/>
                </a:cxn>
                <a:cxn ang="0">
                  <a:pos x="14" y="29"/>
                </a:cxn>
                <a:cxn ang="0">
                  <a:pos x="56" y="60"/>
                </a:cxn>
                <a:cxn ang="0">
                  <a:pos x="41" y="68"/>
                </a:cxn>
                <a:cxn ang="0">
                  <a:pos x="18" y="57"/>
                </a:cxn>
                <a:cxn ang="0">
                  <a:pos x="0" y="68"/>
                </a:cxn>
                <a:cxn ang="0">
                  <a:pos x="37" y="86"/>
                </a:cxn>
                <a:cxn ang="0">
                  <a:pos x="80" y="57"/>
                </a:cxn>
                <a:cxn ang="0">
                  <a:pos x="38" y="24"/>
                </a:cxn>
              </a:cxnLst>
              <a:rect l="0" t="0" r="r" b="b"/>
              <a:pathLst>
                <a:path w="90" h="86">
                  <a:moveTo>
                    <a:pt x="38" y="24"/>
                  </a:moveTo>
                  <a:cubicBezTo>
                    <a:pt x="39" y="20"/>
                    <a:pt x="43" y="18"/>
                    <a:pt x="49" y="18"/>
                  </a:cubicBezTo>
                  <a:cubicBezTo>
                    <a:pt x="57" y="18"/>
                    <a:pt x="66" y="21"/>
                    <a:pt x="70" y="26"/>
                  </a:cubicBezTo>
                  <a:cubicBezTo>
                    <a:pt x="90" y="14"/>
                    <a:pt x="90" y="14"/>
                    <a:pt x="90" y="14"/>
                  </a:cubicBezTo>
                  <a:cubicBezTo>
                    <a:pt x="79" y="4"/>
                    <a:pt x="66" y="0"/>
                    <a:pt x="54" y="0"/>
                  </a:cubicBezTo>
                  <a:cubicBezTo>
                    <a:pt x="37" y="0"/>
                    <a:pt x="18" y="8"/>
                    <a:pt x="14" y="29"/>
                  </a:cubicBezTo>
                  <a:cubicBezTo>
                    <a:pt x="8" y="58"/>
                    <a:pt x="59" y="47"/>
                    <a:pt x="56" y="60"/>
                  </a:cubicBezTo>
                  <a:cubicBezTo>
                    <a:pt x="55" y="67"/>
                    <a:pt x="45" y="68"/>
                    <a:pt x="41" y="68"/>
                  </a:cubicBezTo>
                  <a:cubicBezTo>
                    <a:pt x="31" y="68"/>
                    <a:pt x="24" y="64"/>
                    <a:pt x="18" y="57"/>
                  </a:cubicBezTo>
                  <a:cubicBezTo>
                    <a:pt x="0" y="68"/>
                    <a:pt x="0" y="68"/>
                    <a:pt x="0" y="68"/>
                  </a:cubicBezTo>
                  <a:cubicBezTo>
                    <a:pt x="9" y="81"/>
                    <a:pt x="20" y="86"/>
                    <a:pt x="37" y="86"/>
                  </a:cubicBezTo>
                  <a:cubicBezTo>
                    <a:pt x="55" y="86"/>
                    <a:pt x="76" y="78"/>
                    <a:pt x="80" y="57"/>
                  </a:cubicBezTo>
                  <a:cubicBezTo>
                    <a:pt x="86" y="26"/>
                    <a:pt x="35" y="38"/>
                    <a:pt x="38" y="24"/>
                  </a:cubicBezTo>
                  <a:close/>
                </a:path>
              </a:pathLst>
            </a:custGeom>
            <a:solidFill>
              <a:schemeClr val="tx1"/>
            </a:solidFill>
            <a:ln w="9525">
              <a:noFill/>
              <a:round/>
              <a:headEnd/>
              <a:tailEnd/>
            </a:ln>
          </p:spPr>
          <p:txBody>
            <a:bodyPr/>
            <a:lstStyle/>
            <a:p>
              <a:pPr>
                <a:defRPr/>
              </a:pPr>
              <a:endParaRPr lang="en-US" dirty="0"/>
            </a:p>
          </p:txBody>
        </p:sp>
      </p:grpSp>
      <p:sp>
        <p:nvSpPr>
          <p:cNvPr id="37047" name="Rectangle 183"/>
          <p:cNvSpPr>
            <a:spLocks noGrp="1" noChangeArrowheads="1"/>
          </p:cNvSpPr>
          <p:nvPr>
            <p:ph type="subTitle" idx="1"/>
          </p:nvPr>
        </p:nvSpPr>
        <p:spPr bwMode="blackWhite">
          <a:xfrm>
            <a:off x="3044101" y="2486026"/>
            <a:ext cx="5884403" cy="400050"/>
          </a:xfrm>
          <a:prstGeom prst="rect">
            <a:avLst/>
          </a:prstGeom>
          <a:ln w="25400" algn="ctr"/>
        </p:spPr>
        <p:txBody>
          <a:bodyPr tIns="0" bIns="91440">
            <a:noAutofit/>
          </a:bodyPr>
          <a:lstStyle>
            <a:lvl1pPr marL="0" indent="0" algn="l" rtl="0" fontAlgn="base">
              <a:lnSpc>
                <a:spcPct val="85000"/>
              </a:lnSpc>
              <a:spcBef>
                <a:spcPct val="25000"/>
              </a:spcBef>
              <a:spcAft>
                <a:spcPct val="0"/>
              </a:spcAft>
              <a:buClrTx/>
              <a:buFont typeface="Arial" charset="0"/>
              <a:buNone/>
              <a:defRPr lang="en-US" sz="2700" b="0" kern="1200" dirty="0">
                <a:gradFill flip="none" rotWithShape="1">
                  <a:gsLst>
                    <a:gs pos="0">
                      <a:schemeClr val="bg1">
                        <a:lumMod val="85000"/>
                      </a:schemeClr>
                    </a:gs>
                    <a:gs pos="50000">
                      <a:schemeClr val="bg1"/>
                    </a:gs>
                    <a:gs pos="100000">
                      <a:schemeClr val="bg1"/>
                    </a:gs>
                  </a:gsLst>
                  <a:lin ang="18900000" scaled="1"/>
                  <a:tileRect/>
                </a:gradFill>
                <a:effectLst>
                  <a:outerShdw blurRad="50800" dist="50800" dir="5400000" sx="72000" sy="72000" algn="ctr" rotWithShape="0">
                    <a:srgbClr val="000000">
                      <a:alpha val="0"/>
                    </a:srgbClr>
                  </a:outerShdw>
                </a:effectLst>
                <a:latin typeface="Arial" charset="0"/>
                <a:ea typeface="+mn-ea"/>
                <a:cs typeface="+mn-cs"/>
              </a:defRPr>
            </a:lvl1pPr>
          </a:lstStyle>
          <a:p>
            <a:r>
              <a:rPr lang="en-US" smtClean="0"/>
              <a:t>Click to edit Master subtitle style</a:t>
            </a:r>
            <a:endParaRPr lang="en-US" dirty="0" smtClean="0"/>
          </a:p>
        </p:txBody>
      </p:sp>
      <p:sp>
        <p:nvSpPr>
          <p:cNvPr id="37046" name="Rectangle 182"/>
          <p:cNvSpPr>
            <a:spLocks noGrp="1" noChangeArrowheads="1"/>
          </p:cNvSpPr>
          <p:nvPr>
            <p:ph type="ctrTitle"/>
          </p:nvPr>
        </p:nvSpPr>
        <p:spPr bwMode="blackWhite">
          <a:xfrm>
            <a:off x="3044101" y="1957387"/>
            <a:ext cx="5884403" cy="500063"/>
          </a:xfrm>
          <a:ln w="25400"/>
        </p:spPr>
        <p:txBody>
          <a:bodyPr tIns="91440" bIns="91440" anchor="b"/>
          <a:lstStyle>
            <a:lvl1pPr algn="l">
              <a:spcBef>
                <a:spcPct val="25000"/>
              </a:spcBef>
              <a:defRPr sz="3200" b="1">
                <a:gradFill flip="none" rotWithShape="1">
                  <a:gsLst>
                    <a:gs pos="0">
                      <a:schemeClr val="bg1">
                        <a:lumMod val="85000"/>
                      </a:schemeClr>
                    </a:gs>
                    <a:gs pos="50000">
                      <a:schemeClr val="bg1"/>
                    </a:gs>
                    <a:gs pos="100000">
                      <a:schemeClr val="bg1"/>
                    </a:gs>
                  </a:gsLst>
                  <a:lin ang="18900000" scaled="1"/>
                  <a:tileRect/>
                </a:gradFill>
                <a:effectLst>
                  <a:glow rad="50800">
                    <a:schemeClr val="accent4">
                      <a:satMod val="175000"/>
                      <a:alpha val="26000"/>
                    </a:schemeClr>
                  </a:glow>
                  <a:outerShdw blurRad="50800" dist="50800" dir="5400000" sx="72000" sy="72000" algn="ctr" rotWithShape="0">
                    <a:srgbClr val="000000">
                      <a:alpha val="0"/>
                    </a:srgbClr>
                  </a:outerShdw>
                </a:effectLst>
              </a:defRPr>
            </a:lvl1pPr>
          </a:lstStyle>
          <a:p>
            <a:r>
              <a:rPr lang="en-US" smtClean="0"/>
              <a:t>Click to edit Master title style</a:t>
            </a:r>
            <a:endParaRPr lang="en-US" dirty="0"/>
          </a:p>
        </p:txBody>
      </p:sp>
    </p:spTree>
    <p:extLst>
      <p:ext uri="{BB962C8B-B14F-4D97-AF65-F5344CB8AC3E}">
        <p14:creationId xmlns="" xmlns:p14="http://schemas.microsoft.com/office/powerpoint/2010/main" val="788392362"/>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4" name="Rectangle 226"/>
          <p:cNvSpPr>
            <a:spLocks noGrp="1" noChangeArrowheads="1"/>
          </p:cNvSpPr>
          <p:nvPr>
            <p:ph type="title"/>
          </p:nvPr>
        </p:nvSpPr>
        <p:spPr bwMode="auto">
          <a:xfrm>
            <a:off x="533401" y="207169"/>
            <a:ext cx="8277225" cy="490538"/>
          </a:xfrm>
          <a:prstGeom prst="rect">
            <a:avLst/>
          </a:prstGeom>
          <a:noFill/>
          <a:ln w="9525" algn="ctr">
            <a:noFill/>
            <a:miter lim="800000"/>
            <a:headEnd/>
            <a:tailEnd/>
          </a:ln>
          <a:effectLst/>
        </p:spPr>
        <p:txBody>
          <a:bodyPr/>
          <a:lstStyle/>
          <a:p>
            <a:pPr lvl="0"/>
            <a:r>
              <a:rPr lang="en-US" smtClean="0"/>
              <a:t>Click to edit Master title style</a:t>
            </a:r>
            <a:endParaRPr lang="en-US" dirty="0" smtClean="0"/>
          </a:p>
        </p:txBody>
      </p:sp>
      <p:sp>
        <p:nvSpPr>
          <p:cNvPr id="46" name="Text Placeholder 45"/>
          <p:cNvSpPr>
            <a:spLocks noGrp="1"/>
          </p:cNvSpPr>
          <p:nvPr>
            <p:ph type="body" sz="quarter" idx="10"/>
          </p:nvPr>
        </p:nvSpPr>
        <p:spPr>
          <a:xfrm>
            <a:off x="533400" y="796734"/>
            <a:ext cx="8277225" cy="3500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 xmlns:p14="http://schemas.microsoft.com/office/powerpoint/2010/main" val="300272167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a:p>
        </p:txBody>
      </p:sp>
      <p:sp>
        <p:nvSpPr>
          <p:cNvPr id="3" name="Slide Number Placeholder 2"/>
          <p:cNvSpPr>
            <a:spLocks noGrp="1"/>
          </p:cNvSpPr>
          <p:nvPr>
            <p:ph type="sldNum" sz="quarter" idx="10"/>
          </p:nvPr>
        </p:nvSpPr>
        <p:spPr/>
        <p:txBody>
          <a:bodyPr/>
          <a:lstStyle>
            <a:lvl1pPr>
              <a:defRPr/>
            </a:lvl1pPr>
          </a:lstStyle>
          <a:p>
            <a:fld id="{320FAD40-C98F-4685-A8A7-30F187ECC71C}" type="slidenum">
              <a:rPr lang="cs-CZ" smtClean="0"/>
              <a:pPr/>
              <a:t>‹#›</a:t>
            </a:fld>
            <a:endParaRPr lang="cs-CZ"/>
          </a:p>
        </p:txBody>
      </p:sp>
    </p:spTree>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4" name="Rectangle 226"/>
          <p:cNvSpPr>
            <a:spLocks noGrp="1" noChangeArrowheads="1"/>
          </p:cNvSpPr>
          <p:nvPr>
            <p:ph type="title"/>
          </p:nvPr>
        </p:nvSpPr>
        <p:spPr bwMode="auto">
          <a:xfrm>
            <a:off x="533400" y="209550"/>
            <a:ext cx="8362950" cy="490538"/>
          </a:xfrm>
          <a:prstGeom prst="rect">
            <a:avLst/>
          </a:prstGeom>
          <a:noFill/>
          <a:ln w="9525" algn="ctr">
            <a:noFill/>
            <a:miter lim="800000"/>
            <a:headEnd/>
            <a:tailEnd/>
          </a:ln>
          <a:effectLst/>
        </p:spPr>
        <p:txBody>
          <a:bodyPr/>
          <a:lstStyle/>
          <a:p>
            <a:pPr lvl="0"/>
            <a:r>
              <a:rPr lang="en-US" smtClean="0"/>
              <a:t>Click to edit Master title style</a:t>
            </a:r>
            <a:endParaRPr lang="en-US" dirty="0" smtClean="0"/>
          </a:p>
        </p:txBody>
      </p:sp>
      <p:sp>
        <p:nvSpPr>
          <p:cNvPr id="46" name="Text Placeholder 45"/>
          <p:cNvSpPr>
            <a:spLocks noGrp="1"/>
          </p:cNvSpPr>
          <p:nvPr>
            <p:ph type="body" sz="quarter" idx="10"/>
          </p:nvPr>
        </p:nvSpPr>
        <p:spPr>
          <a:xfrm>
            <a:off x="533400" y="800100"/>
            <a:ext cx="5429250" cy="3500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Picture Placeholder 2"/>
          <p:cNvSpPr>
            <a:spLocks noGrp="1"/>
          </p:cNvSpPr>
          <p:nvPr>
            <p:ph type="pic" sz="quarter" idx="11"/>
          </p:nvPr>
        </p:nvSpPr>
        <p:spPr>
          <a:xfrm>
            <a:off x="6098352" y="807243"/>
            <a:ext cx="2809874" cy="1071563"/>
          </a:xfrm>
        </p:spPr>
        <p:txBody>
          <a:bodyPr rtlCol="0">
            <a:normAutofit/>
          </a:bodyPr>
          <a:lstStyle>
            <a:lvl1pPr marL="0" indent="0" algn="ctr">
              <a:buNone/>
              <a:defRPr sz="1700"/>
            </a:lvl1pPr>
          </a:lstStyle>
          <a:p>
            <a:pPr lvl="0"/>
            <a:r>
              <a:rPr lang="en-US" noProof="0" smtClean="0"/>
              <a:t>Click icon to add picture</a:t>
            </a:r>
            <a:endParaRPr lang="en-US" noProof="0" dirty="0"/>
          </a:p>
        </p:txBody>
      </p:sp>
      <p:sp>
        <p:nvSpPr>
          <p:cNvPr id="6" name="Picture Placeholder 2"/>
          <p:cNvSpPr>
            <a:spLocks noGrp="1"/>
          </p:cNvSpPr>
          <p:nvPr>
            <p:ph type="pic" sz="quarter" idx="12"/>
          </p:nvPr>
        </p:nvSpPr>
        <p:spPr>
          <a:xfrm>
            <a:off x="6098352" y="1964531"/>
            <a:ext cx="2809874" cy="1135856"/>
          </a:xfrm>
        </p:spPr>
        <p:txBody>
          <a:bodyPr rtlCol="0">
            <a:normAutofit/>
          </a:bodyPr>
          <a:lstStyle>
            <a:lvl1pPr marL="0" indent="0" algn="ctr">
              <a:buNone/>
              <a:defRPr sz="1700"/>
            </a:lvl1pPr>
          </a:lstStyle>
          <a:p>
            <a:pPr lvl="0"/>
            <a:r>
              <a:rPr lang="en-US" noProof="0" smtClean="0"/>
              <a:t>Click icon to add picture</a:t>
            </a:r>
            <a:endParaRPr lang="en-US" noProof="0" dirty="0"/>
          </a:p>
        </p:txBody>
      </p:sp>
      <p:sp>
        <p:nvSpPr>
          <p:cNvPr id="7" name="Picture Placeholder 2"/>
          <p:cNvSpPr>
            <a:spLocks noGrp="1"/>
          </p:cNvSpPr>
          <p:nvPr>
            <p:ph type="pic" sz="quarter" idx="13"/>
          </p:nvPr>
        </p:nvSpPr>
        <p:spPr>
          <a:xfrm>
            <a:off x="6098352" y="3178969"/>
            <a:ext cx="2809874" cy="1135856"/>
          </a:xfrm>
        </p:spPr>
        <p:txBody>
          <a:bodyPr rtlCol="0">
            <a:normAutofit/>
          </a:bodyPr>
          <a:lstStyle>
            <a:lvl1pPr marL="0" indent="0" algn="ctr">
              <a:buNone/>
              <a:defRPr sz="1700"/>
            </a:lvl1pPr>
          </a:lstStyle>
          <a:p>
            <a:pPr lvl="0"/>
            <a:r>
              <a:rPr lang="en-US" noProof="0" smtClean="0"/>
              <a:t>Click icon to add picture</a:t>
            </a:r>
            <a:endParaRPr lang="en-US" noProof="0" dirty="0"/>
          </a:p>
        </p:txBody>
      </p:sp>
    </p:spTree>
    <p:extLst>
      <p:ext uri="{BB962C8B-B14F-4D97-AF65-F5344CB8AC3E}">
        <p14:creationId xmlns="" xmlns:p14="http://schemas.microsoft.com/office/powerpoint/2010/main" val="169165825"/>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4" name="Rectangle 226"/>
          <p:cNvSpPr>
            <a:spLocks noGrp="1" noChangeArrowheads="1"/>
          </p:cNvSpPr>
          <p:nvPr>
            <p:ph type="title"/>
          </p:nvPr>
        </p:nvSpPr>
        <p:spPr bwMode="auto">
          <a:xfrm>
            <a:off x="533400" y="209550"/>
            <a:ext cx="8362950" cy="490538"/>
          </a:xfrm>
          <a:prstGeom prst="rect">
            <a:avLst/>
          </a:prstGeom>
          <a:noFill/>
          <a:ln w="9525" algn="ctr">
            <a:noFill/>
            <a:miter lim="800000"/>
            <a:headEnd/>
            <a:tailEnd/>
          </a:ln>
          <a:effectLst/>
        </p:spPr>
        <p:txBody>
          <a:bodyPr/>
          <a:lstStyle/>
          <a:p>
            <a:pPr lvl="0"/>
            <a:r>
              <a:rPr lang="en-US" smtClean="0"/>
              <a:t>Click to edit Master title style</a:t>
            </a:r>
            <a:endParaRPr lang="en-US" dirty="0" smtClean="0"/>
          </a:p>
        </p:txBody>
      </p:sp>
      <p:sp>
        <p:nvSpPr>
          <p:cNvPr id="4" name="Table Placeholder 3"/>
          <p:cNvSpPr>
            <a:spLocks noGrp="1"/>
          </p:cNvSpPr>
          <p:nvPr>
            <p:ph type="tbl" sz="quarter" idx="10"/>
          </p:nvPr>
        </p:nvSpPr>
        <p:spPr>
          <a:xfrm>
            <a:off x="542260" y="885160"/>
            <a:ext cx="8368378" cy="3413051"/>
          </a:xfrm>
        </p:spPr>
        <p:txBody>
          <a:bodyPr rtlCol="0">
            <a:normAutofit/>
          </a:bodyPr>
          <a:lstStyle>
            <a:lvl1pPr marL="0" indent="0">
              <a:buNone/>
              <a:defRPr/>
            </a:lvl1pPr>
          </a:lstStyle>
          <a:p>
            <a:pPr lvl="0"/>
            <a:r>
              <a:rPr lang="en-US" noProof="0" smtClean="0"/>
              <a:t>Click icon to add table</a:t>
            </a:r>
            <a:endParaRPr lang="en-US" noProof="0" dirty="0"/>
          </a:p>
        </p:txBody>
      </p:sp>
    </p:spTree>
    <p:extLst>
      <p:ext uri="{BB962C8B-B14F-4D97-AF65-F5344CB8AC3E}">
        <p14:creationId xmlns="" xmlns:p14="http://schemas.microsoft.com/office/powerpoint/2010/main" val="2562883192"/>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4" name="Rectangle 226"/>
          <p:cNvSpPr>
            <a:spLocks noGrp="1" noChangeArrowheads="1"/>
          </p:cNvSpPr>
          <p:nvPr>
            <p:ph type="title"/>
          </p:nvPr>
        </p:nvSpPr>
        <p:spPr bwMode="auto">
          <a:xfrm>
            <a:off x="533400" y="209550"/>
            <a:ext cx="8362950" cy="490538"/>
          </a:xfrm>
          <a:prstGeom prst="rect">
            <a:avLst/>
          </a:prstGeom>
          <a:noFill/>
          <a:ln w="9525" algn="ctr">
            <a:noFill/>
            <a:miter lim="800000"/>
            <a:headEnd/>
            <a:tailEnd/>
          </a:ln>
          <a:effectLst/>
        </p:spPr>
        <p:txBody>
          <a:bodyPr/>
          <a:lstStyle/>
          <a:p>
            <a:pPr lvl="0"/>
            <a:r>
              <a:rPr lang="en-US" smtClean="0"/>
              <a:t>Click to edit Master title style</a:t>
            </a:r>
            <a:endParaRPr lang="en-US" dirty="0" smtClean="0"/>
          </a:p>
        </p:txBody>
      </p:sp>
      <p:sp>
        <p:nvSpPr>
          <p:cNvPr id="5" name="Text Placeholder 3"/>
          <p:cNvSpPr>
            <a:spLocks noGrp="1"/>
          </p:cNvSpPr>
          <p:nvPr>
            <p:ph type="body" sz="quarter" idx="10"/>
          </p:nvPr>
        </p:nvSpPr>
        <p:spPr>
          <a:xfrm>
            <a:off x="776070" y="1602856"/>
            <a:ext cx="1414239" cy="183412"/>
          </a:xfrm>
        </p:spPr>
        <p:txBody>
          <a:bodyPr anchor="ctr">
            <a:noAutofit/>
          </a:bodyPr>
          <a:lstStyle>
            <a:lvl1pPr marL="0" indent="0" algn="ctr">
              <a:buFontTx/>
              <a:buNone/>
              <a:defRPr sz="1200" b="1"/>
            </a:lvl1pPr>
            <a:lvl2pPr>
              <a:defRPr sz="1600"/>
            </a:lvl2pPr>
            <a:lvl3pPr>
              <a:defRPr sz="1400"/>
            </a:lvl3pPr>
          </a:lstStyle>
          <a:p>
            <a:pPr lvl="0"/>
            <a:r>
              <a:rPr lang="en-US" smtClean="0"/>
              <a:t>Click to edit Master text styles</a:t>
            </a:r>
          </a:p>
        </p:txBody>
      </p:sp>
      <p:sp>
        <p:nvSpPr>
          <p:cNvPr id="6" name="Text Placeholder 3"/>
          <p:cNvSpPr>
            <a:spLocks noGrp="1"/>
          </p:cNvSpPr>
          <p:nvPr>
            <p:ph type="body" sz="quarter" idx="11"/>
          </p:nvPr>
        </p:nvSpPr>
        <p:spPr>
          <a:xfrm>
            <a:off x="776070" y="1789148"/>
            <a:ext cx="1414239" cy="183412"/>
          </a:xfrm>
        </p:spPr>
        <p:txBody>
          <a:bodyPr anchor="ctr">
            <a:noAutofit/>
          </a:bodyPr>
          <a:lstStyle>
            <a:lvl1pPr marL="0" indent="0" algn="ctr">
              <a:buFontTx/>
              <a:buNone/>
              <a:defRPr sz="1200" b="0"/>
            </a:lvl1pPr>
            <a:lvl2pPr>
              <a:defRPr sz="1600"/>
            </a:lvl2pPr>
            <a:lvl3pPr>
              <a:defRPr sz="1400"/>
            </a:lvl3pPr>
          </a:lstStyle>
          <a:p>
            <a:pPr lvl="0"/>
            <a:r>
              <a:rPr lang="en-US" smtClean="0"/>
              <a:t>Click to edit Master text styles</a:t>
            </a:r>
          </a:p>
        </p:txBody>
      </p:sp>
      <p:sp>
        <p:nvSpPr>
          <p:cNvPr id="3" name="Picture Placeholder 2"/>
          <p:cNvSpPr>
            <a:spLocks noGrp="1"/>
          </p:cNvSpPr>
          <p:nvPr>
            <p:ph type="pic" sz="quarter" idx="12"/>
          </p:nvPr>
        </p:nvSpPr>
        <p:spPr>
          <a:xfrm>
            <a:off x="776474" y="821363"/>
            <a:ext cx="1414463" cy="756989"/>
          </a:xfrm>
        </p:spPr>
        <p:txBody>
          <a:bodyPr rtlCol="0">
            <a:normAutofit/>
          </a:bodyPr>
          <a:lstStyle>
            <a:lvl1pPr marL="0" indent="0" algn="ctr">
              <a:buNone/>
              <a:defRPr sz="1400"/>
            </a:lvl1pPr>
          </a:lstStyle>
          <a:p>
            <a:pPr lvl="0"/>
            <a:r>
              <a:rPr lang="en-US" noProof="0" smtClean="0"/>
              <a:t>Click icon to add picture</a:t>
            </a:r>
            <a:endParaRPr lang="en-US" noProof="0" dirty="0"/>
          </a:p>
        </p:txBody>
      </p:sp>
      <p:sp>
        <p:nvSpPr>
          <p:cNvPr id="8" name="Text Placeholder 3"/>
          <p:cNvSpPr>
            <a:spLocks noGrp="1"/>
          </p:cNvSpPr>
          <p:nvPr>
            <p:ph type="body" sz="quarter" idx="13"/>
          </p:nvPr>
        </p:nvSpPr>
        <p:spPr>
          <a:xfrm>
            <a:off x="2392145" y="1602856"/>
            <a:ext cx="1414239" cy="183412"/>
          </a:xfrm>
        </p:spPr>
        <p:txBody>
          <a:bodyPr anchor="ctr">
            <a:noAutofit/>
          </a:bodyPr>
          <a:lstStyle>
            <a:lvl1pPr marL="0" indent="0" algn="ctr">
              <a:buFontTx/>
              <a:buNone/>
              <a:defRPr sz="1200" b="1"/>
            </a:lvl1pPr>
            <a:lvl2pPr>
              <a:defRPr sz="1600"/>
            </a:lvl2pPr>
            <a:lvl3pPr>
              <a:defRPr sz="1400"/>
            </a:lvl3pPr>
          </a:lstStyle>
          <a:p>
            <a:pPr lvl="0"/>
            <a:r>
              <a:rPr lang="en-US" smtClean="0"/>
              <a:t>Click to edit Master text styles</a:t>
            </a:r>
          </a:p>
        </p:txBody>
      </p:sp>
      <p:sp>
        <p:nvSpPr>
          <p:cNvPr id="9" name="Text Placeholder 3"/>
          <p:cNvSpPr>
            <a:spLocks noGrp="1"/>
          </p:cNvSpPr>
          <p:nvPr>
            <p:ph type="body" sz="quarter" idx="14"/>
          </p:nvPr>
        </p:nvSpPr>
        <p:spPr>
          <a:xfrm>
            <a:off x="2392145" y="1789148"/>
            <a:ext cx="1414239" cy="183412"/>
          </a:xfrm>
        </p:spPr>
        <p:txBody>
          <a:bodyPr anchor="ctr">
            <a:noAutofit/>
          </a:bodyPr>
          <a:lstStyle>
            <a:lvl1pPr marL="0" indent="0" algn="ctr">
              <a:buFontTx/>
              <a:buNone/>
              <a:defRPr sz="1200" b="0"/>
            </a:lvl1pPr>
            <a:lvl2pPr>
              <a:defRPr sz="1600"/>
            </a:lvl2pPr>
            <a:lvl3pPr>
              <a:defRPr sz="1400"/>
            </a:lvl3pPr>
          </a:lstStyle>
          <a:p>
            <a:pPr lvl="0"/>
            <a:r>
              <a:rPr lang="en-US" smtClean="0"/>
              <a:t>Click to edit Master text styles</a:t>
            </a:r>
          </a:p>
        </p:txBody>
      </p:sp>
      <p:sp>
        <p:nvSpPr>
          <p:cNvPr id="10" name="Picture Placeholder 2"/>
          <p:cNvSpPr>
            <a:spLocks noGrp="1"/>
          </p:cNvSpPr>
          <p:nvPr>
            <p:ph type="pic" sz="quarter" idx="15"/>
          </p:nvPr>
        </p:nvSpPr>
        <p:spPr>
          <a:xfrm>
            <a:off x="2392549" y="821363"/>
            <a:ext cx="1414463" cy="756989"/>
          </a:xfrm>
        </p:spPr>
        <p:txBody>
          <a:bodyPr rtlCol="0">
            <a:normAutofit/>
          </a:bodyPr>
          <a:lstStyle>
            <a:lvl1pPr marL="0" indent="0" algn="ctr">
              <a:buNone/>
              <a:defRPr sz="1400"/>
            </a:lvl1pPr>
          </a:lstStyle>
          <a:p>
            <a:pPr lvl="0"/>
            <a:r>
              <a:rPr lang="en-US" noProof="0" smtClean="0"/>
              <a:t>Click icon to add picture</a:t>
            </a:r>
            <a:endParaRPr lang="en-US" noProof="0" dirty="0"/>
          </a:p>
        </p:txBody>
      </p:sp>
      <p:sp>
        <p:nvSpPr>
          <p:cNvPr id="11" name="Text Placeholder 3"/>
          <p:cNvSpPr>
            <a:spLocks noGrp="1"/>
          </p:cNvSpPr>
          <p:nvPr>
            <p:ph type="body" sz="quarter" idx="16"/>
          </p:nvPr>
        </p:nvSpPr>
        <p:spPr>
          <a:xfrm>
            <a:off x="4008220" y="1602856"/>
            <a:ext cx="1414239" cy="183412"/>
          </a:xfrm>
        </p:spPr>
        <p:txBody>
          <a:bodyPr anchor="ctr">
            <a:noAutofit/>
          </a:bodyPr>
          <a:lstStyle>
            <a:lvl1pPr marL="0" indent="0" algn="ctr">
              <a:buFontTx/>
              <a:buNone/>
              <a:defRPr sz="1200" b="1"/>
            </a:lvl1pPr>
            <a:lvl2pPr>
              <a:defRPr sz="1600"/>
            </a:lvl2pPr>
            <a:lvl3pPr>
              <a:defRPr sz="1400"/>
            </a:lvl3pPr>
          </a:lstStyle>
          <a:p>
            <a:pPr lvl="0"/>
            <a:r>
              <a:rPr lang="en-US" smtClean="0"/>
              <a:t>Click to edit Master text styles</a:t>
            </a:r>
          </a:p>
        </p:txBody>
      </p:sp>
      <p:sp>
        <p:nvSpPr>
          <p:cNvPr id="12" name="Text Placeholder 3"/>
          <p:cNvSpPr>
            <a:spLocks noGrp="1"/>
          </p:cNvSpPr>
          <p:nvPr>
            <p:ph type="body" sz="quarter" idx="17"/>
          </p:nvPr>
        </p:nvSpPr>
        <p:spPr>
          <a:xfrm>
            <a:off x="4008220" y="1789148"/>
            <a:ext cx="1414239" cy="183412"/>
          </a:xfrm>
        </p:spPr>
        <p:txBody>
          <a:bodyPr anchor="ctr">
            <a:noAutofit/>
          </a:bodyPr>
          <a:lstStyle>
            <a:lvl1pPr marL="0" indent="0" algn="ctr">
              <a:buFontTx/>
              <a:buNone/>
              <a:defRPr sz="1200" b="0"/>
            </a:lvl1pPr>
            <a:lvl2pPr>
              <a:defRPr sz="1600"/>
            </a:lvl2pPr>
            <a:lvl3pPr>
              <a:defRPr sz="1400"/>
            </a:lvl3pPr>
          </a:lstStyle>
          <a:p>
            <a:pPr lvl="0"/>
            <a:r>
              <a:rPr lang="en-US" smtClean="0"/>
              <a:t>Click to edit Master text styles</a:t>
            </a:r>
          </a:p>
        </p:txBody>
      </p:sp>
      <p:sp>
        <p:nvSpPr>
          <p:cNvPr id="13" name="Picture Placeholder 2"/>
          <p:cNvSpPr>
            <a:spLocks noGrp="1"/>
          </p:cNvSpPr>
          <p:nvPr>
            <p:ph type="pic" sz="quarter" idx="18"/>
          </p:nvPr>
        </p:nvSpPr>
        <p:spPr>
          <a:xfrm>
            <a:off x="4008624" y="821363"/>
            <a:ext cx="1414463" cy="756989"/>
          </a:xfrm>
        </p:spPr>
        <p:txBody>
          <a:bodyPr rtlCol="0">
            <a:normAutofit/>
          </a:bodyPr>
          <a:lstStyle>
            <a:lvl1pPr marL="0" indent="0" algn="ctr">
              <a:buNone/>
              <a:defRPr sz="1400"/>
            </a:lvl1pPr>
          </a:lstStyle>
          <a:p>
            <a:pPr lvl="0"/>
            <a:r>
              <a:rPr lang="en-US" noProof="0" smtClean="0"/>
              <a:t>Click icon to add picture</a:t>
            </a:r>
            <a:endParaRPr lang="en-US" noProof="0" dirty="0"/>
          </a:p>
        </p:txBody>
      </p:sp>
      <p:sp>
        <p:nvSpPr>
          <p:cNvPr id="14" name="Text Placeholder 3"/>
          <p:cNvSpPr>
            <a:spLocks noGrp="1"/>
          </p:cNvSpPr>
          <p:nvPr>
            <p:ph type="body" sz="quarter" idx="19"/>
          </p:nvPr>
        </p:nvSpPr>
        <p:spPr>
          <a:xfrm>
            <a:off x="5624295" y="1602856"/>
            <a:ext cx="1414239" cy="183412"/>
          </a:xfrm>
        </p:spPr>
        <p:txBody>
          <a:bodyPr anchor="ctr">
            <a:noAutofit/>
          </a:bodyPr>
          <a:lstStyle>
            <a:lvl1pPr marL="0" indent="0" algn="ctr">
              <a:buFontTx/>
              <a:buNone/>
              <a:defRPr sz="1200" b="1"/>
            </a:lvl1pPr>
            <a:lvl2pPr>
              <a:defRPr sz="1600"/>
            </a:lvl2pPr>
            <a:lvl3pPr>
              <a:defRPr sz="1400"/>
            </a:lvl3pPr>
          </a:lstStyle>
          <a:p>
            <a:pPr lvl="0"/>
            <a:r>
              <a:rPr lang="en-US" smtClean="0"/>
              <a:t>Click to edit Master text styles</a:t>
            </a:r>
          </a:p>
        </p:txBody>
      </p:sp>
      <p:sp>
        <p:nvSpPr>
          <p:cNvPr id="15" name="Text Placeholder 3"/>
          <p:cNvSpPr>
            <a:spLocks noGrp="1"/>
          </p:cNvSpPr>
          <p:nvPr>
            <p:ph type="body" sz="quarter" idx="20"/>
          </p:nvPr>
        </p:nvSpPr>
        <p:spPr>
          <a:xfrm>
            <a:off x="5624295" y="1789148"/>
            <a:ext cx="1414239" cy="183412"/>
          </a:xfrm>
        </p:spPr>
        <p:txBody>
          <a:bodyPr anchor="ctr">
            <a:noAutofit/>
          </a:bodyPr>
          <a:lstStyle>
            <a:lvl1pPr marL="0" indent="0" algn="ctr">
              <a:buFontTx/>
              <a:buNone/>
              <a:defRPr sz="1200" b="0"/>
            </a:lvl1pPr>
            <a:lvl2pPr>
              <a:defRPr sz="1600"/>
            </a:lvl2pPr>
            <a:lvl3pPr>
              <a:defRPr sz="1400"/>
            </a:lvl3pPr>
          </a:lstStyle>
          <a:p>
            <a:pPr lvl="0"/>
            <a:r>
              <a:rPr lang="en-US" smtClean="0"/>
              <a:t>Click to edit Master text styles</a:t>
            </a:r>
          </a:p>
        </p:txBody>
      </p:sp>
      <p:sp>
        <p:nvSpPr>
          <p:cNvPr id="16" name="Picture Placeholder 2"/>
          <p:cNvSpPr>
            <a:spLocks noGrp="1"/>
          </p:cNvSpPr>
          <p:nvPr>
            <p:ph type="pic" sz="quarter" idx="21"/>
          </p:nvPr>
        </p:nvSpPr>
        <p:spPr>
          <a:xfrm>
            <a:off x="5624699" y="821363"/>
            <a:ext cx="1414463" cy="756989"/>
          </a:xfrm>
        </p:spPr>
        <p:txBody>
          <a:bodyPr rtlCol="0">
            <a:normAutofit/>
          </a:bodyPr>
          <a:lstStyle>
            <a:lvl1pPr marL="0" indent="0" algn="ctr">
              <a:buNone/>
              <a:defRPr sz="1400"/>
            </a:lvl1pPr>
          </a:lstStyle>
          <a:p>
            <a:pPr lvl="0"/>
            <a:r>
              <a:rPr lang="en-US" noProof="0" smtClean="0"/>
              <a:t>Click icon to add picture</a:t>
            </a:r>
            <a:endParaRPr lang="en-US" noProof="0" dirty="0"/>
          </a:p>
        </p:txBody>
      </p:sp>
      <p:sp>
        <p:nvSpPr>
          <p:cNvPr id="17" name="Text Placeholder 3"/>
          <p:cNvSpPr>
            <a:spLocks noGrp="1"/>
          </p:cNvSpPr>
          <p:nvPr>
            <p:ph type="body" sz="quarter" idx="22"/>
          </p:nvPr>
        </p:nvSpPr>
        <p:spPr>
          <a:xfrm>
            <a:off x="7240370" y="1602856"/>
            <a:ext cx="1414239" cy="183412"/>
          </a:xfrm>
        </p:spPr>
        <p:txBody>
          <a:bodyPr anchor="ctr">
            <a:noAutofit/>
          </a:bodyPr>
          <a:lstStyle>
            <a:lvl1pPr marL="0" indent="0" algn="ctr">
              <a:buFontTx/>
              <a:buNone/>
              <a:defRPr sz="1200" b="1"/>
            </a:lvl1pPr>
            <a:lvl2pPr>
              <a:defRPr sz="1600"/>
            </a:lvl2pPr>
            <a:lvl3pPr>
              <a:defRPr sz="1400"/>
            </a:lvl3pPr>
          </a:lstStyle>
          <a:p>
            <a:pPr lvl="0"/>
            <a:r>
              <a:rPr lang="en-US" smtClean="0"/>
              <a:t>Click to edit Master text styles</a:t>
            </a:r>
          </a:p>
        </p:txBody>
      </p:sp>
      <p:sp>
        <p:nvSpPr>
          <p:cNvPr id="18" name="Text Placeholder 3"/>
          <p:cNvSpPr>
            <a:spLocks noGrp="1"/>
          </p:cNvSpPr>
          <p:nvPr>
            <p:ph type="body" sz="quarter" idx="23"/>
          </p:nvPr>
        </p:nvSpPr>
        <p:spPr>
          <a:xfrm>
            <a:off x="7240370" y="1789148"/>
            <a:ext cx="1414239" cy="183412"/>
          </a:xfrm>
        </p:spPr>
        <p:txBody>
          <a:bodyPr anchor="ctr">
            <a:noAutofit/>
          </a:bodyPr>
          <a:lstStyle>
            <a:lvl1pPr marL="0" indent="0" algn="ctr">
              <a:buFontTx/>
              <a:buNone/>
              <a:defRPr sz="1200" b="0"/>
            </a:lvl1pPr>
            <a:lvl2pPr>
              <a:defRPr sz="1600"/>
            </a:lvl2pPr>
            <a:lvl3pPr>
              <a:defRPr sz="1400"/>
            </a:lvl3pPr>
          </a:lstStyle>
          <a:p>
            <a:pPr lvl="0"/>
            <a:r>
              <a:rPr lang="en-US" smtClean="0"/>
              <a:t>Click to edit Master text styles</a:t>
            </a:r>
          </a:p>
        </p:txBody>
      </p:sp>
      <p:sp>
        <p:nvSpPr>
          <p:cNvPr id="19" name="Picture Placeholder 2"/>
          <p:cNvSpPr>
            <a:spLocks noGrp="1"/>
          </p:cNvSpPr>
          <p:nvPr>
            <p:ph type="pic" sz="quarter" idx="24"/>
          </p:nvPr>
        </p:nvSpPr>
        <p:spPr>
          <a:xfrm>
            <a:off x="7240774" y="821363"/>
            <a:ext cx="1414463" cy="756989"/>
          </a:xfrm>
        </p:spPr>
        <p:txBody>
          <a:bodyPr rtlCol="0">
            <a:normAutofit/>
          </a:bodyPr>
          <a:lstStyle>
            <a:lvl1pPr marL="0" indent="0" algn="ctr">
              <a:buNone/>
              <a:defRPr sz="1400"/>
            </a:lvl1pPr>
          </a:lstStyle>
          <a:p>
            <a:pPr lvl="0"/>
            <a:r>
              <a:rPr lang="en-US" noProof="0" smtClean="0"/>
              <a:t>Click icon to add picture</a:t>
            </a:r>
            <a:endParaRPr lang="en-US" noProof="0" dirty="0"/>
          </a:p>
        </p:txBody>
      </p:sp>
      <p:sp>
        <p:nvSpPr>
          <p:cNvPr id="20" name="Text Placeholder 3"/>
          <p:cNvSpPr>
            <a:spLocks noGrp="1"/>
          </p:cNvSpPr>
          <p:nvPr>
            <p:ph type="body" sz="quarter" idx="25"/>
          </p:nvPr>
        </p:nvSpPr>
        <p:spPr>
          <a:xfrm>
            <a:off x="776070" y="2892469"/>
            <a:ext cx="1414239" cy="183412"/>
          </a:xfrm>
        </p:spPr>
        <p:txBody>
          <a:bodyPr anchor="ctr">
            <a:noAutofit/>
          </a:bodyPr>
          <a:lstStyle>
            <a:lvl1pPr marL="0" indent="0" algn="ctr">
              <a:buFontTx/>
              <a:buNone/>
              <a:defRPr sz="1200" b="1"/>
            </a:lvl1pPr>
            <a:lvl2pPr>
              <a:defRPr sz="1600"/>
            </a:lvl2pPr>
            <a:lvl3pPr>
              <a:defRPr sz="1400"/>
            </a:lvl3pPr>
          </a:lstStyle>
          <a:p>
            <a:pPr lvl="0"/>
            <a:r>
              <a:rPr lang="en-US" smtClean="0"/>
              <a:t>Click to edit Master text styles</a:t>
            </a:r>
          </a:p>
        </p:txBody>
      </p:sp>
      <p:sp>
        <p:nvSpPr>
          <p:cNvPr id="21" name="Text Placeholder 3"/>
          <p:cNvSpPr>
            <a:spLocks noGrp="1"/>
          </p:cNvSpPr>
          <p:nvPr>
            <p:ph type="body" sz="quarter" idx="26"/>
          </p:nvPr>
        </p:nvSpPr>
        <p:spPr>
          <a:xfrm>
            <a:off x="776070" y="3078761"/>
            <a:ext cx="1414239" cy="183412"/>
          </a:xfrm>
        </p:spPr>
        <p:txBody>
          <a:bodyPr anchor="ctr">
            <a:noAutofit/>
          </a:bodyPr>
          <a:lstStyle>
            <a:lvl1pPr marL="0" indent="0" algn="ctr">
              <a:buFontTx/>
              <a:buNone/>
              <a:defRPr sz="1200" b="0"/>
            </a:lvl1pPr>
            <a:lvl2pPr>
              <a:defRPr sz="1600"/>
            </a:lvl2pPr>
            <a:lvl3pPr>
              <a:defRPr sz="1400"/>
            </a:lvl3pPr>
          </a:lstStyle>
          <a:p>
            <a:pPr lvl="0"/>
            <a:r>
              <a:rPr lang="en-US" smtClean="0"/>
              <a:t>Click to edit Master text styles</a:t>
            </a:r>
          </a:p>
        </p:txBody>
      </p:sp>
      <p:sp>
        <p:nvSpPr>
          <p:cNvPr id="22" name="Picture Placeholder 2"/>
          <p:cNvSpPr>
            <a:spLocks noGrp="1"/>
          </p:cNvSpPr>
          <p:nvPr>
            <p:ph type="pic" sz="quarter" idx="27"/>
          </p:nvPr>
        </p:nvSpPr>
        <p:spPr>
          <a:xfrm>
            <a:off x="776474" y="2110976"/>
            <a:ext cx="1414463" cy="756989"/>
          </a:xfrm>
        </p:spPr>
        <p:txBody>
          <a:bodyPr rtlCol="0">
            <a:normAutofit/>
          </a:bodyPr>
          <a:lstStyle>
            <a:lvl1pPr marL="0" indent="0" algn="ctr">
              <a:buNone/>
              <a:defRPr sz="1400"/>
            </a:lvl1pPr>
          </a:lstStyle>
          <a:p>
            <a:pPr lvl="0"/>
            <a:r>
              <a:rPr lang="en-US" noProof="0" smtClean="0"/>
              <a:t>Click icon to add picture</a:t>
            </a:r>
            <a:endParaRPr lang="en-US" noProof="0" dirty="0"/>
          </a:p>
        </p:txBody>
      </p:sp>
      <p:sp>
        <p:nvSpPr>
          <p:cNvPr id="23" name="Text Placeholder 3"/>
          <p:cNvSpPr>
            <a:spLocks noGrp="1"/>
          </p:cNvSpPr>
          <p:nvPr>
            <p:ph type="body" sz="quarter" idx="28"/>
          </p:nvPr>
        </p:nvSpPr>
        <p:spPr>
          <a:xfrm>
            <a:off x="2392145" y="2892469"/>
            <a:ext cx="1414239" cy="183412"/>
          </a:xfrm>
        </p:spPr>
        <p:txBody>
          <a:bodyPr anchor="ctr">
            <a:noAutofit/>
          </a:bodyPr>
          <a:lstStyle>
            <a:lvl1pPr marL="0" indent="0" algn="ctr">
              <a:buFontTx/>
              <a:buNone/>
              <a:defRPr sz="1200" b="1"/>
            </a:lvl1pPr>
            <a:lvl2pPr>
              <a:defRPr sz="1600"/>
            </a:lvl2pPr>
            <a:lvl3pPr>
              <a:defRPr sz="1400"/>
            </a:lvl3pPr>
          </a:lstStyle>
          <a:p>
            <a:pPr lvl="0"/>
            <a:r>
              <a:rPr lang="en-US" smtClean="0"/>
              <a:t>Click to edit Master text styles</a:t>
            </a:r>
          </a:p>
        </p:txBody>
      </p:sp>
      <p:sp>
        <p:nvSpPr>
          <p:cNvPr id="24" name="Text Placeholder 3"/>
          <p:cNvSpPr>
            <a:spLocks noGrp="1"/>
          </p:cNvSpPr>
          <p:nvPr>
            <p:ph type="body" sz="quarter" idx="29"/>
          </p:nvPr>
        </p:nvSpPr>
        <p:spPr>
          <a:xfrm>
            <a:off x="2392145" y="3078761"/>
            <a:ext cx="1414239" cy="183412"/>
          </a:xfrm>
        </p:spPr>
        <p:txBody>
          <a:bodyPr anchor="ctr">
            <a:noAutofit/>
          </a:bodyPr>
          <a:lstStyle>
            <a:lvl1pPr marL="0" indent="0" algn="ctr">
              <a:buFontTx/>
              <a:buNone/>
              <a:defRPr sz="1200" b="0"/>
            </a:lvl1pPr>
            <a:lvl2pPr>
              <a:defRPr sz="1600"/>
            </a:lvl2pPr>
            <a:lvl3pPr>
              <a:defRPr sz="1400"/>
            </a:lvl3pPr>
          </a:lstStyle>
          <a:p>
            <a:pPr lvl="0"/>
            <a:r>
              <a:rPr lang="en-US" smtClean="0"/>
              <a:t>Click to edit Master text styles</a:t>
            </a:r>
          </a:p>
        </p:txBody>
      </p:sp>
      <p:sp>
        <p:nvSpPr>
          <p:cNvPr id="25" name="Picture Placeholder 2"/>
          <p:cNvSpPr>
            <a:spLocks noGrp="1"/>
          </p:cNvSpPr>
          <p:nvPr>
            <p:ph type="pic" sz="quarter" idx="30"/>
          </p:nvPr>
        </p:nvSpPr>
        <p:spPr>
          <a:xfrm>
            <a:off x="2392549" y="2110976"/>
            <a:ext cx="1414463" cy="756989"/>
          </a:xfrm>
        </p:spPr>
        <p:txBody>
          <a:bodyPr rtlCol="0">
            <a:normAutofit/>
          </a:bodyPr>
          <a:lstStyle>
            <a:lvl1pPr marL="0" indent="0" algn="ctr">
              <a:buNone/>
              <a:defRPr sz="1400"/>
            </a:lvl1pPr>
          </a:lstStyle>
          <a:p>
            <a:pPr lvl="0"/>
            <a:r>
              <a:rPr lang="en-US" noProof="0" smtClean="0"/>
              <a:t>Click icon to add picture</a:t>
            </a:r>
            <a:endParaRPr lang="en-US" noProof="0" dirty="0"/>
          </a:p>
        </p:txBody>
      </p:sp>
      <p:sp>
        <p:nvSpPr>
          <p:cNvPr id="26" name="Text Placeholder 3"/>
          <p:cNvSpPr>
            <a:spLocks noGrp="1"/>
          </p:cNvSpPr>
          <p:nvPr>
            <p:ph type="body" sz="quarter" idx="31"/>
          </p:nvPr>
        </p:nvSpPr>
        <p:spPr>
          <a:xfrm>
            <a:off x="4008220" y="2892469"/>
            <a:ext cx="1414239" cy="183412"/>
          </a:xfrm>
        </p:spPr>
        <p:txBody>
          <a:bodyPr anchor="ctr">
            <a:noAutofit/>
          </a:bodyPr>
          <a:lstStyle>
            <a:lvl1pPr marL="0" indent="0" algn="ctr">
              <a:buFontTx/>
              <a:buNone/>
              <a:defRPr sz="1200" b="1"/>
            </a:lvl1pPr>
            <a:lvl2pPr>
              <a:defRPr sz="1600"/>
            </a:lvl2pPr>
            <a:lvl3pPr>
              <a:defRPr sz="1400"/>
            </a:lvl3pPr>
          </a:lstStyle>
          <a:p>
            <a:pPr lvl="0"/>
            <a:r>
              <a:rPr lang="en-US" smtClean="0"/>
              <a:t>Click to edit Master text styles</a:t>
            </a:r>
          </a:p>
        </p:txBody>
      </p:sp>
      <p:sp>
        <p:nvSpPr>
          <p:cNvPr id="27" name="Text Placeholder 3"/>
          <p:cNvSpPr>
            <a:spLocks noGrp="1"/>
          </p:cNvSpPr>
          <p:nvPr>
            <p:ph type="body" sz="quarter" idx="32"/>
          </p:nvPr>
        </p:nvSpPr>
        <p:spPr>
          <a:xfrm>
            <a:off x="4008220" y="3078761"/>
            <a:ext cx="1414239" cy="183412"/>
          </a:xfrm>
        </p:spPr>
        <p:txBody>
          <a:bodyPr anchor="ctr">
            <a:noAutofit/>
          </a:bodyPr>
          <a:lstStyle>
            <a:lvl1pPr marL="0" indent="0" algn="ctr">
              <a:buFontTx/>
              <a:buNone/>
              <a:defRPr sz="1200" b="0"/>
            </a:lvl1pPr>
            <a:lvl2pPr>
              <a:defRPr sz="1600"/>
            </a:lvl2pPr>
            <a:lvl3pPr>
              <a:defRPr sz="1400"/>
            </a:lvl3pPr>
          </a:lstStyle>
          <a:p>
            <a:pPr lvl="0"/>
            <a:r>
              <a:rPr lang="en-US" smtClean="0"/>
              <a:t>Click to edit Master text styles</a:t>
            </a:r>
          </a:p>
        </p:txBody>
      </p:sp>
      <p:sp>
        <p:nvSpPr>
          <p:cNvPr id="28" name="Picture Placeholder 2"/>
          <p:cNvSpPr>
            <a:spLocks noGrp="1"/>
          </p:cNvSpPr>
          <p:nvPr>
            <p:ph type="pic" sz="quarter" idx="33"/>
          </p:nvPr>
        </p:nvSpPr>
        <p:spPr>
          <a:xfrm>
            <a:off x="4008624" y="2110976"/>
            <a:ext cx="1414463" cy="756989"/>
          </a:xfrm>
        </p:spPr>
        <p:txBody>
          <a:bodyPr rtlCol="0">
            <a:normAutofit/>
          </a:bodyPr>
          <a:lstStyle>
            <a:lvl1pPr marL="0" indent="0" algn="ctr">
              <a:buNone/>
              <a:defRPr sz="1400"/>
            </a:lvl1pPr>
          </a:lstStyle>
          <a:p>
            <a:pPr lvl="0"/>
            <a:r>
              <a:rPr lang="en-US" noProof="0" smtClean="0"/>
              <a:t>Click icon to add picture</a:t>
            </a:r>
            <a:endParaRPr lang="en-US" noProof="0" dirty="0"/>
          </a:p>
        </p:txBody>
      </p:sp>
      <p:sp>
        <p:nvSpPr>
          <p:cNvPr id="29" name="Text Placeholder 3"/>
          <p:cNvSpPr>
            <a:spLocks noGrp="1"/>
          </p:cNvSpPr>
          <p:nvPr>
            <p:ph type="body" sz="quarter" idx="34"/>
          </p:nvPr>
        </p:nvSpPr>
        <p:spPr>
          <a:xfrm>
            <a:off x="5624295" y="2892469"/>
            <a:ext cx="1414239" cy="183412"/>
          </a:xfrm>
        </p:spPr>
        <p:txBody>
          <a:bodyPr anchor="ctr">
            <a:noAutofit/>
          </a:bodyPr>
          <a:lstStyle>
            <a:lvl1pPr marL="0" indent="0" algn="ctr">
              <a:buFontTx/>
              <a:buNone/>
              <a:defRPr sz="1200" b="1"/>
            </a:lvl1pPr>
            <a:lvl2pPr>
              <a:defRPr sz="1600"/>
            </a:lvl2pPr>
            <a:lvl3pPr>
              <a:defRPr sz="1400"/>
            </a:lvl3pPr>
          </a:lstStyle>
          <a:p>
            <a:pPr lvl="0"/>
            <a:r>
              <a:rPr lang="en-US" smtClean="0"/>
              <a:t>Click to edit Master text styles</a:t>
            </a:r>
          </a:p>
        </p:txBody>
      </p:sp>
      <p:sp>
        <p:nvSpPr>
          <p:cNvPr id="30" name="Text Placeholder 3"/>
          <p:cNvSpPr>
            <a:spLocks noGrp="1"/>
          </p:cNvSpPr>
          <p:nvPr>
            <p:ph type="body" sz="quarter" idx="35"/>
          </p:nvPr>
        </p:nvSpPr>
        <p:spPr>
          <a:xfrm>
            <a:off x="5624295" y="3078761"/>
            <a:ext cx="1414239" cy="183412"/>
          </a:xfrm>
        </p:spPr>
        <p:txBody>
          <a:bodyPr anchor="ctr">
            <a:noAutofit/>
          </a:bodyPr>
          <a:lstStyle>
            <a:lvl1pPr marL="0" indent="0" algn="ctr">
              <a:buFontTx/>
              <a:buNone/>
              <a:defRPr sz="1200" b="0"/>
            </a:lvl1pPr>
            <a:lvl2pPr>
              <a:defRPr sz="1600"/>
            </a:lvl2pPr>
            <a:lvl3pPr>
              <a:defRPr sz="1400"/>
            </a:lvl3pPr>
          </a:lstStyle>
          <a:p>
            <a:pPr lvl="0"/>
            <a:r>
              <a:rPr lang="en-US" smtClean="0"/>
              <a:t>Click to edit Master text styles</a:t>
            </a:r>
          </a:p>
        </p:txBody>
      </p:sp>
      <p:sp>
        <p:nvSpPr>
          <p:cNvPr id="31" name="Picture Placeholder 2"/>
          <p:cNvSpPr>
            <a:spLocks noGrp="1"/>
          </p:cNvSpPr>
          <p:nvPr>
            <p:ph type="pic" sz="quarter" idx="36"/>
          </p:nvPr>
        </p:nvSpPr>
        <p:spPr>
          <a:xfrm>
            <a:off x="5624699" y="2110976"/>
            <a:ext cx="1414463" cy="756989"/>
          </a:xfrm>
        </p:spPr>
        <p:txBody>
          <a:bodyPr rtlCol="0">
            <a:normAutofit/>
          </a:bodyPr>
          <a:lstStyle>
            <a:lvl1pPr marL="0" indent="0" algn="ctr">
              <a:buNone/>
              <a:defRPr sz="1400"/>
            </a:lvl1pPr>
          </a:lstStyle>
          <a:p>
            <a:pPr lvl="0"/>
            <a:r>
              <a:rPr lang="en-US" noProof="0" smtClean="0"/>
              <a:t>Click icon to add picture</a:t>
            </a:r>
            <a:endParaRPr lang="en-US" noProof="0" dirty="0"/>
          </a:p>
        </p:txBody>
      </p:sp>
      <p:sp>
        <p:nvSpPr>
          <p:cNvPr id="32" name="Text Placeholder 3"/>
          <p:cNvSpPr>
            <a:spLocks noGrp="1"/>
          </p:cNvSpPr>
          <p:nvPr>
            <p:ph type="body" sz="quarter" idx="37"/>
          </p:nvPr>
        </p:nvSpPr>
        <p:spPr>
          <a:xfrm>
            <a:off x="7240370" y="2892469"/>
            <a:ext cx="1414239" cy="183412"/>
          </a:xfrm>
        </p:spPr>
        <p:txBody>
          <a:bodyPr anchor="ctr">
            <a:noAutofit/>
          </a:bodyPr>
          <a:lstStyle>
            <a:lvl1pPr marL="0" indent="0" algn="ctr">
              <a:buFontTx/>
              <a:buNone/>
              <a:defRPr sz="1200" b="1"/>
            </a:lvl1pPr>
            <a:lvl2pPr>
              <a:defRPr sz="1600"/>
            </a:lvl2pPr>
            <a:lvl3pPr>
              <a:defRPr sz="1400"/>
            </a:lvl3pPr>
          </a:lstStyle>
          <a:p>
            <a:pPr lvl="0"/>
            <a:r>
              <a:rPr lang="en-US" smtClean="0"/>
              <a:t>Click to edit Master text styles</a:t>
            </a:r>
          </a:p>
        </p:txBody>
      </p:sp>
      <p:sp>
        <p:nvSpPr>
          <p:cNvPr id="33" name="Text Placeholder 3"/>
          <p:cNvSpPr>
            <a:spLocks noGrp="1"/>
          </p:cNvSpPr>
          <p:nvPr>
            <p:ph type="body" sz="quarter" idx="38"/>
          </p:nvPr>
        </p:nvSpPr>
        <p:spPr>
          <a:xfrm>
            <a:off x="7240370" y="3078761"/>
            <a:ext cx="1414239" cy="183412"/>
          </a:xfrm>
        </p:spPr>
        <p:txBody>
          <a:bodyPr anchor="ctr">
            <a:noAutofit/>
          </a:bodyPr>
          <a:lstStyle>
            <a:lvl1pPr marL="0" indent="0" algn="ctr">
              <a:buFontTx/>
              <a:buNone/>
              <a:defRPr sz="1200" b="0"/>
            </a:lvl1pPr>
            <a:lvl2pPr>
              <a:defRPr sz="1600"/>
            </a:lvl2pPr>
            <a:lvl3pPr>
              <a:defRPr sz="1400"/>
            </a:lvl3pPr>
          </a:lstStyle>
          <a:p>
            <a:pPr lvl="0"/>
            <a:r>
              <a:rPr lang="en-US" smtClean="0"/>
              <a:t>Click to edit Master text styles</a:t>
            </a:r>
          </a:p>
        </p:txBody>
      </p:sp>
      <p:sp>
        <p:nvSpPr>
          <p:cNvPr id="34" name="Picture Placeholder 2"/>
          <p:cNvSpPr>
            <a:spLocks noGrp="1"/>
          </p:cNvSpPr>
          <p:nvPr>
            <p:ph type="pic" sz="quarter" idx="39"/>
          </p:nvPr>
        </p:nvSpPr>
        <p:spPr>
          <a:xfrm>
            <a:off x="7240774" y="2110976"/>
            <a:ext cx="1414463" cy="756989"/>
          </a:xfrm>
        </p:spPr>
        <p:txBody>
          <a:bodyPr rtlCol="0">
            <a:normAutofit/>
          </a:bodyPr>
          <a:lstStyle>
            <a:lvl1pPr marL="0" indent="0" algn="ctr">
              <a:buNone/>
              <a:defRPr sz="1400"/>
            </a:lvl1pPr>
          </a:lstStyle>
          <a:p>
            <a:pPr lvl="0"/>
            <a:r>
              <a:rPr lang="en-US" noProof="0" smtClean="0"/>
              <a:t>Click icon to add picture</a:t>
            </a:r>
            <a:endParaRPr lang="en-US" noProof="0" dirty="0"/>
          </a:p>
        </p:txBody>
      </p:sp>
      <p:sp>
        <p:nvSpPr>
          <p:cNvPr id="35" name="Text Placeholder 3"/>
          <p:cNvSpPr>
            <a:spLocks noGrp="1"/>
          </p:cNvSpPr>
          <p:nvPr>
            <p:ph type="body" sz="quarter" idx="40"/>
          </p:nvPr>
        </p:nvSpPr>
        <p:spPr>
          <a:xfrm>
            <a:off x="776070" y="4144452"/>
            <a:ext cx="1414239" cy="183412"/>
          </a:xfrm>
        </p:spPr>
        <p:txBody>
          <a:bodyPr anchor="ctr">
            <a:noAutofit/>
          </a:bodyPr>
          <a:lstStyle>
            <a:lvl1pPr marL="0" indent="0" algn="ctr">
              <a:buFontTx/>
              <a:buNone/>
              <a:defRPr sz="1200" b="1"/>
            </a:lvl1pPr>
            <a:lvl2pPr>
              <a:defRPr sz="1600"/>
            </a:lvl2pPr>
            <a:lvl3pPr>
              <a:defRPr sz="1400"/>
            </a:lvl3pPr>
          </a:lstStyle>
          <a:p>
            <a:pPr lvl="0"/>
            <a:r>
              <a:rPr lang="en-US" smtClean="0"/>
              <a:t>Click to edit Master text styles</a:t>
            </a:r>
          </a:p>
        </p:txBody>
      </p:sp>
      <p:sp>
        <p:nvSpPr>
          <p:cNvPr id="36" name="Text Placeholder 3"/>
          <p:cNvSpPr>
            <a:spLocks noGrp="1"/>
          </p:cNvSpPr>
          <p:nvPr>
            <p:ph type="body" sz="quarter" idx="41"/>
          </p:nvPr>
        </p:nvSpPr>
        <p:spPr>
          <a:xfrm>
            <a:off x="776070" y="4330744"/>
            <a:ext cx="1414239" cy="183412"/>
          </a:xfrm>
        </p:spPr>
        <p:txBody>
          <a:bodyPr anchor="ctr">
            <a:noAutofit/>
          </a:bodyPr>
          <a:lstStyle>
            <a:lvl1pPr marL="0" indent="0" algn="ctr">
              <a:buFontTx/>
              <a:buNone/>
              <a:defRPr sz="1200" b="0"/>
            </a:lvl1pPr>
            <a:lvl2pPr>
              <a:defRPr sz="1600"/>
            </a:lvl2pPr>
            <a:lvl3pPr>
              <a:defRPr sz="1400"/>
            </a:lvl3pPr>
          </a:lstStyle>
          <a:p>
            <a:pPr lvl="0"/>
            <a:r>
              <a:rPr lang="en-US" smtClean="0"/>
              <a:t>Click to edit Master text styles</a:t>
            </a:r>
          </a:p>
        </p:txBody>
      </p:sp>
      <p:sp>
        <p:nvSpPr>
          <p:cNvPr id="37" name="Picture Placeholder 2"/>
          <p:cNvSpPr>
            <a:spLocks noGrp="1"/>
          </p:cNvSpPr>
          <p:nvPr>
            <p:ph type="pic" sz="quarter" idx="42"/>
          </p:nvPr>
        </p:nvSpPr>
        <p:spPr>
          <a:xfrm>
            <a:off x="776474" y="3362959"/>
            <a:ext cx="1414463" cy="756989"/>
          </a:xfrm>
        </p:spPr>
        <p:txBody>
          <a:bodyPr rtlCol="0">
            <a:normAutofit/>
          </a:bodyPr>
          <a:lstStyle>
            <a:lvl1pPr marL="0" indent="0" algn="ctr">
              <a:buNone/>
              <a:defRPr sz="1400"/>
            </a:lvl1pPr>
          </a:lstStyle>
          <a:p>
            <a:pPr lvl="0"/>
            <a:r>
              <a:rPr lang="en-US" noProof="0" smtClean="0"/>
              <a:t>Click icon to add picture</a:t>
            </a:r>
            <a:endParaRPr lang="en-US" noProof="0" dirty="0"/>
          </a:p>
        </p:txBody>
      </p:sp>
      <p:sp>
        <p:nvSpPr>
          <p:cNvPr id="38" name="Text Placeholder 3"/>
          <p:cNvSpPr>
            <a:spLocks noGrp="1"/>
          </p:cNvSpPr>
          <p:nvPr>
            <p:ph type="body" sz="quarter" idx="43"/>
          </p:nvPr>
        </p:nvSpPr>
        <p:spPr>
          <a:xfrm>
            <a:off x="2392145" y="4144452"/>
            <a:ext cx="1414239" cy="183412"/>
          </a:xfrm>
        </p:spPr>
        <p:txBody>
          <a:bodyPr anchor="ctr">
            <a:noAutofit/>
          </a:bodyPr>
          <a:lstStyle>
            <a:lvl1pPr marL="0" indent="0" algn="ctr">
              <a:buFontTx/>
              <a:buNone/>
              <a:defRPr sz="1200" b="1"/>
            </a:lvl1pPr>
            <a:lvl2pPr>
              <a:defRPr sz="1600"/>
            </a:lvl2pPr>
            <a:lvl3pPr>
              <a:defRPr sz="1400"/>
            </a:lvl3pPr>
          </a:lstStyle>
          <a:p>
            <a:pPr lvl="0"/>
            <a:r>
              <a:rPr lang="en-US" smtClean="0"/>
              <a:t>Click to edit Master text styles</a:t>
            </a:r>
          </a:p>
        </p:txBody>
      </p:sp>
      <p:sp>
        <p:nvSpPr>
          <p:cNvPr id="39" name="Text Placeholder 3"/>
          <p:cNvSpPr>
            <a:spLocks noGrp="1"/>
          </p:cNvSpPr>
          <p:nvPr>
            <p:ph type="body" sz="quarter" idx="44"/>
          </p:nvPr>
        </p:nvSpPr>
        <p:spPr>
          <a:xfrm>
            <a:off x="2392145" y="4330744"/>
            <a:ext cx="1414239" cy="183412"/>
          </a:xfrm>
        </p:spPr>
        <p:txBody>
          <a:bodyPr anchor="ctr">
            <a:noAutofit/>
          </a:bodyPr>
          <a:lstStyle>
            <a:lvl1pPr marL="0" indent="0" algn="ctr">
              <a:buFontTx/>
              <a:buNone/>
              <a:defRPr sz="1200" b="0"/>
            </a:lvl1pPr>
            <a:lvl2pPr>
              <a:defRPr sz="1600"/>
            </a:lvl2pPr>
            <a:lvl3pPr>
              <a:defRPr sz="1400"/>
            </a:lvl3pPr>
          </a:lstStyle>
          <a:p>
            <a:pPr lvl="0"/>
            <a:r>
              <a:rPr lang="en-US" smtClean="0"/>
              <a:t>Click to edit Master text styles</a:t>
            </a:r>
          </a:p>
        </p:txBody>
      </p:sp>
      <p:sp>
        <p:nvSpPr>
          <p:cNvPr id="40" name="Picture Placeholder 2"/>
          <p:cNvSpPr>
            <a:spLocks noGrp="1"/>
          </p:cNvSpPr>
          <p:nvPr>
            <p:ph type="pic" sz="quarter" idx="45"/>
          </p:nvPr>
        </p:nvSpPr>
        <p:spPr>
          <a:xfrm>
            <a:off x="2392549" y="3362959"/>
            <a:ext cx="1414463" cy="756989"/>
          </a:xfrm>
        </p:spPr>
        <p:txBody>
          <a:bodyPr rtlCol="0">
            <a:normAutofit/>
          </a:bodyPr>
          <a:lstStyle>
            <a:lvl1pPr marL="0" indent="0" algn="ctr">
              <a:buNone/>
              <a:defRPr sz="1400"/>
            </a:lvl1pPr>
          </a:lstStyle>
          <a:p>
            <a:pPr lvl="0"/>
            <a:r>
              <a:rPr lang="en-US" noProof="0" smtClean="0"/>
              <a:t>Click icon to add picture</a:t>
            </a:r>
            <a:endParaRPr lang="en-US" noProof="0" dirty="0"/>
          </a:p>
        </p:txBody>
      </p:sp>
      <p:sp>
        <p:nvSpPr>
          <p:cNvPr id="41" name="Text Placeholder 3"/>
          <p:cNvSpPr>
            <a:spLocks noGrp="1"/>
          </p:cNvSpPr>
          <p:nvPr>
            <p:ph type="body" sz="quarter" idx="46"/>
          </p:nvPr>
        </p:nvSpPr>
        <p:spPr>
          <a:xfrm>
            <a:off x="4008220" y="4144452"/>
            <a:ext cx="1414239" cy="183412"/>
          </a:xfrm>
        </p:spPr>
        <p:txBody>
          <a:bodyPr anchor="ctr">
            <a:noAutofit/>
          </a:bodyPr>
          <a:lstStyle>
            <a:lvl1pPr marL="0" indent="0" algn="ctr">
              <a:buFontTx/>
              <a:buNone/>
              <a:defRPr sz="1200" b="1"/>
            </a:lvl1pPr>
            <a:lvl2pPr>
              <a:defRPr sz="1600"/>
            </a:lvl2pPr>
            <a:lvl3pPr>
              <a:defRPr sz="1400"/>
            </a:lvl3pPr>
          </a:lstStyle>
          <a:p>
            <a:pPr lvl="0"/>
            <a:r>
              <a:rPr lang="en-US" smtClean="0"/>
              <a:t>Click to edit Master text styles</a:t>
            </a:r>
          </a:p>
        </p:txBody>
      </p:sp>
      <p:sp>
        <p:nvSpPr>
          <p:cNvPr id="42" name="Text Placeholder 3"/>
          <p:cNvSpPr>
            <a:spLocks noGrp="1"/>
          </p:cNvSpPr>
          <p:nvPr>
            <p:ph type="body" sz="quarter" idx="47"/>
          </p:nvPr>
        </p:nvSpPr>
        <p:spPr>
          <a:xfrm>
            <a:off x="4008220" y="4330744"/>
            <a:ext cx="1414239" cy="183412"/>
          </a:xfrm>
        </p:spPr>
        <p:txBody>
          <a:bodyPr anchor="ctr">
            <a:noAutofit/>
          </a:bodyPr>
          <a:lstStyle>
            <a:lvl1pPr marL="0" indent="0" algn="ctr">
              <a:buFontTx/>
              <a:buNone/>
              <a:defRPr sz="1200" b="0"/>
            </a:lvl1pPr>
            <a:lvl2pPr>
              <a:defRPr sz="1600"/>
            </a:lvl2pPr>
            <a:lvl3pPr>
              <a:defRPr sz="1400"/>
            </a:lvl3pPr>
          </a:lstStyle>
          <a:p>
            <a:pPr lvl="0"/>
            <a:r>
              <a:rPr lang="en-US" smtClean="0"/>
              <a:t>Click to edit Master text styles</a:t>
            </a:r>
          </a:p>
        </p:txBody>
      </p:sp>
      <p:sp>
        <p:nvSpPr>
          <p:cNvPr id="43" name="Picture Placeholder 2"/>
          <p:cNvSpPr>
            <a:spLocks noGrp="1"/>
          </p:cNvSpPr>
          <p:nvPr>
            <p:ph type="pic" sz="quarter" idx="48"/>
          </p:nvPr>
        </p:nvSpPr>
        <p:spPr>
          <a:xfrm>
            <a:off x="4008624" y="3362959"/>
            <a:ext cx="1414463" cy="756989"/>
          </a:xfrm>
        </p:spPr>
        <p:txBody>
          <a:bodyPr rtlCol="0">
            <a:normAutofit/>
          </a:bodyPr>
          <a:lstStyle>
            <a:lvl1pPr marL="0" indent="0" algn="ctr">
              <a:buNone/>
              <a:defRPr sz="1400"/>
            </a:lvl1pPr>
          </a:lstStyle>
          <a:p>
            <a:pPr lvl="0"/>
            <a:r>
              <a:rPr lang="en-US" noProof="0" smtClean="0"/>
              <a:t>Click icon to add picture</a:t>
            </a:r>
            <a:endParaRPr lang="en-US" noProof="0" dirty="0"/>
          </a:p>
        </p:txBody>
      </p:sp>
      <p:sp>
        <p:nvSpPr>
          <p:cNvPr id="45" name="Text Placeholder 3"/>
          <p:cNvSpPr>
            <a:spLocks noGrp="1"/>
          </p:cNvSpPr>
          <p:nvPr>
            <p:ph type="body" sz="quarter" idx="49"/>
          </p:nvPr>
        </p:nvSpPr>
        <p:spPr>
          <a:xfrm>
            <a:off x="5624295" y="4144452"/>
            <a:ext cx="1414239" cy="183412"/>
          </a:xfrm>
        </p:spPr>
        <p:txBody>
          <a:bodyPr anchor="ctr">
            <a:noAutofit/>
          </a:bodyPr>
          <a:lstStyle>
            <a:lvl1pPr marL="0" indent="0" algn="ctr">
              <a:buFontTx/>
              <a:buNone/>
              <a:defRPr sz="1200" b="1"/>
            </a:lvl1pPr>
            <a:lvl2pPr>
              <a:defRPr sz="1600"/>
            </a:lvl2pPr>
            <a:lvl3pPr>
              <a:defRPr sz="1400"/>
            </a:lvl3pPr>
          </a:lstStyle>
          <a:p>
            <a:pPr lvl="0"/>
            <a:r>
              <a:rPr lang="en-US" smtClean="0"/>
              <a:t>Click to edit Master text styles</a:t>
            </a:r>
          </a:p>
        </p:txBody>
      </p:sp>
      <p:sp>
        <p:nvSpPr>
          <p:cNvPr id="46" name="Text Placeholder 3"/>
          <p:cNvSpPr>
            <a:spLocks noGrp="1"/>
          </p:cNvSpPr>
          <p:nvPr>
            <p:ph type="body" sz="quarter" idx="50"/>
          </p:nvPr>
        </p:nvSpPr>
        <p:spPr>
          <a:xfrm>
            <a:off x="5624295" y="4330744"/>
            <a:ext cx="1414239" cy="183412"/>
          </a:xfrm>
        </p:spPr>
        <p:txBody>
          <a:bodyPr anchor="ctr">
            <a:noAutofit/>
          </a:bodyPr>
          <a:lstStyle>
            <a:lvl1pPr marL="0" indent="0" algn="ctr">
              <a:buFontTx/>
              <a:buNone/>
              <a:defRPr sz="1200" b="0"/>
            </a:lvl1pPr>
            <a:lvl2pPr>
              <a:defRPr sz="1600"/>
            </a:lvl2pPr>
            <a:lvl3pPr>
              <a:defRPr sz="1400"/>
            </a:lvl3pPr>
          </a:lstStyle>
          <a:p>
            <a:pPr lvl="0"/>
            <a:r>
              <a:rPr lang="en-US" smtClean="0"/>
              <a:t>Click to edit Master text styles</a:t>
            </a:r>
          </a:p>
        </p:txBody>
      </p:sp>
      <p:sp>
        <p:nvSpPr>
          <p:cNvPr id="47" name="Picture Placeholder 2"/>
          <p:cNvSpPr>
            <a:spLocks noGrp="1"/>
          </p:cNvSpPr>
          <p:nvPr>
            <p:ph type="pic" sz="quarter" idx="51"/>
          </p:nvPr>
        </p:nvSpPr>
        <p:spPr>
          <a:xfrm>
            <a:off x="5624699" y="3362959"/>
            <a:ext cx="1414463" cy="756989"/>
          </a:xfrm>
        </p:spPr>
        <p:txBody>
          <a:bodyPr rtlCol="0">
            <a:normAutofit/>
          </a:bodyPr>
          <a:lstStyle>
            <a:lvl1pPr marL="0" indent="0" algn="ctr">
              <a:buNone/>
              <a:defRPr sz="1400"/>
            </a:lvl1pPr>
          </a:lstStyle>
          <a:p>
            <a:pPr lvl="0"/>
            <a:r>
              <a:rPr lang="en-US" noProof="0" smtClean="0"/>
              <a:t>Click icon to add picture</a:t>
            </a:r>
            <a:endParaRPr lang="en-US" noProof="0" dirty="0"/>
          </a:p>
        </p:txBody>
      </p:sp>
      <p:sp>
        <p:nvSpPr>
          <p:cNvPr id="48" name="Text Placeholder 3"/>
          <p:cNvSpPr>
            <a:spLocks noGrp="1"/>
          </p:cNvSpPr>
          <p:nvPr>
            <p:ph type="body" sz="quarter" idx="52"/>
          </p:nvPr>
        </p:nvSpPr>
        <p:spPr>
          <a:xfrm>
            <a:off x="7240370" y="4144452"/>
            <a:ext cx="1414239" cy="183412"/>
          </a:xfrm>
        </p:spPr>
        <p:txBody>
          <a:bodyPr anchor="ctr">
            <a:noAutofit/>
          </a:bodyPr>
          <a:lstStyle>
            <a:lvl1pPr marL="0" indent="0" algn="ctr">
              <a:buFontTx/>
              <a:buNone/>
              <a:defRPr sz="1200" b="1"/>
            </a:lvl1pPr>
            <a:lvl2pPr>
              <a:defRPr sz="1600"/>
            </a:lvl2pPr>
            <a:lvl3pPr>
              <a:defRPr sz="1400"/>
            </a:lvl3pPr>
          </a:lstStyle>
          <a:p>
            <a:pPr lvl="0"/>
            <a:r>
              <a:rPr lang="en-US" smtClean="0"/>
              <a:t>Click to edit Master text styles</a:t>
            </a:r>
          </a:p>
        </p:txBody>
      </p:sp>
      <p:sp>
        <p:nvSpPr>
          <p:cNvPr id="49" name="Text Placeholder 3"/>
          <p:cNvSpPr>
            <a:spLocks noGrp="1"/>
          </p:cNvSpPr>
          <p:nvPr>
            <p:ph type="body" sz="quarter" idx="53"/>
          </p:nvPr>
        </p:nvSpPr>
        <p:spPr>
          <a:xfrm>
            <a:off x="7240370" y="4330744"/>
            <a:ext cx="1414239" cy="183412"/>
          </a:xfrm>
        </p:spPr>
        <p:txBody>
          <a:bodyPr anchor="ctr">
            <a:noAutofit/>
          </a:bodyPr>
          <a:lstStyle>
            <a:lvl1pPr marL="0" indent="0" algn="ctr">
              <a:buFontTx/>
              <a:buNone/>
              <a:defRPr sz="1200" b="0"/>
            </a:lvl1pPr>
            <a:lvl2pPr>
              <a:defRPr sz="1600"/>
            </a:lvl2pPr>
            <a:lvl3pPr>
              <a:defRPr sz="1400"/>
            </a:lvl3pPr>
          </a:lstStyle>
          <a:p>
            <a:pPr lvl="0"/>
            <a:r>
              <a:rPr lang="en-US" smtClean="0"/>
              <a:t>Click to edit Master text styles</a:t>
            </a:r>
          </a:p>
        </p:txBody>
      </p:sp>
      <p:sp>
        <p:nvSpPr>
          <p:cNvPr id="50" name="Picture Placeholder 2"/>
          <p:cNvSpPr>
            <a:spLocks noGrp="1"/>
          </p:cNvSpPr>
          <p:nvPr>
            <p:ph type="pic" sz="quarter" idx="54"/>
          </p:nvPr>
        </p:nvSpPr>
        <p:spPr>
          <a:xfrm>
            <a:off x="7240774" y="3362959"/>
            <a:ext cx="1414463" cy="756989"/>
          </a:xfrm>
        </p:spPr>
        <p:txBody>
          <a:bodyPr rtlCol="0">
            <a:normAutofit/>
          </a:bodyPr>
          <a:lstStyle>
            <a:lvl1pPr marL="0" indent="0" algn="ctr">
              <a:buNone/>
              <a:defRPr sz="1400"/>
            </a:lvl1pPr>
          </a:lstStyle>
          <a:p>
            <a:pPr lvl="0"/>
            <a:r>
              <a:rPr lang="en-US" noProof="0" smtClean="0"/>
              <a:t>Click icon to add picture</a:t>
            </a:r>
            <a:endParaRPr lang="en-US" noProof="0" dirty="0"/>
          </a:p>
        </p:txBody>
      </p:sp>
    </p:spTree>
    <p:extLst>
      <p:ext uri="{BB962C8B-B14F-4D97-AF65-F5344CB8AC3E}">
        <p14:creationId xmlns="" xmlns:p14="http://schemas.microsoft.com/office/powerpoint/2010/main" val="1100079867"/>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3" name="Rectangle 50"/>
          <p:cNvSpPr/>
          <p:nvPr userDrawn="1"/>
        </p:nvSpPr>
        <p:spPr>
          <a:xfrm>
            <a:off x="1387476" y="845344"/>
            <a:ext cx="3184525" cy="1682354"/>
          </a:xfrm>
          <a:prstGeom prst="rect">
            <a:avLst/>
          </a:prstGeom>
          <a:gradFill>
            <a:gsLst>
              <a:gs pos="0">
                <a:schemeClr val="bg1">
                  <a:alpha val="0"/>
                </a:schemeClr>
              </a:gs>
              <a:gs pos="80000">
                <a:schemeClr val="accent4">
                  <a:lumMod val="20000"/>
                  <a:lumOff val="80000"/>
                </a:schemeClr>
              </a:gs>
              <a:gs pos="100000">
                <a:schemeClr val="accent4">
                  <a:lumMod val="20000"/>
                  <a:lumOff val="8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Rectangle 56"/>
          <p:cNvSpPr/>
          <p:nvPr userDrawn="1"/>
        </p:nvSpPr>
        <p:spPr>
          <a:xfrm>
            <a:off x="5637214" y="845344"/>
            <a:ext cx="3184525" cy="1682354"/>
          </a:xfrm>
          <a:prstGeom prst="rect">
            <a:avLst/>
          </a:prstGeom>
          <a:gradFill>
            <a:gsLst>
              <a:gs pos="0">
                <a:schemeClr val="bg1">
                  <a:alpha val="0"/>
                </a:schemeClr>
              </a:gs>
              <a:gs pos="80000">
                <a:schemeClr val="accent4">
                  <a:lumMod val="20000"/>
                  <a:lumOff val="80000"/>
                </a:schemeClr>
              </a:gs>
              <a:gs pos="100000">
                <a:schemeClr val="accent4">
                  <a:lumMod val="20000"/>
                  <a:lumOff val="8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Rectangle 62"/>
          <p:cNvSpPr/>
          <p:nvPr userDrawn="1"/>
        </p:nvSpPr>
        <p:spPr>
          <a:xfrm>
            <a:off x="1387476" y="2682479"/>
            <a:ext cx="3184525" cy="1682353"/>
          </a:xfrm>
          <a:prstGeom prst="rect">
            <a:avLst/>
          </a:prstGeom>
          <a:gradFill>
            <a:gsLst>
              <a:gs pos="0">
                <a:schemeClr val="bg1">
                  <a:alpha val="0"/>
                </a:schemeClr>
              </a:gs>
              <a:gs pos="80000">
                <a:schemeClr val="accent4">
                  <a:lumMod val="20000"/>
                  <a:lumOff val="80000"/>
                </a:schemeClr>
              </a:gs>
              <a:gs pos="100000">
                <a:schemeClr val="accent4">
                  <a:lumMod val="20000"/>
                  <a:lumOff val="8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Rectangle 68"/>
          <p:cNvSpPr/>
          <p:nvPr userDrawn="1"/>
        </p:nvSpPr>
        <p:spPr>
          <a:xfrm>
            <a:off x="5637214" y="2682479"/>
            <a:ext cx="3184525" cy="1682353"/>
          </a:xfrm>
          <a:prstGeom prst="rect">
            <a:avLst/>
          </a:prstGeom>
          <a:gradFill>
            <a:gsLst>
              <a:gs pos="0">
                <a:schemeClr val="bg1">
                  <a:alpha val="0"/>
                </a:schemeClr>
              </a:gs>
              <a:gs pos="80000">
                <a:schemeClr val="accent4">
                  <a:lumMod val="20000"/>
                  <a:lumOff val="80000"/>
                </a:schemeClr>
              </a:gs>
              <a:gs pos="100000">
                <a:schemeClr val="accent4">
                  <a:lumMod val="20000"/>
                  <a:lumOff val="8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 name="Rectangle 226"/>
          <p:cNvSpPr>
            <a:spLocks noGrp="1" noChangeArrowheads="1"/>
          </p:cNvSpPr>
          <p:nvPr>
            <p:ph type="title"/>
          </p:nvPr>
        </p:nvSpPr>
        <p:spPr bwMode="auto">
          <a:xfrm>
            <a:off x="533400" y="209550"/>
            <a:ext cx="8362950" cy="490538"/>
          </a:xfrm>
          <a:prstGeom prst="rect">
            <a:avLst/>
          </a:prstGeom>
          <a:noFill/>
          <a:ln w="9525" algn="ctr">
            <a:noFill/>
            <a:miter lim="800000"/>
            <a:headEnd/>
            <a:tailEnd/>
          </a:ln>
          <a:effectLst/>
        </p:spPr>
        <p:txBody>
          <a:bodyPr/>
          <a:lstStyle/>
          <a:p>
            <a:pPr lvl="0"/>
            <a:r>
              <a:rPr lang="en-US" smtClean="0"/>
              <a:t>Click to edit Master title style</a:t>
            </a:r>
            <a:endParaRPr lang="en-US" dirty="0" smtClean="0"/>
          </a:p>
        </p:txBody>
      </p:sp>
      <p:sp>
        <p:nvSpPr>
          <p:cNvPr id="3" name="Picture Placeholder 2"/>
          <p:cNvSpPr>
            <a:spLocks noGrp="1"/>
          </p:cNvSpPr>
          <p:nvPr>
            <p:ph type="pic" sz="quarter" idx="12"/>
          </p:nvPr>
        </p:nvSpPr>
        <p:spPr>
          <a:xfrm>
            <a:off x="606357" y="845291"/>
            <a:ext cx="722717" cy="509160"/>
          </a:xfrm>
        </p:spPr>
        <p:txBody>
          <a:bodyPr rtlCol="0">
            <a:noAutofit/>
          </a:bodyPr>
          <a:lstStyle>
            <a:lvl1pPr marL="0" indent="0" algn="ctr">
              <a:lnSpc>
                <a:spcPct val="100000"/>
              </a:lnSpc>
              <a:buNone/>
              <a:defRPr sz="1100"/>
            </a:lvl1pPr>
          </a:lstStyle>
          <a:p>
            <a:pPr lvl="0"/>
            <a:r>
              <a:rPr lang="en-US" noProof="0" smtClean="0"/>
              <a:t>Click icon to add picture</a:t>
            </a:r>
            <a:endParaRPr lang="en-US" noProof="0" dirty="0"/>
          </a:p>
        </p:txBody>
      </p:sp>
      <p:sp>
        <p:nvSpPr>
          <p:cNvPr id="54" name="Picture Placeholder 2"/>
          <p:cNvSpPr>
            <a:spLocks noGrp="1"/>
          </p:cNvSpPr>
          <p:nvPr>
            <p:ph type="pic" sz="quarter" idx="13"/>
          </p:nvPr>
        </p:nvSpPr>
        <p:spPr>
          <a:xfrm>
            <a:off x="606357" y="1387550"/>
            <a:ext cx="722717" cy="509160"/>
          </a:xfrm>
        </p:spPr>
        <p:txBody>
          <a:bodyPr rtlCol="0">
            <a:noAutofit/>
          </a:bodyPr>
          <a:lstStyle>
            <a:lvl1pPr marL="0" indent="0" algn="ctr">
              <a:lnSpc>
                <a:spcPct val="100000"/>
              </a:lnSpc>
              <a:buNone/>
              <a:defRPr sz="1100"/>
            </a:lvl1pPr>
          </a:lstStyle>
          <a:p>
            <a:pPr lvl="0"/>
            <a:r>
              <a:rPr lang="en-US" noProof="0" smtClean="0"/>
              <a:t>Click icon to add picture</a:t>
            </a:r>
            <a:endParaRPr lang="en-US" noProof="0" dirty="0"/>
          </a:p>
        </p:txBody>
      </p:sp>
      <p:sp>
        <p:nvSpPr>
          <p:cNvPr id="55" name="Picture Placeholder 2"/>
          <p:cNvSpPr>
            <a:spLocks noGrp="1"/>
          </p:cNvSpPr>
          <p:nvPr>
            <p:ph type="pic" sz="quarter" idx="14"/>
          </p:nvPr>
        </p:nvSpPr>
        <p:spPr>
          <a:xfrm>
            <a:off x="606357" y="1925824"/>
            <a:ext cx="722717" cy="509160"/>
          </a:xfrm>
        </p:spPr>
        <p:txBody>
          <a:bodyPr rtlCol="0">
            <a:noAutofit/>
          </a:bodyPr>
          <a:lstStyle>
            <a:lvl1pPr marL="0" indent="0" algn="ctr">
              <a:lnSpc>
                <a:spcPct val="100000"/>
              </a:lnSpc>
              <a:buNone/>
              <a:defRPr sz="1100"/>
            </a:lvl1pPr>
          </a:lstStyle>
          <a:p>
            <a:pPr lvl="0"/>
            <a:r>
              <a:rPr lang="en-US" noProof="0" smtClean="0"/>
              <a:t>Click icon to add picture</a:t>
            </a:r>
            <a:endParaRPr lang="en-US" noProof="0" dirty="0"/>
          </a:p>
        </p:txBody>
      </p:sp>
      <p:sp>
        <p:nvSpPr>
          <p:cNvPr id="5" name="Text Placeholder 3"/>
          <p:cNvSpPr>
            <a:spLocks noGrp="1"/>
          </p:cNvSpPr>
          <p:nvPr>
            <p:ph type="body" sz="quarter" idx="10"/>
          </p:nvPr>
        </p:nvSpPr>
        <p:spPr>
          <a:xfrm>
            <a:off x="1477822" y="897125"/>
            <a:ext cx="2987857" cy="219296"/>
          </a:xfrm>
        </p:spPr>
        <p:txBody>
          <a:bodyPr anchor="ctr">
            <a:noAutofit/>
          </a:bodyPr>
          <a:lstStyle>
            <a:lvl1pPr marL="0" indent="0" algn="l">
              <a:buFontTx/>
              <a:buNone/>
              <a:defRPr sz="1600" b="1">
                <a:solidFill>
                  <a:schemeClr val="accent6"/>
                </a:solidFill>
              </a:defRPr>
            </a:lvl1pPr>
            <a:lvl2pPr>
              <a:defRPr sz="1600"/>
            </a:lvl2pPr>
            <a:lvl3pPr>
              <a:defRPr sz="1400"/>
            </a:lvl3pPr>
          </a:lstStyle>
          <a:p>
            <a:pPr lvl="0"/>
            <a:r>
              <a:rPr lang="en-US" smtClean="0"/>
              <a:t>Click to edit Master text styles</a:t>
            </a:r>
          </a:p>
        </p:txBody>
      </p:sp>
      <p:sp>
        <p:nvSpPr>
          <p:cNvPr id="4" name="Text Placeholder 3"/>
          <p:cNvSpPr>
            <a:spLocks noGrp="1"/>
          </p:cNvSpPr>
          <p:nvPr>
            <p:ph type="body" sz="quarter" idx="15"/>
          </p:nvPr>
        </p:nvSpPr>
        <p:spPr>
          <a:xfrm>
            <a:off x="1477781" y="1156321"/>
            <a:ext cx="3009900" cy="1371600"/>
          </a:xfrm>
        </p:spPr>
        <p:txBody>
          <a:bodyPr>
            <a:noAutofit/>
          </a:bodyPr>
          <a:lstStyle>
            <a:lvl1pPr>
              <a:lnSpc>
                <a:spcPts val="1800"/>
              </a:lnSpc>
              <a:spcBef>
                <a:spcPts val="500"/>
              </a:spcBef>
              <a:defRPr sz="1500"/>
            </a:lvl1pPr>
            <a:lvl2pPr>
              <a:lnSpc>
                <a:spcPts val="1800"/>
              </a:lnSpc>
              <a:spcBef>
                <a:spcPts val="500"/>
              </a:spcBef>
              <a:defRPr sz="1400"/>
            </a:lvl2pPr>
            <a:lvl3pPr>
              <a:lnSpc>
                <a:spcPts val="1800"/>
              </a:lnSpc>
              <a:spcBef>
                <a:spcPts val="500"/>
              </a:spcBef>
              <a:defRPr sz="1300"/>
            </a:lvl3pPr>
            <a:lvl4pPr>
              <a:lnSpc>
                <a:spcPts val="1800"/>
              </a:lnSpc>
              <a:spcBef>
                <a:spcPts val="500"/>
              </a:spcBef>
              <a:defRPr sz="1200"/>
            </a:lvl4pPr>
            <a:lvl5pP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6" name="Picture Placeholder 2"/>
          <p:cNvSpPr>
            <a:spLocks noGrp="1"/>
          </p:cNvSpPr>
          <p:nvPr>
            <p:ph type="pic" sz="quarter" idx="16"/>
          </p:nvPr>
        </p:nvSpPr>
        <p:spPr>
          <a:xfrm>
            <a:off x="4855838" y="845291"/>
            <a:ext cx="722717" cy="509160"/>
          </a:xfrm>
        </p:spPr>
        <p:txBody>
          <a:bodyPr rtlCol="0">
            <a:noAutofit/>
          </a:bodyPr>
          <a:lstStyle>
            <a:lvl1pPr marL="0" indent="0" algn="ctr">
              <a:lnSpc>
                <a:spcPct val="100000"/>
              </a:lnSpc>
              <a:buNone/>
              <a:defRPr sz="1100"/>
            </a:lvl1pPr>
          </a:lstStyle>
          <a:p>
            <a:pPr lvl="0"/>
            <a:r>
              <a:rPr lang="en-US" noProof="0" smtClean="0"/>
              <a:t>Click icon to add picture</a:t>
            </a:r>
            <a:endParaRPr lang="en-US" noProof="0" dirty="0"/>
          </a:p>
        </p:txBody>
      </p:sp>
      <p:sp>
        <p:nvSpPr>
          <p:cNvPr id="58" name="Picture Placeholder 2"/>
          <p:cNvSpPr>
            <a:spLocks noGrp="1"/>
          </p:cNvSpPr>
          <p:nvPr>
            <p:ph type="pic" sz="quarter" idx="17"/>
          </p:nvPr>
        </p:nvSpPr>
        <p:spPr>
          <a:xfrm>
            <a:off x="4855838" y="1387550"/>
            <a:ext cx="722717" cy="509160"/>
          </a:xfrm>
        </p:spPr>
        <p:txBody>
          <a:bodyPr rtlCol="0">
            <a:noAutofit/>
          </a:bodyPr>
          <a:lstStyle>
            <a:lvl1pPr marL="0" indent="0" algn="ctr">
              <a:lnSpc>
                <a:spcPct val="100000"/>
              </a:lnSpc>
              <a:buNone/>
              <a:defRPr sz="1100"/>
            </a:lvl1pPr>
          </a:lstStyle>
          <a:p>
            <a:pPr lvl="0"/>
            <a:r>
              <a:rPr lang="en-US" noProof="0" smtClean="0"/>
              <a:t>Click icon to add picture</a:t>
            </a:r>
            <a:endParaRPr lang="en-US" noProof="0" dirty="0"/>
          </a:p>
        </p:txBody>
      </p:sp>
      <p:sp>
        <p:nvSpPr>
          <p:cNvPr id="59" name="Picture Placeholder 2"/>
          <p:cNvSpPr>
            <a:spLocks noGrp="1"/>
          </p:cNvSpPr>
          <p:nvPr>
            <p:ph type="pic" sz="quarter" idx="18"/>
          </p:nvPr>
        </p:nvSpPr>
        <p:spPr>
          <a:xfrm>
            <a:off x="4855838" y="1925824"/>
            <a:ext cx="722717" cy="509160"/>
          </a:xfrm>
        </p:spPr>
        <p:txBody>
          <a:bodyPr rtlCol="0">
            <a:noAutofit/>
          </a:bodyPr>
          <a:lstStyle>
            <a:lvl1pPr marL="0" indent="0" algn="ctr">
              <a:lnSpc>
                <a:spcPct val="100000"/>
              </a:lnSpc>
              <a:buNone/>
              <a:defRPr sz="1100"/>
            </a:lvl1pPr>
          </a:lstStyle>
          <a:p>
            <a:pPr lvl="0"/>
            <a:r>
              <a:rPr lang="en-US" noProof="0" smtClean="0"/>
              <a:t>Click icon to add picture</a:t>
            </a:r>
            <a:endParaRPr lang="en-US" noProof="0" dirty="0"/>
          </a:p>
        </p:txBody>
      </p:sp>
      <p:sp>
        <p:nvSpPr>
          <p:cNvPr id="60" name="Text Placeholder 3"/>
          <p:cNvSpPr>
            <a:spLocks noGrp="1"/>
          </p:cNvSpPr>
          <p:nvPr>
            <p:ph type="body" sz="quarter" idx="19"/>
          </p:nvPr>
        </p:nvSpPr>
        <p:spPr>
          <a:xfrm>
            <a:off x="5727303" y="897125"/>
            <a:ext cx="2987857" cy="219296"/>
          </a:xfrm>
        </p:spPr>
        <p:txBody>
          <a:bodyPr anchor="ctr">
            <a:noAutofit/>
          </a:bodyPr>
          <a:lstStyle>
            <a:lvl1pPr marL="0" indent="0" algn="l">
              <a:buFontTx/>
              <a:buNone/>
              <a:defRPr sz="1600" b="1">
                <a:solidFill>
                  <a:schemeClr val="accent6"/>
                </a:solidFill>
              </a:defRPr>
            </a:lvl1pPr>
            <a:lvl2pPr>
              <a:defRPr sz="1600"/>
            </a:lvl2pPr>
            <a:lvl3pPr>
              <a:defRPr sz="1400"/>
            </a:lvl3pPr>
          </a:lstStyle>
          <a:p>
            <a:pPr lvl="0"/>
            <a:r>
              <a:rPr lang="en-US" smtClean="0"/>
              <a:t>Click to edit Master text styles</a:t>
            </a:r>
          </a:p>
        </p:txBody>
      </p:sp>
      <p:sp>
        <p:nvSpPr>
          <p:cNvPr id="61" name="Text Placeholder 3"/>
          <p:cNvSpPr>
            <a:spLocks noGrp="1"/>
          </p:cNvSpPr>
          <p:nvPr>
            <p:ph type="body" sz="quarter" idx="20"/>
          </p:nvPr>
        </p:nvSpPr>
        <p:spPr>
          <a:xfrm>
            <a:off x="5727262" y="1156321"/>
            <a:ext cx="3009900" cy="1371600"/>
          </a:xfrm>
        </p:spPr>
        <p:txBody>
          <a:bodyPr>
            <a:noAutofit/>
          </a:bodyPr>
          <a:lstStyle>
            <a:lvl1pPr>
              <a:lnSpc>
                <a:spcPts val="1800"/>
              </a:lnSpc>
              <a:spcBef>
                <a:spcPts val="500"/>
              </a:spcBef>
              <a:defRPr sz="1500"/>
            </a:lvl1pPr>
            <a:lvl2pPr>
              <a:lnSpc>
                <a:spcPts val="1800"/>
              </a:lnSpc>
              <a:spcBef>
                <a:spcPts val="500"/>
              </a:spcBef>
              <a:defRPr sz="1400"/>
            </a:lvl2pPr>
            <a:lvl3pPr>
              <a:lnSpc>
                <a:spcPts val="1800"/>
              </a:lnSpc>
              <a:spcBef>
                <a:spcPts val="500"/>
              </a:spcBef>
              <a:defRPr sz="1300"/>
            </a:lvl3pPr>
            <a:lvl4pPr>
              <a:lnSpc>
                <a:spcPts val="1800"/>
              </a:lnSpc>
              <a:spcBef>
                <a:spcPts val="500"/>
              </a:spcBef>
              <a:defRPr sz="1200"/>
            </a:lvl4pPr>
            <a:lvl5pP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2" name="Picture Placeholder 2"/>
          <p:cNvSpPr>
            <a:spLocks noGrp="1"/>
          </p:cNvSpPr>
          <p:nvPr>
            <p:ph type="pic" sz="quarter" idx="21"/>
          </p:nvPr>
        </p:nvSpPr>
        <p:spPr>
          <a:xfrm>
            <a:off x="606357" y="2682065"/>
            <a:ext cx="722717" cy="509160"/>
          </a:xfrm>
        </p:spPr>
        <p:txBody>
          <a:bodyPr rtlCol="0">
            <a:noAutofit/>
          </a:bodyPr>
          <a:lstStyle>
            <a:lvl1pPr marL="0" indent="0" algn="ctr">
              <a:lnSpc>
                <a:spcPct val="100000"/>
              </a:lnSpc>
              <a:buNone/>
              <a:defRPr sz="1100"/>
            </a:lvl1pPr>
          </a:lstStyle>
          <a:p>
            <a:pPr lvl="0"/>
            <a:r>
              <a:rPr lang="en-US" noProof="0" smtClean="0"/>
              <a:t>Click icon to add picture</a:t>
            </a:r>
            <a:endParaRPr lang="en-US" noProof="0" dirty="0"/>
          </a:p>
        </p:txBody>
      </p:sp>
      <p:sp>
        <p:nvSpPr>
          <p:cNvPr id="64" name="Picture Placeholder 2"/>
          <p:cNvSpPr>
            <a:spLocks noGrp="1"/>
          </p:cNvSpPr>
          <p:nvPr>
            <p:ph type="pic" sz="quarter" idx="22"/>
          </p:nvPr>
        </p:nvSpPr>
        <p:spPr>
          <a:xfrm>
            <a:off x="606357" y="3224324"/>
            <a:ext cx="722717" cy="509160"/>
          </a:xfrm>
        </p:spPr>
        <p:txBody>
          <a:bodyPr rtlCol="0">
            <a:noAutofit/>
          </a:bodyPr>
          <a:lstStyle>
            <a:lvl1pPr marL="0" indent="0" algn="ctr">
              <a:lnSpc>
                <a:spcPct val="100000"/>
              </a:lnSpc>
              <a:buNone/>
              <a:defRPr sz="1100"/>
            </a:lvl1pPr>
          </a:lstStyle>
          <a:p>
            <a:pPr lvl="0"/>
            <a:r>
              <a:rPr lang="en-US" noProof="0" smtClean="0"/>
              <a:t>Click icon to add picture</a:t>
            </a:r>
            <a:endParaRPr lang="en-US" noProof="0" dirty="0"/>
          </a:p>
        </p:txBody>
      </p:sp>
      <p:sp>
        <p:nvSpPr>
          <p:cNvPr id="65" name="Picture Placeholder 2"/>
          <p:cNvSpPr>
            <a:spLocks noGrp="1"/>
          </p:cNvSpPr>
          <p:nvPr>
            <p:ph type="pic" sz="quarter" idx="23"/>
          </p:nvPr>
        </p:nvSpPr>
        <p:spPr>
          <a:xfrm>
            <a:off x="606357" y="3762598"/>
            <a:ext cx="722717" cy="509160"/>
          </a:xfrm>
        </p:spPr>
        <p:txBody>
          <a:bodyPr rtlCol="0">
            <a:noAutofit/>
          </a:bodyPr>
          <a:lstStyle>
            <a:lvl1pPr marL="0" indent="0" algn="ctr">
              <a:lnSpc>
                <a:spcPct val="100000"/>
              </a:lnSpc>
              <a:buNone/>
              <a:defRPr sz="1100"/>
            </a:lvl1pPr>
          </a:lstStyle>
          <a:p>
            <a:pPr lvl="0"/>
            <a:r>
              <a:rPr lang="en-US" noProof="0" smtClean="0"/>
              <a:t>Click icon to add picture</a:t>
            </a:r>
            <a:endParaRPr lang="en-US" noProof="0" dirty="0"/>
          </a:p>
        </p:txBody>
      </p:sp>
      <p:sp>
        <p:nvSpPr>
          <p:cNvPr id="66" name="Text Placeholder 3"/>
          <p:cNvSpPr>
            <a:spLocks noGrp="1"/>
          </p:cNvSpPr>
          <p:nvPr>
            <p:ph type="body" sz="quarter" idx="24"/>
          </p:nvPr>
        </p:nvSpPr>
        <p:spPr>
          <a:xfrm>
            <a:off x="1477822" y="2733899"/>
            <a:ext cx="2987857" cy="219296"/>
          </a:xfrm>
        </p:spPr>
        <p:txBody>
          <a:bodyPr anchor="ctr">
            <a:noAutofit/>
          </a:bodyPr>
          <a:lstStyle>
            <a:lvl1pPr marL="0" indent="0" algn="l">
              <a:buFontTx/>
              <a:buNone/>
              <a:defRPr sz="1600" b="1">
                <a:solidFill>
                  <a:schemeClr val="accent6"/>
                </a:solidFill>
              </a:defRPr>
            </a:lvl1pPr>
            <a:lvl2pPr>
              <a:defRPr sz="1600"/>
            </a:lvl2pPr>
            <a:lvl3pPr>
              <a:defRPr sz="1400"/>
            </a:lvl3pPr>
          </a:lstStyle>
          <a:p>
            <a:pPr lvl="0"/>
            <a:r>
              <a:rPr lang="en-US" smtClean="0"/>
              <a:t>Click to edit Master text styles</a:t>
            </a:r>
          </a:p>
        </p:txBody>
      </p:sp>
      <p:sp>
        <p:nvSpPr>
          <p:cNvPr id="67" name="Text Placeholder 3"/>
          <p:cNvSpPr>
            <a:spLocks noGrp="1"/>
          </p:cNvSpPr>
          <p:nvPr>
            <p:ph type="body" sz="quarter" idx="25"/>
          </p:nvPr>
        </p:nvSpPr>
        <p:spPr>
          <a:xfrm>
            <a:off x="1477781" y="2993095"/>
            <a:ext cx="3009900" cy="1371600"/>
          </a:xfrm>
        </p:spPr>
        <p:txBody>
          <a:bodyPr>
            <a:noAutofit/>
          </a:bodyPr>
          <a:lstStyle>
            <a:lvl1pPr>
              <a:lnSpc>
                <a:spcPts val="1800"/>
              </a:lnSpc>
              <a:spcBef>
                <a:spcPts val="500"/>
              </a:spcBef>
              <a:defRPr sz="1500"/>
            </a:lvl1pPr>
            <a:lvl2pPr>
              <a:lnSpc>
                <a:spcPts val="1800"/>
              </a:lnSpc>
              <a:spcBef>
                <a:spcPts val="500"/>
              </a:spcBef>
              <a:defRPr sz="1400"/>
            </a:lvl2pPr>
            <a:lvl3pPr>
              <a:lnSpc>
                <a:spcPts val="1800"/>
              </a:lnSpc>
              <a:spcBef>
                <a:spcPts val="500"/>
              </a:spcBef>
              <a:defRPr sz="1300"/>
            </a:lvl3pPr>
            <a:lvl4pPr>
              <a:lnSpc>
                <a:spcPts val="1800"/>
              </a:lnSpc>
              <a:spcBef>
                <a:spcPts val="500"/>
              </a:spcBef>
              <a:defRPr sz="1200"/>
            </a:lvl4pPr>
            <a:lvl5pP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8" name="Picture Placeholder 2"/>
          <p:cNvSpPr>
            <a:spLocks noGrp="1"/>
          </p:cNvSpPr>
          <p:nvPr>
            <p:ph type="pic" sz="quarter" idx="26"/>
          </p:nvPr>
        </p:nvSpPr>
        <p:spPr>
          <a:xfrm>
            <a:off x="4855838" y="2682065"/>
            <a:ext cx="722717" cy="509160"/>
          </a:xfrm>
        </p:spPr>
        <p:txBody>
          <a:bodyPr rtlCol="0">
            <a:noAutofit/>
          </a:bodyPr>
          <a:lstStyle>
            <a:lvl1pPr marL="0" indent="0" algn="ctr">
              <a:lnSpc>
                <a:spcPct val="100000"/>
              </a:lnSpc>
              <a:buNone/>
              <a:defRPr sz="1100"/>
            </a:lvl1pPr>
          </a:lstStyle>
          <a:p>
            <a:pPr lvl="0"/>
            <a:r>
              <a:rPr lang="en-US" noProof="0" smtClean="0"/>
              <a:t>Click icon to add picture</a:t>
            </a:r>
            <a:endParaRPr lang="en-US" noProof="0" dirty="0"/>
          </a:p>
        </p:txBody>
      </p:sp>
      <p:sp>
        <p:nvSpPr>
          <p:cNvPr id="70" name="Picture Placeholder 2"/>
          <p:cNvSpPr>
            <a:spLocks noGrp="1"/>
          </p:cNvSpPr>
          <p:nvPr>
            <p:ph type="pic" sz="quarter" idx="27"/>
          </p:nvPr>
        </p:nvSpPr>
        <p:spPr>
          <a:xfrm>
            <a:off x="4855838" y="3224324"/>
            <a:ext cx="722717" cy="509160"/>
          </a:xfrm>
        </p:spPr>
        <p:txBody>
          <a:bodyPr rtlCol="0">
            <a:noAutofit/>
          </a:bodyPr>
          <a:lstStyle>
            <a:lvl1pPr marL="0" indent="0" algn="ctr">
              <a:lnSpc>
                <a:spcPct val="100000"/>
              </a:lnSpc>
              <a:buNone/>
              <a:defRPr sz="1100"/>
            </a:lvl1pPr>
          </a:lstStyle>
          <a:p>
            <a:pPr lvl="0"/>
            <a:r>
              <a:rPr lang="en-US" noProof="0" smtClean="0"/>
              <a:t>Click icon to add picture</a:t>
            </a:r>
            <a:endParaRPr lang="en-US" noProof="0" dirty="0"/>
          </a:p>
        </p:txBody>
      </p:sp>
      <p:sp>
        <p:nvSpPr>
          <p:cNvPr id="71" name="Picture Placeholder 2"/>
          <p:cNvSpPr>
            <a:spLocks noGrp="1"/>
          </p:cNvSpPr>
          <p:nvPr>
            <p:ph type="pic" sz="quarter" idx="28"/>
          </p:nvPr>
        </p:nvSpPr>
        <p:spPr>
          <a:xfrm>
            <a:off x="4855838" y="3762598"/>
            <a:ext cx="722717" cy="509160"/>
          </a:xfrm>
        </p:spPr>
        <p:txBody>
          <a:bodyPr rtlCol="0">
            <a:noAutofit/>
          </a:bodyPr>
          <a:lstStyle>
            <a:lvl1pPr marL="0" indent="0" algn="ctr">
              <a:lnSpc>
                <a:spcPct val="100000"/>
              </a:lnSpc>
              <a:buNone/>
              <a:defRPr sz="1100"/>
            </a:lvl1pPr>
          </a:lstStyle>
          <a:p>
            <a:pPr lvl="0"/>
            <a:r>
              <a:rPr lang="en-US" noProof="0" smtClean="0"/>
              <a:t>Click icon to add picture</a:t>
            </a:r>
            <a:endParaRPr lang="en-US" noProof="0" dirty="0"/>
          </a:p>
        </p:txBody>
      </p:sp>
      <p:sp>
        <p:nvSpPr>
          <p:cNvPr id="72" name="Text Placeholder 3"/>
          <p:cNvSpPr>
            <a:spLocks noGrp="1"/>
          </p:cNvSpPr>
          <p:nvPr>
            <p:ph type="body" sz="quarter" idx="29"/>
          </p:nvPr>
        </p:nvSpPr>
        <p:spPr>
          <a:xfrm>
            <a:off x="5727303" y="2733899"/>
            <a:ext cx="2987857" cy="219296"/>
          </a:xfrm>
        </p:spPr>
        <p:txBody>
          <a:bodyPr anchor="ctr">
            <a:noAutofit/>
          </a:bodyPr>
          <a:lstStyle>
            <a:lvl1pPr marL="0" indent="0" algn="l">
              <a:buFontTx/>
              <a:buNone/>
              <a:defRPr sz="1600" b="1">
                <a:solidFill>
                  <a:schemeClr val="accent6"/>
                </a:solidFill>
              </a:defRPr>
            </a:lvl1pPr>
            <a:lvl2pPr>
              <a:defRPr sz="1600"/>
            </a:lvl2pPr>
            <a:lvl3pPr>
              <a:defRPr sz="1400"/>
            </a:lvl3pPr>
          </a:lstStyle>
          <a:p>
            <a:pPr lvl="0"/>
            <a:r>
              <a:rPr lang="en-US" smtClean="0"/>
              <a:t>Click to edit Master text styles</a:t>
            </a:r>
          </a:p>
        </p:txBody>
      </p:sp>
      <p:sp>
        <p:nvSpPr>
          <p:cNvPr id="73" name="Text Placeholder 3"/>
          <p:cNvSpPr>
            <a:spLocks noGrp="1"/>
          </p:cNvSpPr>
          <p:nvPr>
            <p:ph type="body" sz="quarter" idx="30"/>
          </p:nvPr>
        </p:nvSpPr>
        <p:spPr>
          <a:xfrm>
            <a:off x="5727262" y="2993095"/>
            <a:ext cx="3009900" cy="1371600"/>
          </a:xfrm>
        </p:spPr>
        <p:txBody>
          <a:bodyPr>
            <a:noAutofit/>
          </a:bodyPr>
          <a:lstStyle>
            <a:lvl1pPr>
              <a:lnSpc>
                <a:spcPts val="1800"/>
              </a:lnSpc>
              <a:spcBef>
                <a:spcPts val="500"/>
              </a:spcBef>
              <a:defRPr sz="1500"/>
            </a:lvl1pPr>
            <a:lvl2pPr>
              <a:lnSpc>
                <a:spcPts val="1800"/>
              </a:lnSpc>
              <a:spcBef>
                <a:spcPts val="500"/>
              </a:spcBef>
              <a:defRPr sz="1400"/>
            </a:lvl2pPr>
            <a:lvl3pPr>
              <a:lnSpc>
                <a:spcPts val="1800"/>
              </a:lnSpc>
              <a:spcBef>
                <a:spcPts val="500"/>
              </a:spcBef>
              <a:defRPr sz="1300"/>
            </a:lvl3pPr>
            <a:lvl4pPr>
              <a:lnSpc>
                <a:spcPts val="1800"/>
              </a:lnSpc>
              <a:spcBef>
                <a:spcPts val="500"/>
              </a:spcBef>
              <a:defRPr sz="1200"/>
            </a:lvl4pPr>
            <a:lvl5pP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 xmlns:p14="http://schemas.microsoft.com/office/powerpoint/2010/main" val="3746831132"/>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18" name="Rectangle 50"/>
          <p:cNvSpPr/>
          <p:nvPr userDrawn="1"/>
        </p:nvSpPr>
        <p:spPr>
          <a:xfrm>
            <a:off x="536575" y="1821657"/>
            <a:ext cx="1608138" cy="2651522"/>
          </a:xfrm>
          <a:prstGeom prst="rect">
            <a:avLst/>
          </a:prstGeom>
          <a:gradFill>
            <a:gsLst>
              <a:gs pos="0">
                <a:schemeClr val="bg1">
                  <a:alpha val="0"/>
                </a:schemeClr>
              </a:gs>
              <a:gs pos="80000">
                <a:schemeClr val="accent4">
                  <a:lumMod val="20000"/>
                  <a:lumOff val="80000"/>
                </a:schemeClr>
              </a:gs>
              <a:gs pos="100000">
                <a:schemeClr val="accent4">
                  <a:lumMod val="20000"/>
                  <a:lumOff val="8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Rectangle 26"/>
          <p:cNvSpPr/>
          <p:nvPr userDrawn="1"/>
        </p:nvSpPr>
        <p:spPr>
          <a:xfrm>
            <a:off x="2228850" y="1821657"/>
            <a:ext cx="1608138" cy="2651522"/>
          </a:xfrm>
          <a:prstGeom prst="rect">
            <a:avLst/>
          </a:prstGeom>
          <a:gradFill>
            <a:gsLst>
              <a:gs pos="0">
                <a:schemeClr val="bg1">
                  <a:alpha val="0"/>
                </a:schemeClr>
              </a:gs>
              <a:gs pos="80000">
                <a:schemeClr val="accent3">
                  <a:lumMod val="20000"/>
                  <a:lumOff val="80000"/>
                </a:schemeClr>
              </a:gs>
              <a:gs pos="99000">
                <a:schemeClr val="accent3">
                  <a:lumMod val="20000"/>
                  <a:lumOff val="8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Rectangle 27"/>
          <p:cNvSpPr/>
          <p:nvPr userDrawn="1"/>
        </p:nvSpPr>
        <p:spPr>
          <a:xfrm>
            <a:off x="3919539" y="1821657"/>
            <a:ext cx="1608137" cy="2651522"/>
          </a:xfrm>
          <a:prstGeom prst="rect">
            <a:avLst/>
          </a:prstGeom>
          <a:gradFill>
            <a:gsLst>
              <a:gs pos="0">
                <a:schemeClr val="bg1">
                  <a:alpha val="0"/>
                </a:schemeClr>
              </a:gs>
              <a:gs pos="80000">
                <a:schemeClr val="accent2">
                  <a:lumMod val="20000"/>
                  <a:lumOff val="80000"/>
                </a:schemeClr>
              </a:gs>
              <a:gs pos="100000">
                <a:schemeClr val="accent2">
                  <a:lumMod val="20000"/>
                  <a:lumOff val="8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ectangle 28"/>
          <p:cNvSpPr/>
          <p:nvPr userDrawn="1"/>
        </p:nvSpPr>
        <p:spPr>
          <a:xfrm>
            <a:off x="5610225" y="1821657"/>
            <a:ext cx="1608138" cy="2651522"/>
          </a:xfrm>
          <a:prstGeom prst="rect">
            <a:avLst/>
          </a:prstGeom>
          <a:gradFill>
            <a:gsLst>
              <a:gs pos="0">
                <a:schemeClr val="bg1">
                  <a:alpha val="0"/>
                </a:schemeClr>
              </a:gs>
              <a:gs pos="80000">
                <a:schemeClr val="accent1">
                  <a:lumMod val="20000"/>
                  <a:lumOff val="80000"/>
                </a:schemeClr>
              </a:gs>
              <a:gs pos="100000">
                <a:schemeClr val="accent1">
                  <a:lumMod val="20000"/>
                  <a:lumOff val="8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Rectangle 29"/>
          <p:cNvSpPr/>
          <p:nvPr userDrawn="1"/>
        </p:nvSpPr>
        <p:spPr>
          <a:xfrm>
            <a:off x="7300914" y="1821657"/>
            <a:ext cx="1609725" cy="2651522"/>
          </a:xfrm>
          <a:prstGeom prst="rect">
            <a:avLst/>
          </a:prstGeom>
          <a:gradFill>
            <a:gsLst>
              <a:gs pos="0">
                <a:schemeClr val="bg1">
                  <a:alpha val="0"/>
                </a:schemeClr>
              </a:gs>
              <a:gs pos="80000">
                <a:schemeClr val="bg2">
                  <a:lumMod val="90000"/>
                </a:schemeClr>
              </a:gs>
              <a:gs pos="100000">
                <a:schemeClr val="bg2">
                  <a:lumMod val="9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 name="Rectangle 226"/>
          <p:cNvSpPr>
            <a:spLocks noGrp="1" noChangeArrowheads="1"/>
          </p:cNvSpPr>
          <p:nvPr>
            <p:ph type="title"/>
          </p:nvPr>
        </p:nvSpPr>
        <p:spPr bwMode="auto">
          <a:xfrm>
            <a:off x="533400" y="209550"/>
            <a:ext cx="8362950" cy="490538"/>
          </a:xfrm>
          <a:prstGeom prst="rect">
            <a:avLst/>
          </a:prstGeom>
          <a:noFill/>
          <a:ln w="9525" algn="ctr">
            <a:noFill/>
            <a:miter lim="800000"/>
            <a:headEnd/>
            <a:tailEnd/>
          </a:ln>
          <a:effectLst/>
        </p:spPr>
        <p:txBody>
          <a:bodyPr/>
          <a:lstStyle/>
          <a:p>
            <a:pPr lvl="0"/>
            <a:r>
              <a:rPr lang="en-US" smtClean="0"/>
              <a:t>Click to edit Master title style</a:t>
            </a:r>
            <a:endParaRPr lang="en-US" dirty="0" smtClean="0"/>
          </a:p>
        </p:txBody>
      </p:sp>
      <p:sp>
        <p:nvSpPr>
          <p:cNvPr id="56" name="Picture Placeholder 2"/>
          <p:cNvSpPr>
            <a:spLocks noGrp="1"/>
          </p:cNvSpPr>
          <p:nvPr>
            <p:ph type="pic" sz="quarter" idx="16"/>
          </p:nvPr>
        </p:nvSpPr>
        <p:spPr>
          <a:xfrm>
            <a:off x="536946" y="829340"/>
            <a:ext cx="1608390" cy="636754"/>
          </a:xfrm>
        </p:spPr>
        <p:txBody>
          <a:bodyPr rtlCol="0">
            <a:noAutofit/>
          </a:bodyPr>
          <a:lstStyle>
            <a:lvl1pPr marL="0" indent="0" algn="ctr">
              <a:lnSpc>
                <a:spcPct val="100000"/>
              </a:lnSpc>
              <a:buNone/>
              <a:defRPr sz="1100"/>
            </a:lvl1pPr>
          </a:lstStyle>
          <a:p>
            <a:pPr lvl="0"/>
            <a:r>
              <a:rPr lang="en-US" noProof="0" smtClean="0"/>
              <a:t>Click icon to add picture</a:t>
            </a:r>
            <a:endParaRPr lang="en-US" noProof="0" dirty="0"/>
          </a:p>
        </p:txBody>
      </p:sp>
      <p:sp>
        <p:nvSpPr>
          <p:cNvPr id="60" name="Text Placeholder 3"/>
          <p:cNvSpPr>
            <a:spLocks noGrp="1"/>
          </p:cNvSpPr>
          <p:nvPr>
            <p:ph type="body" sz="quarter" idx="19"/>
          </p:nvPr>
        </p:nvSpPr>
        <p:spPr>
          <a:xfrm>
            <a:off x="536947" y="1499191"/>
            <a:ext cx="1608390" cy="279107"/>
          </a:xfrm>
        </p:spPr>
        <p:txBody>
          <a:bodyPr anchor="ctr">
            <a:noAutofit/>
          </a:bodyPr>
          <a:lstStyle>
            <a:lvl1pPr marL="0" indent="0" algn="ctr">
              <a:buFontTx/>
              <a:buNone/>
              <a:defRPr sz="1400" b="1">
                <a:solidFill>
                  <a:schemeClr val="accent6"/>
                </a:solidFill>
              </a:defRPr>
            </a:lvl1pPr>
            <a:lvl2pPr>
              <a:defRPr sz="1600"/>
            </a:lvl2pPr>
            <a:lvl3pPr>
              <a:defRPr sz="1400"/>
            </a:lvl3pPr>
          </a:lstStyle>
          <a:p>
            <a:pPr lvl="0"/>
            <a:r>
              <a:rPr lang="en-US" smtClean="0"/>
              <a:t>Click to edit Master text styles</a:t>
            </a:r>
          </a:p>
        </p:txBody>
      </p:sp>
      <p:sp>
        <p:nvSpPr>
          <p:cNvPr id="32" name="Picture Placeholder 2"/>
          <p:cNvSpPr>
            <a:spLocks noGrp="1"/>
          </p:cNvSpPr>
          <p:nvPr>
            <p:ph type="pic" sz="quarter" idx="21"/>
          </p:nvPr>
        </p:nvSpPr>
        <p:spPr>
          <a:xfrm>
            <a:off x="2228134" y="829340"/>
            <a:ext cx="1608390" cy="636754"/>
          </a:xfrm>
        </p:spPr>
        <p:txBody>
          <a:bodyPr rtlCol="0">
            <a:noAutofit/>
          </a:bodyPr>
          <a:lstStyle>
            <a:lvl1pPr marL="0" indent="0" algn="ctr">
              <a:lnSpc>
                <a:spcPct val="100000"/>
              </a:lnSpc>
              <a:buNone/>
              <a:defRPr sz="1100"/>
            </a:lvl1pPr>
          </a:lstStyle>
          <a:p>
            <a:pPr lvl="0"/>
            <a:r>
              <a:rPr lang="en-US" noProof="0" smtClean="0"/>
              <a:t>Click icon to add picture</a:t>
            </a:r>
            <a:endParaRPr lang="en-US" noProof="0" dirty="0"/>
          </a:p>
        </p:txBody>
      </p:sp>
      <p:sp>
        <p:nvSpPr>
          <p:cNvPr id="33" name="Picture Placeholder 2"/>
          <p:cNvSpPr>
            <a:spLocks noGrp="1"/>
          </p:cNvSpPr>
          <p:nvPr>
            <p:ph type="pic" sz="quarter" idx="22"/>
          </p:nvPr>
        </p:nvSpPr>
        <p:spPr>
          <a:xfrm>
            <a:off x="3919321" y="829340"/>
            <a:ext cx="1608390" cy="636754"/>
          </a:xfrm>
        </p:spPr>
        <p:txBody>
          <a:bodyPr rtlCol="0">
            <a:noAutofit/>
          </a:bodyPr>
          <a:lstStyle>
            <a:lvl1pPr marL="0" indent="0" algn="ctr">
              <a:lnSpc>
                <a:spcPct val="100000"/>
              </a:lnSpc>
              <a:buNone/>
              <a:defRPr sz="1100"/>
            </a:lvl1pPr>
          </a:lstStyle>
          <a:p>
            <a:pPr lvl="0"/>
            <a:r>
              <a:rPr lang="en-US" noProof="0" smtClean="0"/>
              <a:t>Click icon to add picture</a:t>
            </a:r>
            <a:endParaRPr lang="en-US" noProof="0" dirty="0"/>
          </a:p>
        </p:txBody>
      </p:sp>
      <p:sp>
        <p:nvSpPr>
          <p:cNvPr id="34" name="Picture Placeholder 2"/>
          <p:cNvSpPr>
            <a:spLocks noGrp="1"/>
          </p:cNvSpPr>
          <p:nvPr>
            <p:ph type="pic" sz="quarter" idx="23"/>
          </p:nvPr>
        </p:nvSpPr>
        <p:spPr>
          <a:xfrm>
            <a:off x="5610509" y="829340"/>
            <a:ext cx="1608390" cy="636754"/>
          </a:xfrm>
        </p:spPr>
        <p:txBody>
          <a:bodyPr rtlCol="0">
            <a:noAutofit/>
          </a:bodyPr>
          <a:lstStyle>
            <a:lvl1pPr marL="0" indent="0" algn="ctr">
              <a:lnSpc>
                <a:spcPct val="100000"/>
              </a:lnSpc>
              <a:buNone/>
              <a:defRPr sz="1100"/>
            </a:lvl1pPr>
          </a:lstStyle>
          <a:p>
            <a:pPr lvl="0"/>
            <a:r>
              <a:rPr lang="en-US" noProof="0" smtClean="0"/>
              <a:t>Click icon to add picture</a:t>
            </a:r>
            <a:endParaRPr lang="en-US" noProof="0" dirty="0"/>
          </a:p>
        </p:txBody>
      </p:sp>
      <p:sp>
        <p:nvSpPr>
          <p:cNvPr id="35" name="Picture Placeholder 2"/>
          <p:cNvSpPr>
            <a:spLocks noGrp="1"/>
          </p:cNvSpPr>
          <p:nvPr>
            <p:ph type="pic" sz="quarter" idx="24"/>
          </p:nvPr>
        </p:nvSpPr>
        <p:spPr>
          <a:xfrm>
            <a:off x="7301694" y="829340"/>
            <a:ext cx="1608390" cy="636754"/>
          </a:xfrm>
        </p:spPr>
        <p:txBody>
          <a:bodyPr rtlCol="0">
            <a:noAutofit/>
          </a:bodyPr>
          <a:lstStyle>
            <a:lvl1pPr marL="0" indent="0" algn="ctr">
              <a:lnSpc>
                <a:spcPct val="100000"/>
              </a:lnSpc>
              <a:buNone/>
              <a:defRPr sz="1100"/>
            </a:lvl1pPr>
          </a:lstStyle>
          <a:p>
            <a:pPr lvl="0"/>
            <a:r>
              <a:rPr lang="en-US" noProof="0" smtClean="0"/>
              <a:t>Click icon to add picture</a:t>
            </a:r>
            <a:endParaRPr lang="en-US" noProof="0" dirty="0"/>
          </a:p>
        </p:txBody>
      </p:sp>
      <p:sp>
        <p:nvSpPr>
          <p:cNvPr id="36" name="Text Placeholder 3"/>
          <p:cNvSpPr>
            <a:spLocks noGrp="1"/>
          </p:cNvSpPr>
          <p:nvPr>
            <p:ph type="body" sz="quarter" idx="25"/>
          </p:nvPr>
        </p:nvSpPr>
        <p:spPr>
          <a:xfrm>
            <a:off x="2228134" y="1499191"/>
            <a:ext cx="1608390" cy="279107"/>
          </a:xfrm>
        </p:spPr>
        <p:txBody>
          <a:bodyPr anchor="ctr">
            <a:noAutofit/>
          </a:bodyPr>
          <a:lstStyle>
            <a:lvl1pPr marL="0" indent="0" algn="ctr">
              <a:buFontTx/>
              <a:buNone/>
              <a:defRPr sz="1400" b="1">
                <a:solidFill>
                  <a:schemeClr val="accent3"/>
                </a:solidFill>
              </a:defRPr>
            </a:lvl1pPr>
            <a:lvl2pPr>
              <a:defRPr sz="1600"/>
            </a:lvl2pPr>
            <a:lvl3pPr>
              <a:defRPr sz="1400"/>
            </a:lvl3pPr>
          </a:lstStyle>
          <a:p>
            <a:pPr lvl="0"/>
            <a:r>
              <a:rPr lang="en-US" smtClean="0"/>
              <a:t>Click to edit Master text styles</a:t>
            </a:r>
          </a:p>
        </p:txBody>
      </p:sp>
      <p:sp>
        <p:nvSpPr>
          <p:cNvPr id="37" name="Text Placeholder 3"/>
          <p:cNvSpPr>
            <a:spLocks noGrp="1"/>
          </p:cNvSpPr>
          <p:nvPr>
            <p:ph type="body" sz="quarter" idx="26"/>
          </p:nvPr>
        </p:nvSpPr>
        <p:spPr>
          <a:xfrm>
            <a:off x="3919321" y="1499191"/>
            <a:ext cx="1608390" cy="279107"/>
          </a:xfrm>
        </p:spPr>
        <p:txBody>
          <a:bodyPr anchor="ctr">
            <a:noAutofit/>
          </a:bodyPr>
          <a:lstStyle>
            <a:lvl1pPr marL="0" indent="0" algn="ctr">
              <a:buFontTx/>
              <a:buNone/>
              <a:defRPr sz="1400" b="1">
                <a:solidFill>
                  <a:schemeClr val="accent2"/>
                </a:solidFill>
              </a:defRPr>
            </a:lvl1pPr>
            <a:lvl2pPr>
              <a:defRPr sz="1600"/>
            </a:lvl2pPr>
            <a:lvl3pPr>
              <a:defRPr sz="1400"/>
            </a:lvl3pPr>
          </a:lstStyle>
          <a:p>
            <a:pPr lvl="0"/>
            <a:r>
              <a:rPr lang="en-US" smtClean="0"/>
              <a:t>Click to edit Master text styles</a:t>
            </a:r>
          </a:p>
        </p:txBody>
      </p:sp>
      <p:sp>
        <p:nvSpPr>
          <p:cNvPr id="38" name="Text Placeholder 3"/>
          <p:cNvSpPr>
            <a:spLocks noGrp="1"/>
          </p:cNvSpPr>
          <p:nvPr>
            <p:ph type="body" sz="quarter" idx="27"/>
          </p:nvPr>
        </p:nvSpPr>
        <p:spPr>
          <a:xfrm>
            <a:off x="5610509" y="1499191"/>
            <a:ext cx="1608390" cy="279107"/>
          </a:xfrm>
        </p:spPr>
        <p:txBody>
          <a:bodyPr anchor="ctr">
            <a:noAutofit/>
          </a:bodyPr>
          <a:lstStyle>
            <a:lvl1pPr marL="0" indent="0" algn="ctr">
              <a:buFontTx/>
              <a:buNone/>
              <a:defRPr sz="1400" b="1">
                <a:solidFill>
                  <a:schemeClr val="accent1"/>
                </a:solidFill>
              </a:defRPr>
            </a:lvl1pPr>
            <a:lvl2pPr>
              <a:defRPr sz="1600"/>
            </a:lvl2pPr>
            <a:lvl3pPr>
              <a:defRPr sz="1400"/>
            </a:lvl3pPr>
          </a:lstStyle>
          <a:p>
            <a:pPr lvl="0"/>
            <a:r>
              <a:rPr lang="en-US" smtClean="0"/>
              <a:t>Click to edit Master text styles</a:t>
            </a:r>
          </a:p>
        </p:txBody>
      </p:sp>
      <p:sp>
        <p:nvSpPr>
          <p:cNvPr id="39" name="Text Placeholder 3"/>
          <p:cNvSpPr>
            <a:spLocks noGrp="1"/>
          </p:cNvSpPr>
          <p:nvPr>
            <p:ph type="body" sz="quarter" idx="28"/>
          </p:nvPr>
        </p:nvSpPr>
        <p:spPr>
          <a:xfrm>
            <a:off x="7301694" y="1499191"/>
            <a:ext cx="1608390" cy="279107"/>
          </a:xfrm>
        </p:spPr>
        <p:txBody>
          <a:bodyPr anchor="ctr">
            <a:noAutofit/>
          </a:bodyPr>
          <a:lstStyle>
            <a:lvl1pPr marL="0" indent="0" algn="ctr">
              <a:buFontTx/>
              <a:buNone/>
              <a:defRPr sz="1400" b="1">
                <a:solidFill>
                  <a:schemeClr val="tx2"/>
                </a:solidFill>
              </a:defRPr>
            </a:lvl1pPr>
            <a:lvl2pPr>
              <a:defRPr sz="1600"/>
            </a:lvl2pPr>
            <a:lvl3pPr>
              <a:defRPr sz="1400"/>
            </a:lvl3pPr>
          </a:lstStyle>
          <a:p>
            <a:pPr lvl="0"/>
            <a:r>
              <a:rPr lang="en-US" smtClean="0"/>
              <a:t>Click to edit Master text styles</a:t>
            </a:r>
          </a:p>
        </p:txBody>
      </p:sp>
      <p:sp>
        <p:nvSpPr>
          <p:cNvPr id="61" name="Text Placeholder 3"/>
          <p:cNvSpPr>
            <a:spLocks noGrp="1"/>
          </p:cNvSpPr>
          <p:nvPr>
            <p:ph type="body" sz="quarter" idx="20"/>
          </p:nvPr>
        </p:nvSpPr>
        <p:spPr>
          <a:xfrm>
            <a:off x="537605" y="1917849"/>
            <a:ext cx="1595996" cy="2444158"/>
          </a:xfrm>
        </p:spPr>
        <p:txBody>
          <a:bodyPr>
            <a:noAutofit/>
          </a:bodyPr>
          <a:lstStyle>
            <a:lvl1pPr marL="117475" indent="-117475">
              <a:lnSpc>
                <a:spcPts val="1600"/>
              </a:lnSpc>
              <a:spcBef>
                <a:spcPts val="400"/>
              </a:spcBef>
              <a:defRPr sz="1400"/>
            </a:lvl1pPr>
            <a:lvl2pPr marL="233363" indent="-115888">
              <a:lnSpc>
                <a:spcPts val="1600"/>
              </a:lnSpc>
              <a:spcBef>
                <a:spcPts val="400"/>
              </a:spcBef>
              <a:defRPr sz="1300"/>
            </a:lvl2pPr>
            <a:lvl3pPr marL="233363" indent="-115888">
              <a:lnSpc>
                <a:spcPts val="1600"/>
              </a:lnSpc>
              <a:spcBef>
                <a:spcPts val="400"/>
              </a:spcBef>
              <a:defRPr sz="1100"/>
            </a:lvl3pPr>
            <a:lvl4pPr>
              <a:spcBef>
                <a:spcPts val="200"/>
              </a:spcBef>
              <a:defRPr sz="1200"/>
            </a:lvl4pPr>
            <a:lvl5pPr>
              <a:defRPr sz="1500"/>
            </a:lvl5pPr>
          </a:lstStyle>
          <a:p>
            <a:pPr lvl="0"/>
            <a:r>
              <a:rPr lang="en-US" smtClean="0"/>
              <a:t>Click to edit Master text styles</a:t>
            </a:r>
          </a:p>
          <a:p>
            <a:pPr lvl="1"/>
            <a:r>
              <a:rPr lang="en-US" smtClean="0"/>
              <a:t>Second level</a:t>
            </a:r>
          </a:p>
          <a:p>
            <a:pPr lvl="2"/>
            <a:r>
              <a:rPr lang="en-US" smtClean="0"/>
              <a:t>Third level</a:t>
            </a:r>
          </a:p>
        </p:txBody>
      </p:sp>
      <p:sp>
        <p:nvSpPr>
          <p:cNvPr id="40" name="Text Placeholder 3"/>
          <p:cNvSpPr>
            <a:spLocks noGrp="1"/>
          </p:cNvSpPr>
          <p:nvPr>
            <p:ph type="body" sz="quarter" idx="29"/>
          </p:nvPr>
        </p:nvSpPr>
        <p:spPr>
          <a:xfrm>
            <a:off x="2228134" y="1917849"/>
            <a:ext cx="1595996" cy="2444158"/>
          </a:xfrm>
        </p:spPr>
        <p:txBody>
          <a:bodyPr>
            <a:noAutofit/>
          </a:bodyPr>
          <a:lstStyle>
            <a:lvl1pPr marL="117475" indent="-117475">
              <a:lnSpc>
                <a:spcPts val="1600"/>
              </a:lnSpc>
              <a:spcBef>
                <a:spcPts val="400"/>
              </a:spcBef>
              <a:defRPr sz="1400"/>
            </a:lvl1pPr>
            <a:lvl2pPr marL="233363" indent="-115888">
              <a:lnSpc>
                <a:spcPts val="1600"/>
              </a:lnSpc>
              <a:spcBef>
                <a:spcPts val="400"/>
              </a:spcBef>
              <a:defRPr sz="1300"/>
            </a:lvl2pPr>
            <a:lvl3pPr marL="233363" indent="-115888">
              <a:lnSpc>
                <a:spcPts val="1600"/>
              </a:lnSpc>
              <a:spcBef>
                <a:spcPts val="400"/>
              </a:spcBef>
              <a:defRPr sz="1100"/>
            </a:lvl3pPr>
            <a:lvl4pPr>
              <a:spcBef>
                <a:spcPts val="200"/>
              </a:spcBef>
              <a:defRPr sz="1200"/>
            </a:lvl4pPr>
            <a:lvl5pPr>
              <a:defRPr sz="1500"/>
            </a:lvl5pPr>
          </a:lstStyle>
          <a:p>
            <a:pPr lvl="0"/>
            <a:r>
              <a:rPr lang="en-US" smtClean="0"/>
              <a:t>Click to edit Master text styles</a:t>
            </a:r>
          </a:p>
          <a:p>
            <a:pPr lvl="1"/>
            <a:r>
              <a:rPr lang="en-US" smtClean="0"/>
              <a:t>Second level</a:t>
            </a:r>
          </a:p>
          <a:p>
            <a:pPr lvl="2"/>
            <a:r>
              <a:rPr lang="en-US" smtClean="0"/>
              <a:t>Third level</a:t>
            </a:r>
          </a:p>
        </p:txBody>
      </p:sp>
      <p:sp>
        <p:nvSpPr>
          <p:cNvPr id="41" name="Text Placeholder 3"/>
          <p:cNvSpPr>
            <a:spLocks noGrp="1"/>
          </p:cNvSpPr>
          <p:nvPr>
            <p:ph type="body" sz="quarter" idx="30"/>
          </p:nvPr>
        </p:nvSpPr>
        <p:spPr>
          <a:xfrm>
            <a:off x="3931715" y="1917849"/>
            <a:ext cx="1595996" cy="2444158"/>
          </a:xfrm>
        </p:spPr>
        <p:txBody>
          <a:bodyPr>
            <a:noAutofit/>
          </a:bodyPr>
          <a:lstStyle>
            <a:lvl1pPr marL="117475" indent="-117475">
              <a:lnSpc>
                <a:spcPts val="1600"/>
              </a:lnSpc>
              <a:spcBef>
                <a:spcPts val="400"/>
              </a:spcBef>
              <a:defRPr sz="1400"/>
            </a:lvl1pPr>
            <a:lvl2pPr marL="233363" indent="-115888">
              <a:lnSpc>
                <a:spcPts val="1600"/>
              </a:lnSpc>
              <a:spcBef>
                <a:spcPts val="400"/>
              </a:spcBef>
              <a:defRPr sz="1300"/>
            </a:lvl2pPr>
            <a:lvl3pPr marL="233363" indent="-115888">
              <a:lnSpc>
                <a:spcPts val="1600"/>
              </a:lnSpc>
              <a:spcBef>
                <a:spcPts val="400"/>
              </a:spcBef>
              <a:defRPr sz="1100"/>
            </a:lvl3pPr>
            <a:lvl4pPr>
              <a:spcBef>
                <a:spcPts val="200"/>
              </a:spcBef>
              <a:defRPr sz="1200"/>
            </a:lvl4pPr>
            <a:lvl5pPr>
              <a:defRPr sz="1500"/>
            </a:lvl5pPr>
          </a:lstStyle>
          <a:p>
            <a:pPr lvl="0"/>
            <a:r>
              <a:rPr lang="en-US" smtClean="0"/>
              <a:t>Click to edit Master text styles</a:t>
            </a:r>
          </a:p>
          <a:p>
            <a:pPr lvl="1"/>
            <a:r>
              <a:rPr lang="en-US" smtClean="0"/>
              <a:t>Second level</a:t>
            </a:r>
          </a:p>
          <a:p>
            <a:pPr lvl="2"/>
            <a:r>
              <a:rPr lang="en-US" smtClean="0"/>
              <a:t>Third level</a:t>
            </a:r>
          </a:p>
        </p:txBody>
      </p:sp>
      <p:sp>
        <p:nvSpPr>
          <p:cNvPr id="42" name="Text Placeholder 3"/>
          <p:cNvSpPr>
            <a:spLocks noGrp="1"/>
          </p:cNvSpPr>
          <p:nvPr>
            <p:ph type="body" sz="quarter" idx="31"/>
          </p:nvPr>
        </p:nvSpPr>
        <p:spPr>
          <a:xfrm>
            <a:off x="5610509" y="1917849"/>
            <a:ext cx="1595996" cy="2444158"/>
          </a:xfrm>
        </p:spPr>
        <p:txBody>
          <a:bodyPr>
            <a:noAutofit/>
          </a:bodyPr>
          <a:lstStyle>
            <a:lvl1pPr marL="117475" indent="-117475">
              <a:lnSpc>
                <a:spcPts val="1600"/>
              </a:lnSpc>
              <a:spcBef>
                <a:spcPts val="400"/>
              </a:spcBef>
              <a:defRPr sz="1400"/>
            </a:lvl1pPr>
            <a:lvl2pPr marL="233363" indent="-115888">
              <a:lnSpc>
                <a:spcPts val="1600"/>
              </a:lnSpc>
              <a:spcBef>
                <a:spcPts val="400"/>
              </a:spcBef>
              <a:defRPr sz="1300"/>
            </a:lvl2pPr>
            <a:lvl3pPr marL="233363" indent="-115888">
              <a:lnSpc>
                <a:spcPts val="1600"/>
              </a:lnSpc>
              <a:spcBef>
                <a:spcPts val="400"/>
              </a:spcBef>
              <a:defRPr sz="1100"/>
            </a:lvl3pPr>
            <a:lvl4pPr>
              <a:spcBef>
                <a:spcPts val="200"/>
              </a:spcBef>
              <a:defRPr sz="1200"/>
            </a:lvl4pPr>
            <a:lvl5pPr>
              <a:defRPr sz="1500"/>
            </a:lvl5pPr>
          </a:lstStyle>
          <a:p>
            <a:pPr lvl="0"/>
            <a:r>
              <a:rPr lang="en-US" smtClean="0"/>
              <a:t>Click to edit Master text styles</a:t>
            </a:r>
          </a:p>
          <a:p>
            <a:pPr lvl="1"/>
            <a:r>
              <a:rPr lang="en-US" smtClean="0"/>
              <a:t>Second level</a:t>
            </a:r>
          </a:p>
          <a:p>
            <a:pPr lvl="2"/>
            <a:r>
              <a:rPr lang="en-US" smtClean="0"/>
              <a:t>Third level</a:t>
            </a:r>
          </a:p>
        </p:txBody>
      </p:sp>
      <p:sp>
        <p:nvSpPr>
          <p:cNvPr id="43" name="Text Placeholder 3"/>
          <p:cNvSpPr>
            <a:spLocks noGrp="1"/>
          </p:cNvSpPr>
          <p:nvPr>
            <p:ph type="body" sz="quarter" idx="32"/>
          </p:nvPr>
        </p:nvSpPr>
        <p:spPr>
          <a:xfrm>
            <a:off x="7301694" y="1917849"/>
            <a:ext cx="1595996" cy="2444158"/>
          </a:xfrm>
        </p:spPr>
        <p:txBody>
          <a:bodyPr>
            <a:noAutofit/>
          </a:bodyPr>
          <a:lstStyle>
            <a:lvl1pPr marL="117475" indent="-117475">
              <a:lnSpc>
                <a:spcPts val="1600"/>
              </a:lnSpc>
              <a:spcBef>
                <a:spcPts val="400"/>
              </a:spcBef>
              <a:defRPr sz="1400"/>
            </a:lvl1pPr>
            <a:lvl2pPr marL="233363" indent="-115888">
              <a:lnSpc>
                <a:spcPts val="1600"/>
              </a:lnSpc>
              <a:spcBef>
                <a:spcPts val="400"/>
              </a:spcBef>
              <a:defRPr sz="1300"/>
            </a:lvl2pPr>
            <a:lvl3pPr marL="233363" indent="-115888">
              <a:lnSpc>
                <a:spcPts val="1600"/>
              </a:lnSpc>
              <a:spcBef>
                <a:spcPts val="400"/>
              </a:spcBef>
              <a:defRPr sz="1100"/>
            </a:lvl3pPr>
            <a:lvl4pPr>
              <a:spcBef>
                <a:spcPts val="200"/>
              </a:spcBef>
              <a:defRPr sz="1200"/>
            </a:lvl4pPr>
            <a:lvl5pPr>
              <a:defRPr sz="1500"/>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 xmlns:p14="http://schemas.microsoft.com/office/powerpoint/2010/main" val="840099405"/>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0740642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cs-CZ" smtClean="0"/>
              <a:t>Klepnutím lze upravit styl předlohy nadpisů.</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Klepnutím na ikonu přidáte obrázek.</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Slide Number Placeholder 4"/>
          <p:cNvSpPr>
            <a:spLocks noGrp="1"/>
          </p:cNvSpPr>
          <p:nvPr>
            <p:ph type="sldNum" sz="quarter" idx="10"/>
          </p:nvPr>
        </p:nvSpPr>
        <p:spPr/>
        <p:txBody>
          <a:bodyPr/>
          <a:lstStyle>
            <a:lvl1pPr>
              <a:defRPr/>
            </a:lvl1pPr>
          </a:lstStyle>
          <a:p>
            <a:fld id="{320FAD40-C98F-4685-A8A7-30F187ECC71C}" type="slidenum">
              <a:rPr lang="cs-CZ" smtClean="0"/>
              <a:pPr/>
              <a:t>‹#›</a:t>
            </a:fld>
            <a:endParaRPr lang="cs-CZ"/>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chart" preserve="1">
  <p:cSld name="Nadpis a graf">
    <p:spTree>
      <p:nvGrpSpPr>
        <p:cNvPr id="1" name=""/>
        <p:cNvGrpSpPr/>
        <p:nvPr/>
      </p:nvGrpSpPr>
      <p:grpSpPr>
        <a:xfrm>
          <a:off x="0" y="0"/>
          <a:ext cx="0" cy="0"/>
          <a:chOff x="0" y="0"/>
          <a:chExt cx="0" cy="0"/>
        </a:xfrm>
      </p:grpSpPr>
      <p:sp>
        <p:nvSpPr>
          <p:cNvPr id="2" name="Title 1"/>
          <p:cNvSpPr>
            <a:spLocks noGrp="1"/>
          </p:cNvSpPr>
          <p:nvPr>
            <p:ph type="title"/>
          </p:nvPr>
        </p:nvSpPr>
        <p:spPr>
          <a:xfrm>
            <a:off x="133351" y="214312"/>
            <a:ext cx="8882063" cy="490538"/>
          </a:xfrm>
        </p:spPr>
        <p:txBody>
          <a:bodyPr/>
          <a:lstStyle/>
          <a:p>
            <a:r>
              <a:rPr lang="cs-CZ" smtClean="0"/>
              <a:t>Klepnutím lze upravit styl předlohy nadpisů.</a:t>
            </a:r>
            <a:endParaRPr lang="en-US"/>
          </a:p>
        </p:txBody>
      </p:sp>
      <p:sp>
        <p:nvSpPr>
          <p:cNvPr id="3" name="Chart Placeholder 2"/>
          <p:cNvSpPr>
            <a:spLocks noGrp="1"/>
          </p:cNvSpPr>
          <p:nvPr>
            <p:ph type="chart" idx="1"/>
          </p:nvPr>
        </p:nvSpPr>
        <p:spPr>
          <a:xfrm>
            <a:off x="133350" y="700087"/>
            <a:ext cx="8883650" cy="3681413"/>
          </a:xfrm>
        </p:spPr>
        <p:txBody>
          <a:bodyPr/>
          <a:lstStyle/>
          <a:p>
            <a:r>
              <a:rPr lang="cs-CZ" smtClean="0"/>
              <a:t>Klepnutím na ikonu přidáte graf.</a:t>
            </a:r>
            <a:endParaRPr lang="en-US" dirty="0"/>
          </a:p>
        </p:txBody>
      </p:sp>
      <p:sp>
        <p:nvSpPr>
          <p:cNvPr id="4" name="Slide Number Placeholder 3"/>
          <p:cNvSpPr>
            <a:spLocks noGrp="1"/>
          </p:cNvSpPr>
          <p:nvPr>
            <p:ph type="sldNum" sz="quarter" idx="10"/>
          </p:nvPr>
        </p:nvSpPr>
        <p:spPr>
          <a:xfrm>
            <a:off x="5872163" y="4879182"/>
            <a:ext cx="685800" cy="235744"/>
          </a:xfrm>
        </p:spPr>
        <p:txBody>
          <a:bodyPr/>
          <a:lstStyle>
            <a:lvl1pPr>
              <a:defRPr/>
            </a:lvl1pPr>
          </a:lstStyle>
          <a:p>
            <a:fld id="{320FAD40-C98F-4685-A8A7-30F187ECC71C}" type="slidenum">
              <a:rPr lang="cs-CZ" smtClean="0"/>
              <a:pPr/>
              <a:t>‹#›</a:t>
            </a:fld>
            <a:endParaRPr lang="cs-CZ"/>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bl" preserve="1">
  <p:cSld name="Nadpis a tabulka">
    <p:spTree>
      <p:nvGrpSpPr>
        <p:cNvPr id="1" name=""/>
        <p:cNvGrpSpPr/>
        <p:nvPr/>
      </p:nvGrpSpPr>
      <p:grpSpPr>
        <a:xfrm>
          <a:off x="0" y="0"/>
          <a:ext cx="0" cy="0"/>
          <a:chOff x="0" y="0"/>
          <a:chExt cx="0" cy="0"/>
        </a:xfrm>
      </p:grpSpPr>
      <p:sp>
        <p:nvSpPr>
          <p:cNvPr id="2" name="Title 1"/>
          <p:cNvSpPr>
            <a:spLocks noGrp="1"/>
          </p:cNvSpPr>
          <p:nvPr>
            <p:ph type="title"/>
          </p:nvPr>
        </p:nvSpPr>
        <p:spPr>
          <a:xfrm>
            <a:off x="133351" y="214312"/>
            <a:ext cx="8882063" cy="490538"/>
          </a:xfrm>
        </p:spPr>
        <p:txBody>
          <a:bodyPr/>
          <a:lstStyle/>
          <a:p>
            <a:r>
              <a:rPr lang="cs-CZ" smtClean="0"/>
              <a:t>Klepnutím lze upravit styl předlohy nadpisů.</a:t>
            </a:r>
            <a:endParaRPr lang="en-US"/>
          </a:p>
        </p:txBody>
      </p:sp>
      <p:sp>
        <p:nvSpPr>
          <p:cNvPr id="3" name="Table Placeholder 2"/>
          <p:cNvSpPr>
            <a:spLocks noGrp="1"/>
          </p:cNvSpPr>
          <p:nvPr>
            <p:ph type="tbl" idx="1"/>
          </p:nvPr>
        </p:nvSpPr>
        <p:spPr>
          <a:xfrm>
            <a:off x="133350" y="700087"/>
            <a:ext cx="8883650" cy="3681413"/>
          </a:xfrm>
        </p:spPr>
        <p:txBody>
          <a:bodyPr/>
          <a:lstStyle/>
          <a:p>
            <a:r>
              <a:rPr lang="cs-CZ" smtClean="0"/>
              <a:t>Klepnutím na ikonu přidáte tabulku.</a:t>
            </a:r>
            <a:endParaRPr lang="en-US" dirty="0"/>
          </a:p>
        </p:txBody>
      </p:sp>
      <p:sp>
        <p:nvSpPr>
          <p:cNvPr id="4" name="Slide Number Placeholder 3"/>
          <p:cNvSpPr>
            <a:spLocks noGrp="1"/>
          </p:cNvSpPr>
          <p:nvPr>
            <p:ph type="sldNum" sz="quarter" idx="10"/>
          </p:nvPr>
        </p:nvSpPr>
        <p:spPr>
          <a:xfrm>
            <a:off x="5872163" y="4879182"/>
            <a:ext cx="685800" cy="235744"/>
          </a:xfrm>
        </p:spPr>
        <p:txBody>
          <a:bodyPr/>
          <a:lstStyle>
            <a:lvl1pPr>
              <a:defRPr/>
            </a:lvl1pPr>
          </a:lstStyle>
          <a:p>
            <a:fld id="{320FAD40-C98F-4685-A8A7-30F187ECC71C}" type="slidenum">
              <a:rPr lang="cs-CZ" smtClean="0"/>
              <a:pPr/>
              <a:t>‹#›</a:t>
            </a:fld>
            <a:endParaRPr lang="cs-CZ"/>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29393DA2-43E4-4BF3-911A-034B15E58B87}" type="slidenum">
              <a:rPr lang="en-US"/>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6" Type="http://schemas.microsoft.com/office/2007/relationships/hdphoto" Target="../media/hdphoto1.wdp"/><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image" Target="../media/image2.png"/><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30.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5" Type="http://schemas.openxmlformats.org/officeDocument/2006/relationships/slideLayout" Target="../slideLayouts/slideLayout42.xml"/><Relationship Id="rId4" Type="http://schemas.openxmlformats.org/officeDocument/2006/relationships/slideLayout" Target="../slideLayouts/slideLayout41.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46" name="Group 317"/>
          <p:cNvGrpSpPr>
            <a:grpSpLocks/>
          </p:cNvGrpSpPr>
          <p:nvPr userDrawn="1"/>
        </p:nvGrpSpPr>
        <p:grpSpPr bwMode="auto">
          <a:xfrm>
            <a:off x="7656640" y="4701510"/>
            <a:ext cx="1346053" cy="362965"/>
            <a:chOff x="4696" y="3903"/>
            <a:chExt cx="1005" cy="271"/>
          </a:xfrm>
        </p:grpSpPr>
        <p:sp>
          <p:nvSpPr>
            <p:cNvPr id="47" name="Text Box 271"/>
            <p:cNvSpPr txBox="1">
              <a:spLocks noChangeAspect="1" noChangeArrowheads="1"/>
            </p:cNvSpPr>
            <p:nvPr/>
          </p:nvSpPr>
          <p:spPr bwMode="black">
            <a:xfrm>
              <a:off x="5525" y="4009"/>
              <a:ext cx="176" cy="96"/>
            </a:xfrm>
            <a:prstGeom prst="rect">
              <a:avLst/>
            </a:prstGeom>
            <a:noFill/>
            <a:ln w="9525">
              <a:noFill/>
              <a:miter lim="800000"/>
              <a:headEnd/>
              <a:tailEnd/>
            </a:ln>
            <a:effectLst/>
          </p:spPr>
          <p:txBody>
            <a:bodyPr wrap="none">
              <a:normAutofit fontScale="85000" lnSpcReduction="20000"/>
            </a:bodyPr>
            <a:lstStyle/>
            <a:p>
              <a:r>
                <a:rPr lang="en-US" sz="400" b="1" dirty="0"/>
                <a:t>TM</a:t>
              </a:r>
            </a:p>
          </p:txBody>
        </p:sp>
        <p:sp>
          <p:nvSpPr>
            <p:cNvPr id="48" name="Freeform 272"/>
            <p:cNvSpPr>
              <a:spLocks noChangeAspect="1"/>
            </p:cNvSpPr>
            <p:nvPr/>
          </p:nvSpPr>
          <p:spPr bwMode="black">
            <a:xfrm>
              <a:off x="5166" y="4145"/>
              <a:ext cx="28" cy="29"/>
            </a:xfrm>
            <a:custGeom>
              <a:avLst/>
              <a:gdLst/>
              <a:ahLst/>
              <a:cxnLst>
                <a:cxn ang="0">
                  <a:pos x="7" y="19"/>
                </a:cxn>
                <a:cxn ang="0">
                  <a:pos x="14" y="26"/>
                </a:cxn>
                <a:cxn ang="0">
                  <a:pos x="21" y="21"/>
                </a:cxn>
                <a:cxn ang="0">
                  <a:pos x="5" y="8"/>
                </a:cxn>
                <a:cxn ang="0">
                  <a:pos x="17" y="0"/>
                </a:cxn>
                <a:cxn ang="0">
                  <a:pos x="28" y="9"/>
                </a:cxn>
                <a:cxn ang="0">
                  <a:pos x="23" y="10"/>
                </a:cxn>
                <a:cxn ang="0">
                  <a:pos x="17" y="4"/>
                </a:cxn>
                <a:cxn ang="0">
                  <a:pos x="10" y="8"/>
                </a:cxn>
                <a:cxn ang="0">
                  <a:pos x="26" y="21"/>
                </a:cxn>
                <a:cxn ang="0">
                  <a:pos x="12" y="30"/>
                </a:cxn>
                <a:cxn ang="0">
                  <a:pos x="1" y="20"/>
                </a:cxn>
                <a:cxn ang="0">
                  <a:pos x="7" y="19"/>
                </a:cxn>
              </a:cxnLst>
              <a:rect l="0" t="0" r="r" b="b"/>
              <a:pathLst>
                <a:path w="29" h="30">
                  <a:moveTo>
                    <a:pt x="7" y="19"/>
                  </a:moveTo>
                  <a:cubicBezTo>
                    <a:pt x="6" y="25"/>
                    <a:pt x="10" y="26"/>
                    <a:pt x="14" y="26"/>
                  </a:cubicBezTo>
                  <a:cubicBezTo>
                    <a:pt x="16" y="26"/>
                    <a:pt x="20" y="26"/>
                    <a:pt x="21" y="21"/>
                  </a:cubicBezTo>
                  <a:cubicBezTo>
                    <a:pt x="22" y="14"/>
                    <a:pt x="2" y="20"/>
                    <a:pt x="5" y="8"/>
                  </a:cubicBezTo>
                  <a:cubicBezTo>
                    <a:pt x="6" y="2"/>
                    <a:pt x="12" y="0"/>
                    <a:pt x="17" y="0"/>
                  </a:cubicBezTo>
                  <a:cubicBezTo>
                    <a:pt x="21" y="0"/>
                    <a:pt x="29" y="2"/>
                    <a:pt x="28" y="9"/>
                  </a:cubicBezTo>
                  <a:cubicBezTo>
                    <a:pt x="23" y="10"/>
                    <a:pt x="23" y="10"/>
                    <a:pt x="23" y="10"/>
                  </a:cubicBezTo>
                  <a:cubicBezTo>
                    <a:pt x="23" y="6"/>
                    <a:pt x="20" y="4"/>
                    <a:pt x="17" y="4"/>
                  </a:cubicBezTo>
                  <a:cubicBezTo>
                    <a:pt x="14" y="4"/>
                    <a:pt x="10" y="4"/>
                    <a:pt x="10" y="8"/>
                  </a:cubicBezTo>
                  <a:cubicBezTo>
                    <a:pt x="8" y="15"/>
                    <a:pt x="28" y="10"/>
                    <a:pt x="26" y="21"/>
                  </a:cubicBezTo>
                  <a:cubicBezTo>
                    <a:pt x="25" y="27"/>
                    <a:pt x="18" y="30"/>
                    <a:pt x="12" y="30"/>
                  </a:cubicBezTo>
                  <a:cubicBezTo>
                    <a:pt x="6" y="30"/>
                    <a:pt x="0" y="27"/>
                    <a:pt x="1" y="20"/>
                  </a:cubicBezTo>
                  <a:lnTo>
                    <a:pt x="7" y="19"/>
                  </a:lnTo>
                  <a:close/>
                </a:path>
              </a:pathLst>
            </a:custGeom>
            <a:solidFill>
              <a:schemeClr val="tx1"/>
            </a:solidFill>
            <a:ln w="9525">
              <a:noFill/>
              <a:round/>
              <a:headEnd/>
              <a:tailEnd/>
            </a:ln>
          </p:spPr>
          <p:txBody>
            <a:bodyPr/>
            <a:lstStyle/>
            <a:p>
              <a:endParaRPr lang="en-US" dirty="0"/>
            </a:p>
          </p:txBody>
        </p:sp>
        <p:sp>
          <p:nvSpPr>
            <p:cNvPr id="49" name="Freeform 273"/>
            <p:cNvSpPr>
              <a:spLocks noChangeAspect="1" noEditPoints="1"/>
            </p:cNvSpPr>
            <p:nvPr/>
          </p:nvSpPr>
          <p:spPr bwMode="black">
            <a:xfrm>
              <a:off x="5196" y="4145"/>
              <a:ext cx="29" cy="29"/>
            </a:xfrm>
            <a:custGeom>
              <a:avLst/>
              <a:gdLst/>
              <a:ahLst/>
              <a:cxnLst>
                <a:cxn ang="0">
                  <a:pos x="7" y="16"/>
                </a:cxn>
                <a:cxn ang="0">
                  <a:pos x="13" y="26"/>
                </a:cxn>
                <a:cxn ang="0">
                  <a:pos x="23" y="20"/>
                </a:cxn>
                <a:cxn ang="0">
                  <a:pos x="27" y="20"/>
                </a:cxn>
                <a:cxn ang="0">
                  <a:pos x="12" y="30"/>
                </a:cxn>
                <a:cxn ang="0">
                  <a:pos x="1" y="15"/>
                </a:cxn>
                <a:cxn ang="0">
                  <a:pos x="18" y="0"/>
                </a:cxn>
                <a:cxn ang="0">
                  <a:pos x="29" y="15"/>
                </a:cxn>
                <a:cxn ang="0">
                  <a:pos x="28" y="16"/>
                </a:cxn>
                <a:cxn ang="0">
                  <a:pos x="7" y="16"/>
                </a:cxn>
                <a:cxn ang="0">
                  <a:pos x="24" y="12"/>
                </a:cxn>
                <a:cxn ang="0">
                  <a:pos x="17" y="4"/>
                </a:cxn>
                <a:cxn ang="0">
                  <a:pos x="7" y="12"/>
                </a:cxn>
                <a:cxn ang="0">
                  <a:pos x="24" y="12"/>
                </a:cxn>
              </a:cxnLst>
              <a:rect l="0" t="0" r="r" b="b"/>
              <a:pathLst>
                <a:path w="30" h="30">
                  <a:moveTo>
                    <a:pt x="7" y="16"/>
                  </a:moveTo>
                  <a:cubicBezTo>
                    <a:pt x="5" y="22"/>
                    <a:pt x="8" y="26"/>
                    <a:pt x="13" y="26"/>
                  </a:cubicBezTo>
                  <a:cubicBezTo>
                    <a:pt x="18" y="26"/>
                    <a:pt x="21" y="24"/>
                    <a:pt x="23" y="20"/>
                  </a:cubicBezTo>
                  <a:cubicBezTo>
                    <a:pt x="27" y="20"/>
                    <a:pt x="27" y="20"/>
                    <a:pt x="27" y="20"/>
                  </a:cubicBezTo>
                  <a:cubicBezTo>
                    <a:pt x="24" y="27"/>
                    <a:pt x="19" y="30"/>
                    <a:pt x="12" y="30"/>
                  </a:cubicBezTo>
                  <a:cubicBezTo>
                    <a:pt x="3" y="30"/>
                    <a:pt x="0" y="23"/>
                    <a:pt x="1" y="15"/>
                  </a:cubicBezTo>
                  <a:cubicBezTo>
                    <a:pt x="3" y="6"/>
                    <a:pt x="9" y="0"/>
                    <a:pt x="18" y="0"/>
                  </a:cubicBezTo>
                  <a:cubicBezTo>
                    <a:pt x="27" y="0"/>
                    <a:pt x="30" y="6"/>
                    <a:pt x="29" y="15"/>
                  </a:cubicBezTo>
                  <a:cubicBezTo>
                    <a:pt x="28" y="16"/>
                    <a:pt x="28" y="16"/>
                    <a:pt x="28" y="16"/>
                  </a:cubicBezTo>
                  <a:lnTo>
                    <a:pt x="7" y="16"/>
                  </a:lnTo>
                  <a:close/>
                  <a:moveTo>
                    <a:pt x="24" y="12"/>
                  </a:moveTo>
                  <a:cubicBezTo>
                    <a:pt x="24" y="8"/>
                    <a:pt x="22" y="4"/>
                    <a:pt x="17" y="4"/>
                  </a:cubicBezTo>
                  <a:cubicBezTo>
                    <a:pt x="12" y="4"/>
                    <a:pt x="8" y="8"/>
                    <a:pt x="7" y="12"/>
                  </a:cubicBezTo>
                  <a:lnTo>
                    <a:pt x="24" y="12"/>
                  </a:lnTo>
                  <a:close/>
                </a:path>
              </a:pathLst>
            </a:custGeom>
            <a:solidFill>
              <a:schemeClr val="tx1"/>
            </a:solidFill>
            <a:ln w="9525">
              <a:noFill/>
              <a:round/>
              <a:headEnd/>
              <a:tailEnd/>
            </a:ln>
          </p:spPr>
          <p:txBody>
            <a:bodyPr/>
            <a:lstStyle/>
            <a:p>
              <a:endParaRPr lang="en-US" dirty="0"/>
            </a:p>
          </p:txBody>
        </p:sp>
        <p:sp>
          <p:nvSpPr>
            <p:cNvPr id="50" name="Freeform 274"/>
            <p:cNvSpPr>
              <a:spLocks noChangeAspect="1"/>
            </p:cNvSpPr>
            <p:nvPr/>
          </p:nvSpPr>
          <p:spPr bwMode="black">
            <a:xfrm>
              <a:off x="5227" y="4145"/>
              <a:ext cx="44" cy="28"/>
            </a:xfrm>
            <a:custGeom>
              <a:avLst/>
              <a:gdLst/>
              <a:ahLst/>
              <a:cxnLst>
                <a:cxn ang="0">
                  <a:pos x="5" y="1"/>
                </a:cxn>
                <a:cxn ang="0">
                  <a:pos x="10" y="1"/>
                </a:cxn>
                <a:cxn ang="0">
                  <a:pos x="9" y="4"/>
                </a:cxn>
                <a:cxn ang="0">
                  <a:pos x="9" y="4"/>
                </a:cxn>
                <a:cxn ang="0">
                  <a:pos x="18" y="0"/>
                </a:cxn>
                <a:cxn ang="0">
                  <a:pos x="26" y="5"/>
                </a:cxn>
                <a:cxn ang="0">
                  <a:pos x="35" y="0"/>
                </a:cxn>
                <a:cxn ang="0">
                  <a:pos x="43" y="10"/>
                </a:cxn>
                <a:cxn ang="0">
                  <a:pos x="39" y="29"/>
                </a:cxn>
                <a:cxn ang="0">
                  <a:pos x="34" y="29"/>
                </a:cxn>
                <a:cxn ang="0">
                  <a:pos x="38" y="10"/>
                </a:cxn>
                <a:cxn ang="0">
                  <a:pos x="34" y="4"/>
                </a:cxn>
                <a:cxn ang="0">
                  <a:pos x="26" y="10"/>
                </a:cxn>
                <a:cxn ang="0">
                  <a:pos x="22" y="29"/>
                </a:cxn>
                <a:cxn ang="0">
                  <a:pos x="17" y="29"/>
                </a:cxn>
                <a:cxn ang="0">
                  <a:pos x="21" y="10"/>
                </a:cxn>
                <a:cxn ang="0">
                  <a:pos x="17" y="4"/>
                </a:cxn>
                <a:cxn ang="0">
                  <a:pos x="8" y="10"/>
                </a:cxn>
                <a:cxn ang="0">
                  <a:pos x="5" y="29"/>
                </a:cxn>
                <a:cxn ang="0">
                  <a:pos x="0" y="29"/>
                </a:cxn>
                <a:cxn ang="0">
                  <a:pos x="5" y="1"/>
                </a:cxn>
              </a:cxnLst>
              <a:rect l="0" t="0" r="r" b="b"/>
              <a:pathLst>
                <a:path w="44" h="29">
                  <a:moveTo>
                    <a:pt x="5" y="1"/>
                  </a:moveTo>
                  <a:cubicBezTo>
                    <a:pt x="10" y="1"/>
                    <a:pt x="10" y="1"/>
                    <a:pt x="10" y="1"/>
                  </a:cubicBezTo>
                  <a:cubicBezTo>
                    <a:pt x="9" y="4"/>
                    <a:pt x="9" y="4"/>
                    <a:pt x="9" y="4"/>
                  </a:cubicBezTo>
                  <a:cubicBezTo>
                    <a:pt x="9" y="4"/>
                    <a:pt x="9" y="4"/>
                    <a:pt x="9" y="4"/>
                  </a:cubicBezTo>
                  <a:cubicBezTo>
                    <a:pt x="12" y="2"/>
                    <a:pt x="15" y="0"/>
                    <a:pt x="18" y="0"/>
                  </a:cubicBezTo>
                  <a:cubicBezTo>
                    <a:pt x="21" y="0"/>
                    <a:pt x="25" y="1"/>
                    <a:pt x="26" y="5"/>
                  </a:cubicBezTo>
                  <a:cubicBezTo>
                    <a:pt x="28" y="2"/>
                    <a:pt x="32" y="0"/>
                    <a:pt x="35" y="0"/>
                  </a:cubicBezTo>
                  <a:cubicBezTo>
                    <a:pt x="40" y="0"/>
                    <a:pt x="44" y="2"/>
                    <a:pt x="43" y="10"/>
                  </a:cubicBezTo>
                  <a:cubicBezTo>
                    <a:pt x="39" y="29"/>
                    <a:pt x="39" y="29"/>
                    <a:pt x="39" y="29"/>
                  </a:cubicBezTo>
                  <a:cubicBezTo>
                    <a:pt x="34" y="29"/>
                    <a:pt x="34" y="29"/>
                    <a:pt x="34" y="29"/>
                  </a:cubicBezTo>
                  <a:cubicBezTo>
                    <a:pt x="38" y="10"/>
                    <a:pt x="38" y="10"/>
                    <a:pt x="38" y="10"/>
                  </a:cubicBezTo>
                  <a:cubicBezTo>
                    <a:pt x="39" y="7"/>
                    <a:pt x="37" y="4"/>
                    <a:pt x="34" y="4"/>
                  </a:cubicBezTo>
                  <a:cubicBezTo>
                    <a:pt x="31" y="4"/>
                    <a:pt x="26" y="6"/>
                    <a:pt x="26" y="10"/>
                  </a:cubicBezTo>
                  <a:cubicBezTo>
                    <a:pt x="22" y="29"/>
                    <a:pt x="22" y="29"/>
                    <a:pt x="22" y="29"/>
                  </a:cubicBezTo>
                  <a:cubicBezTo>
                    <a:pt x="17" y="29"/>
                    <a:pt x="17" y="29"/>
                    <a:pt x="17" y="29"/>
                  </a:cubicBezTo>
                  <a:cubicBezTo>
                    <a:pt x="21" y="10"/>
                    <a:pt x="21" y="10"/>
                    <a:pt x="21" y="10"/>
                  </a:cubicBezTo>
                  <a:cubicBezTo>
                    <a:pt x="21" y="7"/>
                    <a:pt x="20" y="4"/>
                    <a:pt x="17" y="4"/>
                  </a:cubicBezTo>
                  <a:cubicBezTo>
                    <a:pt x="14" y="4"/>
                    <a:pt x="9" y="6"/>
                    <a:pt x="8" y="10"/>
                  </a:cubicBezTo>
                  <a:cubicBezTo>
                    <a:pt x="5" y="29"/>
                    <a:pt x="5" y="29"/>
                    <a:pt x="5" y="29"/>
                  </a:cubicBezTo>
                  <a:cubicBezTo>
                    <a:pt x="0" y="29"/>
                    <a:pt x="0" y="29"/>
                    <a:pt x="0" y="29"/>
                  </a:cubicBezTo>
                  <a:lnTo>
                    <a:pt x="5" y="1"/>
                  </a:lnTo>
                  <a:close/>
                </a:path>
              </a:pathLst>
            </a:custGeom>
            <a:solidFill>
              <a:schemeClr val="tx1"/>
            </a:solidFill>
            <a:ln w="9525">
              <a:noFill/>
              <a:round/>
              <a:headEnd/>
              <a:tailEnd/>
            </a:ln>
          </p:spPr>
          <p:txBody>
            <a:bodyPr/>
            <a:lstStyle/>
            <a:p>
              <a:endParaRPr lang="en-US" dirty="0"/>
            </a:p>
          </p:txBody>
        </p:sp>
        <p:sp>
          <p:nvSpPr>
            <p:cNvPr id="51" name="Freeform 275"/>
            <p:cNvSpPr>
              <a:spLocks noChangeAspect="1" noEditPoints="1"/>
            </p:cNvSpPr>
            <p:nvPr/>
          </p:nvSpPr>
          <p:spPr bwMode="black">
            <a:xfrm>
              <a:off x="5273" y="4131"/>
              <a:ext cx="13" cy="42"/>
            </a:xfrm>
            <a:custGeom>
              <a:avLst/>
              <a:gdLst/>
              <a:ahLst/>
              <a:cxnLst>
                <a:cxn ang="0">
                  <a:pos x="10" y="30"/>
                </a:cxn>
                <a:cxn ang="0">
                  <a:pos x="20" y="30"/>
                </a:cxn>
                <a:cxn ang="0">
                  <a:pos x="8" y="86"/>
                </a:cxn>
                <a:cxn ang="0">
                  <a:pos x="0" y="86"/>
                </a:cxn>
                <a:cxn ang="0">
                  <a:pos x="10" y="30"/>
                </a:cxn>
                <a:cxn ang="0">
                  <a:pos x="16" y="0"/>
                </a:cxn>
                <a:cxn ang="0">
                  <a:pos x="26" y="0"/>
                </a:cxn>
                <a:cxn ang="0">
                  <a:pos x="24" y="12"/>
                </a:cxn>
                <a:cxn ang="0">
                  <a:pos x="14" y="12"/>
                </a:cxn>
                <a:cxn ang="0">
                  <a:pos x="16" y="0"/>
                </a:cxn>
              </a:cxnLst>
              <a:rect l="0" t="0" r="r" b="b"/>
              <a:pathLst>
                <a:path w="26" h="86">
                  <a:moveTo>
                    <a:pt x="10" y="30"/>
                  </a:moveTo>
                  <a:lnTo>
                    <a:pt x="20" y="30"/>
                  </a:lnTo>
                  <a:lnTo>
                    <a:pt x="8" y="86"/>
                  </a:lnTo>
                  <a:lnTo>
                    <a:pt x="0" y="86"/>
                  </a:lnTo>
                  <a:lnTo>
                    <a:pt x="10" y="30"/>
                  </a:lnTo>
                  <a:close/>
                  <a:moveTo>
                    <a:pt x="16" y="0"/>
                  </a:moveTo>
                  <a:lnTo>
                    <a:pt x="26" y="0"/>
                  </a:lnTo>
                  <a:lnTo>
                    <a:pt x="24" y="12"/>
                  </a:lnTo>
                  <a:lnTo>
                    <a:pt x="14" y="12"/>
                  </a:lnTo>
                  <a:lnTo>
                    <a:pt x="16" y="0"/>
                  </a:lnTo>
                  <a:close/>
                </a:path>
              </a:pathLst>
            </a:custGeom>
            <a:solidFill>
              <a:schemeClr val="tx1"/>
            </a:solidFill>
            <a:ln w="9525">
              <a:noFill/>
              <a:round/>
              <a:headEnd/>
              <a:tailEnd/>
            </a:ln>
          </p:spPr>
          <p:txBody>
            <a:bodyPr/>
            <a:lstStyle/>
            <a:p>
              <a:endParaRPr lang="en-US" dirty="0"/>
            </a:p>
          </p:txBody>
        </p:sp>
        <p:sp>
          <p:nvSpPr>
            <p:cNvPr id="52" name="Freeform 276"/>
            <p:cNvSpPr>
              <a:spLocks noChangeAspect="1"/>
            </p:cNvSpPr>
            <p:nvPr/>
          </p:nvSpPr>
          <p:spPr bwMode="black">
            <a:xfrm>
              <a:off x="5284" y="4145"/>
              <a:ext cx="30" cy="29"/>
            </a:xfrm>
            <a:custGeom>
              <a:avLst/>
              <a:gdLst/>
              <a:ahLst/>
              <a:cxnLst>
                <a:cxn ang="0">
                  <a:pos x="25" y="10"/>
                </a:cxn>
                <a:cxn ang="0">
                  <a:pos x="19" y="4"/>
                </a:cxn>
                <a:cxn ang="0">
                  <a:pos x="7" y="15"/>
                </a:cxn>
                <a:cxn ang="0">
                  <a:pos x="14" y="26"/>
                </a:cxn>
                <a:cxn ang="0">
                  <a:pos x="24" y="19"/>
                </a:cxn>
                <a:cxn ang="0">
                  <a:pos x="29" y="19"/>
                </a:cxn>
                <a:cxn ang="0">
                  <a:pos x="13" y="30"/>
                </a:cxn>
                <a:cxn ang="0">
                  <a:pos x="2" y="15"/>
                </a:cxn>
                <a:cxn ang="0">
                  <a:pos x="19" y="0"/>
                </a:cxn>
                <a:cxn ang="0">
                  <a:pos x="30" y="10"/>
                </a:cxn>
                <a:cxn ang="0">
                  <a:pos x="25" y="10"/>
                </a:cxn>
              </a:cxnLst>
              <a:rect l="0" t="0" r="r" b="b"/>
              <a:pathLst>
                <a:path w="30" h="30">
                  <a:moveTo>
                    <a:pt x="25" y="10"/>
                  </a:moveTo>
                  <a:cubicBezTo>
                    <a:pt x="25" y="6"/>
                    <a:pt x="22" y="4"/>
                    <a:pt x="19" y="4"/>
                  </a:cubicBezTo>
                  <a:cubicBezTo>
                    <a:pt x="12" y="4"/>
                    <a:pt x="8" y="10"/>
                    <a:pt x="7" y="15"/>
                  </a:cubicBezTo>
                  <a:cubicBezTo>
                    <a:pt x="6" y="21"/>
                    <a:pt x="8" y="26"/>
                    <a:pt x="14" y="26"/>
                  </a:cubicBezTo>
                  <a:cubicBezTo>
                    <a:pt x="19" y="26"/>
                    <a:pt x="23" y="23"/>
                    <a:pt x="24" y="19"/>
                  </a:cubicBezTo>
                  <a:cubicBezTo>
                    <a:pt x="29" y="19"/>
                    <a:pt x="29" y="19"/>
                    <a:pt x="29" y="19"/>
                  </a:cubicBezTo>
                  <a:cubicBezTo>
                    <a:pt x="27" y="26"/>
                    <a:pt x="21" y="30"/>
                    <a:pt x="13" y="30"/>
                  </a:cubicBezTo>
                  <a:cubicBezTo>
                    <a:pt x="4" y="30"/>
                    <a:pt x="0" y="24"/>
                    <a:pt x="2" y="15"/>
                  </a:cubicBezTo>
                  <a:cubicBezTo>
                    <a:pt x="4" y="6"/>
                    <a:pt x="10" y="0"/>
                    <a:pt x="19" y="0"/>
                  </a:cubicBezTo>
                  <a:cubicBezTo>
                    <a:pt x="25" y="0"/>
                    <a:pt x="30" y="3"/>
                    <a:pt x="30" y="10"/>
                  </a:cubicBezTo>
                  <a:lnTo>
                    <a:pt x="25" y="10"/>
                  </a:lnTo>
                  <a:close/>
                </a:path>
              </a:pathLst>
            </a:custGeom>
            <a:solidFill>
              <a:schemeClr val="tx1"/>
            </a:solidFill>
            <a:ln w="9525">
              <a:noFill/>
              <a:round/>
              <a:headEnd/>
              <a:tailEnd/>
            </a:ln>
          </p:spPr>
          <p:txBody>
            <a:bodyPr/>
            <a:lstStyle/>
            <a:p>
              <a:endParaRPr lang="en-US" dirty="0"/>
            </a:p>
          </p:txBody>
        </p:sp>
        <p:sp>
          <p:nvSpPr>
            <p:cNvPr id="53" name="Freeform 277"/>
            <p:cNvSpPr>
              <a:spLocks noChangeAspect="1" noEditPoints="1"/>
            </p:cNvSpPr>
            <p:nvPr/>
          </p:nvSpPr>
          <p:spPr bwMode="black">
            <a:xfrm>
              <a:off x="5316" y="4145"/>
              <a:ext cx="31" cy="29"/>
            </a:xfrm>
            <a:custGeom>
              <a:avLst/>
              <a:gdLst/>
              <a:ahLst/>
              <a:cxnLst>
                <a:cxn ang="0">
                  <a:pos x="18" y="0"/>
                </a:cxn>
                <a:cxn ang="0">
                  <a:pos x="30" y="15"/>
                </a:cxn>
                <a:cxn ang="0">
                  <a:pos x="13" y="30"/>
                </a:cxn>
                <a:cxn ang="0">
                  <a:pos x="1" y="15"/>
                </a:cxn>
                <a:cxn ang="0">
                  <a:pos x="18" y="0"/>
                </a:cxn>
                <a:cxn ang="0">
                  <a:pos x="13" y="26"/>
                </a:cxn>
                <a:cxn ang="0">
                  <a:pos x="24" y="15"/>
                </a:cxn>
                <a:cxn ang="0">
                  <a:pos x="18" y="4"/>
                </a:cxn>
                <a:cxn ang="0">
                  <a:pos x="7" y="15"/>
                </a:cxn>
                <a:cxn ang="0">
                  <a:pos x="13" y="26"/>
                </a:cxn>
              </a:cxnLst>
              <a:rect l="0" t="0" r="r" b="b"/>
              <a:pathLst>
                <a:path w="31" h="30">
                  <a:moveTo>
                    <a:pt x="18" y="0"/>
                  </a:moveTo>
                  <a:cubicBezTo>
                    <a:pt x="27" y="0"/>
                    <a:pt x="31" y="6"/>
                    <a:pt x="30" y="15"/>
                  </a:cubicBezTo>
                  <a:cubicBezTo>
                    <a:pt x="28" y="24"/>
                    <a:pt x="21" y="30"/>
                    <a:pt x="13" y="30"/>
                  </a:cubicBezTo>
                  <a:cubicBezTo>
                    <a:pt x="4" y="30"/>
                    <a:pt x="0" y="24"/>
                    <a:pt x="1" y="15"/>
                  </a:cubicBezTo>
                  <a:cubicBezTo>
                    <a:pt x="3" y="6"/>
                    <a:pt x="10" y="0"/>
                    <a:pt x="18" y="0"/>
                  </a:cubicBezTo>
                  <a:close/>
                  <a:moveTo>
                    <a:pt x="13" y="26"/>
                  </a:moveTo>
                  <a:cubicBezTo>
                    <a:pt x="20" y="26"/>
                    <a:pt x="23" y="20"/>
                    <a:pt x="24" y="15"/>
                  </a:cubicBezTo>
                  <a:cubicBezTo>
                    <a:pt x="25" y="10"/>
                    <a:pt x="25" y="4"/>
                    <a:pt x="18" y="4"/>
                  </a:cubicBezTo>
                  <a:cubicBezTo>
                    <a:pt x="11" y="4"/>
                    <a:pt x="8" y="10"/>
                    <a:pt x="7" y="15"/>
                  </a:cubicBezTo>
                  <a:cubicBezTo>
                    <a:pt x="6" y="20"/>
                    <a:pt x="6" y="26"/>
                    <a:pt x="13" y="26"/>
                  </a:cubicBezTo>
                  <a:close/>
                </a:path>
              </a:pathLst>
            </a:custGeom>
            <a:solidFill>
              <a:schemeClr val="tx1"/>
            </a:solidFill>
            <a:ln w="9525">
              <a:noFill/>
              <a:round/>
              <a:headEnd/>
              <a:tailEnd/>
            </a:ln>
          </p:spPr>
          <p:txBody>
            <a:bodyPr/>
            <a:lstStyle/>
            <a:p>
              <a:endParaRPr lang="en-US" dirty="0"/>
            </a:p>
          </p:txBody>
        </p:sp>
        <p:sp>
          <p:nvSpPr>
            <p:cNvPr id="54" name="Freeform 278"/>
            <p:cNvSpPr>
              <a:spLocks noChangeAspect="1"/>
            </p:cNvSpPr>
            <p:nvPr/>
          </p:nvSpPr>
          <p:spPr bwMode="black">
            <a:xfrm>
              <a:off x="5348" y="4145"/>
              <a:ext cx="29" cy="28"/>
            </a:xfrm>
            <a:custGeom>
              <a:avLst/>
              <a:gdLst/>
              <a:ahLst/>
              <a:cxnLst>
                <a:cxn ang="0">
                  <a:pos x="5" y="1"/>
                </a:cxn>
                <a:cxn ang="0">
                  <a:pos x="10" y="1"/>
                </a:cxn>
                <a:cxn ang="0">
                  <a:pos x="9" y="4"/>
                </a:cxn>
                <a:cxn ang="0">
                  <a:pos x="10" y="4"/>
                </a:cxn>
                <a:cxn ang="0">
                  <a:pos x="19" y="0"/>
                </a:cxn>
                <a:cxn ang="0">
                  <a:pos x="27" y="10"/>
                </a:cxn>
                <a:cxn ang="0">
                  <a:pos x="23" y="29"/>
                </a:cxn>
                <a:cxn ang="0">
                  <a:pos x="18" y="29"/>
                </a:cxn>
                <a:cxn ang="0">
                  <a:pos x="22" y="11"/>
                </a:cxn>
                <a:cxn ang="0">
                  <a:pos x="17" y="4"/>
                </a:cxn>
                <a:cxn ang="0">
                  <a:pos x="8" y="12"/>
                </a:cxn>
                <a:cxn ang="0">
                  <a:pos x="5" y="29"/>
                </a:cxn>
                <a:cxn ang="0">
                  <a:pos x="0" y="29"/>
                </a:cxn>
                <a:cxn ang="0">
                  <a:pos x="5" y="1"/>
                </a:cxn>
              </a:cxnLst>
              <a:rect l="0" t="0" r="r" b="b"/>
              <a:pathLst>
                <a:path w="29" h="29">
                  <a:moveTo>
                    <a:pt x="5" y="1"/>
                  </a:moveTo>
                  <a:cubicBezTo>
                    <a:pt x="10" y="1"/>
                    <a:pt x="10" y="1"/>
                    <a:pt x="10" y="1"/>
                  </a:cubicBezTo>
                  <a:cubicBezTo>
                    <a:pt x="9" y="4"/>
                    <a:pt x="9" y="4"/>
                    <a:pt x="9" y="4"/>
                  </a:cubicBezTo>
                  <a:cubicBezTo>
                    <a:pt x="10" y="4"/>
                    <a:pt x="10" y="4"/>
                    <a:pt x="10" y="4"/>
                  </a:cubicBezTo>
                  <a:cubicBezTo>
                    <a:pt x="12" y="2"/>
                    <a:pt x="15" y="0"/>
                    <a:pt x="19" y="0"/>
                  </a:cubicBezTo>
                  <a:cubicBezTo>
                    <a:pt x="25" y="0"/>
                    <a:pt x="29" y="2"/>
                    <a:pt x="27" y="10"/>
                  </a:cubicBezTo>
                  <a:cubicBezTo>
                    <a:pt x="23" y="29"/>
                    <a:pt x="23" y="29"/>
                    <a:pt x="23" y="29"/>
                  </a:cubicBezTo>
                  <a:cubicBezTo>
                    <a:pt x="18" y="29"/>
                    <a:pt x="18" y="29"/>
                    <a:pt x="18" y="29"/>
                  </a:cubicBezTo>
                  <a:cubicBezTo>
                    <a:pt x="22" y="11"/>
                    <a:pt x="22" y="11"/>
                    <a:pt x="22" y="11"/>
                  </a:cubicBezTo>
                  <a:cubicBezTo>
                    <a:pt x="23" y="6"/>
                    <a:pt x="21" y="4"/>
                    <a:pt x="17" y="4"/>
                  </a:cubicBezTo>
                  <a:cubicBezTo>
                    <a:pt x="13" y="4"/>
                    <a:pt x="9" y="7"/>
                    <a:pt x="8" y="12"/>
                  </a:cubicBezTo>
                  <a:cubicBezTo>
                    <a:pt x="5" y="29"/>
                    <a:pt x="5" y="29"/>
                    <a:pt x="5" y="29"/>
                  </a:cubicBezTo>
                  <a:cubicBezTo>
                    <a:pt x="0" y="29"/>
                    <a:pt x="0" y="29"/>
                    <a:pt x="0" y="29"/>
                  </a:cubicBezTo>
                  <a:lnTo>
                    <a:pt x="5" y="1"/>
                  </a:lnTo>
                  <a:close/>
                </a:path>
              </a:pathLst>
            </a:custGeom>
            <a:solidFill>
              <a:schemeClr val="tx1"/>
            </a:solidFill>
            <a:ln w="9525">
              <a:noFill/>
              <a:round/>
              <a:headEnd/>
              <a:tailEnd/>
            </a:ln>
          </p:spPr>
          <p:txBody>
            <a:bodyPr/>
            <a:lstStyle/>
            <a:p>
              <a:endParaRPr lang="en-US" dirty="0"/>
            </a:p>
          </p:txBody>
        </p:sp>
        <p:sp>
          <p:nvSpPr>
            <p:cNvPr id="55" name="Freeform 279"/>
            <p:cNvSpPr>
              <a:spLocks noChangeAspect="1" noEditPoints="1"/>
            </p:cNvSpPr>
            <p:nvPr/>
          </p:nvSpPr>
          <p:spPr bwMode="black">
            <a:xfrm>
              <a:off x="5378" y="4131"/>
              <a:ext cx="34" cy="43"/>
            </a:xfrm>
            <a:custGeom>
              <a:avLst/>
              <a:gdLst/>
              <a:ahLst/>
              <a:cxnLst>
                <a:cxn ang="0">
                  <a:pos x="26" y="43"/>
                </a:cxn>
                <a:cxn ang="0">
                  <a:pos x="21" y="43"/>
                </a:cxn>
                <a:cxn ang="0">
                  <a:pos x="22" y="40"/>
                </a:cxn>
                <a:cxn ang="0">
                  <a:pos x="22" y="40"/>
                </a:cxn>
                <a:cxn ang="0">
                  <a:pos x="22" y="40"/>
                </a:cxn>
                <a:cxn ang="0">
                  <a:pos x="12" y="44"/>
                </a:cxn>
                <a:cxn ang="0">
                  <a:pos x="1" y="29"/>
                </a:cxn>
                <a:cxn ang="0">
                  <a:pos x="18" y="14"/>
                </a:cxn>
                <a:cxn ang="0">
                  <a:pos x="26" y="18"/>
                </a:cxn>
                <a:cxn ang="0">
                  <a:pos x="26" y="18"/>
                </a:cxn>
                <a:cxn ang="0">
                  <a:pos x="30" y="0"/>
                </a:cxn>
                <a:cxn ang="0">
                  <a:pos x="35" y="0"/>
                </a:cxn>
                <a:cxn ang="0">
                  <a:pos x="26" y="43"/>
                </a:cxn>
                <a:cxn ang="0">
                  <a:pos x="13" y="40"/>
                </a:cxn>
                <a:cxn ang="0">
                  <a:pos x="24" y="29"/>
                </a:cxn>
                <a:cxn ang="0">
                  <a:pos x="17" y="18"/>
                </a:cxn>
                <a:cxn ang="0">
                  <a:pos x="6" y="29"/>
                </a:cxn>
                <a:cxn ang="0">
                  <a:pos x="13" y="40"/>
                </a:cxn>
              </a:cxnLst>
              <a:rect l="0" t="0" r="r" b="b"/>
              <a:pathLst>
                <a:path w="35" h="44">
                  <a:moveTo>
                    <a:pt x="26" y="43"/>
                  </a:moveTo>
                  <a:cubicBezTo>
                    <a:pt x="21" y="43"/>
                    <a:pt x="21" y="43"/>
                    <a:pt x="21" y="43"/>
                  </a:cubicBezTo>
                  <a:cubicBezTo>
                    <a:pt x="22" y="40"/>
                    <a:pt x="22" y="40"/>
                    <a:pt x="22" y="40"/>
                  </a:cubicBezTo>
                  <a:cubicBezTo>
                    <a:pt x="22" y="40"/>
                    <a:pt x="22" y="40"/>
                    <a:pt x="22" y="40"/>
                  </a:cubicBezTo>
                  <a:cubicBezTo>
                    <a:pt x="22" y="40"/>
                    <a:pt x="22" y="40"/>
                    <a:pt x="22" y="40"/>
                  </a:cubicBezTo>
                  <a:cubicBezTo>
                    <a:pt x="19" y="43"/>
                    <a:pt x="16" y="44"/>
                    <a:pt x="12" y="44"/>
                  </a:cubicBezTo>
                  <a:cubicBezTo>
                    <a:pt x="2" y="44"/>
                    <a:pt x="0" y="37"/>
                    <a:pt x="1" y="29"/>
                  </a:cubicBezTo>
                  <a:cubicBezTo>
                    <a:pt x="3" y="21"/>
                    <a:pt x="8" y="14"/>
                    <a:pt x="18" y="14"/>
                  </a:cubicBezTo>
                  <a:cubicBezTo>
                    <a:pt x="22" y="14"/>
                    <a:pt x="25" y="15"/>
                    <a:pt x="26" y="18"/>
                  </a:cubicBezTo>
                  <a:cubicBezTo>
                    <a:pt x="26" y="18"/>
                    <a:pt x="26" y="18"/>
                    <a:pt x="26" y="18"/>
                  </a:cubicBezTo>
                  <a:cubicBezTo>
                    <a:pt x="30" y="0"/>
                    <a:pt x="30" y="0"/>
                    <a:pt x="30" y="0"/>
                  </a:cubicBezTo>
                  <a:cubicBezTo>
                    <a:pt x="35" y="0"/>
                    <a:pt x="35" y="0"/>
                    <a:pt x="35" y="0"/>
                  </a:cubicBezTo>
                  <a:lnTo>
                    <a:pt x="26" y="43"/>
                  </a:lnTo>
                  <a:close/>
                  <a:moveTo>
                    <a:pt x="13" y="40"/>
                  </a:moveTo>
                  <a:cubicBezTo>
                    <a:pt x="20" y="40"/>
                    <a:pt x="23" y="35"/>
                    <a:pt x="24" y="29"/>
                  </a:cubicBezTo>
                  <a:cubicBezTo>
                    <a:pt x="25" y="23"/>
                    <a:pt x="23" y="18"/>
                    <a:pt x="17" y="18"/>
                  </a:cubicBezTo>
                  <a:cubicBezTo>
                    <a:pt x="11" y="18"/>
                    <a:pt x="7" y="23"/>
                    <a:pt x="6" y="29"/>
                  </a:cubicBezTo>
                  <a:cubicBezTo>
                    <a:pt x="5" y="35"/>
                    <a:pt x="7" y="40"/>
                    <a:pt x="13" y="40"/>
                  </a:cubicBezTo>
                  <a:close/>
                </a:path>
              </a:pathLst>
            </a:custGeom>
            <a:solidFill>
              <a:schemeClr val="tx1"/>
            </a:solidFill>
            <a:ln w="9525">
              <a:noFill/>
              <a:round/>
              <a:headEnd/>
              <a:tailEnd/>
            </a:ln>
          </p:spPr>
          <p:txBody>
            <a:bodyPr/>
            <a:lstStyle/>
            <a:p>
              <a:endParaRPr lang="en-US" dirty="0"/>
            </a:p>
          </p:txBody>
        </p:sp>
        <p:sp>
          <p:nvSpPr>
            <p:cNvPr id="56" name="Freeform 280"/>
            <p:cNvSpPr>
              <a:spLocks noChangeAspect="1"/>
            </p:cNvSpPr>
            <p:nvPr/>
          </p:nvSpPr>
          <p:spPr bwMode="black">
            <a:xfrm>
              <a:off x="5412" y="4145"/>
              <a:ext cx="28" cy="29"/>
            </a:xfrm>
            <a:custGeom>
              <a:avLst/>
              <a:gdLst/>
              <a:ahLst/>
              <a:cxnLst>
                <a:cxn ang="0">
                  <a:pos x="23" y="28"/>
                </a:cxn>
                <a:cxn ang="0">
                  <a:pos x="18" y="28"/>
                </a:cxn>
                <a:cxn ang="0">
                  <a:pos x="19" y="25"/>
                </a:cxn>
                <a:cxn ang="0">
                  <a:pos x="19" y="25"/>
                </a:cxn>
                <a:cxn ang="0">
                  <a:pos x="10" y="29"/>
                </a:cxn>
                <a:cxn ang="0">
                  <a:pos x="1" y="19"/>
                </a:cxn>
                <a:cxn ang="0">
                  <a:pos x="5" y="0"/>
                </a:cxn>
                <a:cxn ang="0">
                  <a:pos x="10" y="0"/>
                </a:cxn>
                <a:cxn ang="0">
                  <a:pos x="6" y="19"/>
                </a:cxn>
                <a:cxn ang="0">
                  <a:pos x="11" y="25"/>
                </a:cxn>
                <a:cxn ang="0">
                  <a:pos x="21" y="17"/>
                </a:cxn>
                <a:cxn ang="0">
                  <a:pos x="24" y="0"/>
                </a:cxn>
                <a:cxn ang="0">
                  <a:pos x="29" y="0"/>
                </a:cxn>
                <a:cxn ang="0">
                  <a:pos x="23" y="28"/>
                </a:cxn>
              </a:cxnLst>
              <a:rect l="0" t="0" r="r" b="b"/>
              <a:pathLst>
                <a:path w="29" h="29">
                  <a:moveTo>
                    <a:pt x="23" y="28"/>
                  </a:moveTo>
                  <a:cubicBezTo>
                    <a:pt x="18" y="28"/>
                    <a:pt x="18" y="28"/>
                    <a:pt x="18" y="28"/>
                  </a:cubicBezTo>
                  <a:cubicBezTo>
                    <a:pt x="19" y="25"/>
                    <a:pt x="19" y="25"/>
                    <a:pt x="19" y="25"/>
                  </a:cubicBezTo>
                  <a:cubicBezTo>
                    <a:pt x="19" y="25"/>
                    <a:pt x="19" y="25"/>
                    <a:pt x="19" y="25"/>
                  </a:cubicBezTo>
                  <a:cubicBezTo>
                    <a:pt x="17" y="27"/>
                    <a:pt x="13" y="29"/>
                    <a:pt x="10" y="29"/>
                  </a:cubicBezTo>
                  <a:cubicBezTo>
                    <a:pt x="4" y="29"/>
                    <a:pt x="0" y="27"/>
                    <a:pt x="1" y="19"/>
                  </a:cubicBezTo>
                  <a:cubicBezTo>
                    <a:pt x="5" y="0"/>
                    <a:pt x="5" y="0"/>
                    <a:pt x="5" y="0"/>
                  </a:cubicBezTo>
                  <a:cubicBezTo>
                    <a:pt x="10" y="0"/>
                    <a:pt x="10" y="0"/>
                    <a:pt x="10" y="0"/>
                  </a:cubicBezTo>
                  <a:cubicBezTo>
                    <a:pt x="6" y="19"/>
                    <a:pt x="6" y="19"/>
                    <a:pt x="6" y="19"/>
                  </a:cubicBezTo>
                  <a:cubicBezTo>
                    <a:pt x="6" y="23"/>
                    <a:pt x="8" y="25"/>
                    <a:pt x="11" y="25"/>
                  </a:cubicBezTo>
                  <a:cubicBezTo>
                    <a:pt x="16" y="25"/>
                    <a:pt x="20" y="22"/>
                    <a:pt x="21" y="17"/>
                  </a:cubicBezTo>
                  <a:cubicBezTo>
                    <a:pt x="24" y="0"/>
                    <a:pt x="24" y="0"/>
                    <a:pt x="24" y="0"/>
                  </a:cubicBezTo>
                  <a:cubicBezTo>
                    <a:pt x="29" y="0"/>
                    <a:pt x="29" y="0"/>
                    <a:pt x="29" y="0"/>
                  </a:cubicBezTo>
                  <a:lnTo>
                    <a:pt x="23" y="28"/>
                  </a:lnTo>
                  <a:close/>
                </a:path>
              </a:pathLst>
            </a:custGeom>
            <a:solidFill>
              <a:schemeClr val="tx1"/>
            </a:solidFill>
            <a:ln w="9525">
              <a:noFill/>
              <a:round/>
              <a:headEnd/>
              <a:tailEnd/>
            </a:ln>
          </p:spPr>
          <p:txBody>
            <a:bodyPr/>
            <a:lstStyle/>
            <a:p>
              <a:endParaRPr lang="en-US" dirty="0"/>
            </a:p>
          </p:txBody>
        </p:sp>
        <p:sp>
          <p:nvSpPr>
            <p:cNvPr id="57" name="Freeform 281"/>
            <p:cNvSpPr>
              <a:spLocks noChangeAspect="1"/>
            </p:cNvSpPr>
            <p:nvPr/>
          </p:nvSpPr>
          <p:spPr bwMode="black">
            <a:xfrm>
              <a:off x="5441" y="4145"/>
              <a:ext cx="30" cy="29"/>
            </a:xfrm>
            <a:custGeom>
              <a:avLst/>
              <a:gdLst/>
              <a:ahLst/>
              <a:cxnLst>
                <a:cxn ang="0">
                  <a:pos x="25" y="10"/>
                </a:cxn>
                <a:cxn ang="0">
                  <a:pos x="18" y="4"/>
                </a:cxn>
                <a:cxn ang="0">
                  <a:pos x="7" y="15"/>
                </a:cxn>
                <a:cxn ang="0">
                  <a:pos x="14" y="26"/>
                </a:cxn>
                <a:cxn ang="0">
                  <a:pos x="24" y="19"/>
                </a:cxn>
                <a:cxn ang="0">
                  <a:pos x="29" y="19"/>
                </a:cxn>
                <a:cxn ang="0">
                  <a:pos x="13" y="30"/>
                </a:cxn>
                <a:cxn ang="0">
                  <a:pos x="2" y="15"/>
                </a:cxn>
                <a:cxn ang="0">
                  <a:pos x="19" y="0"/>
                </a:cxn>
                <a:cxn ang="0">
                  <a:pos x="30" y="10"/>
                </a:cxn>
                <a:cxn ang="0">
                  <a:pos x="25" y="10"/>
                </a:cxn>
              </a:cxnLst>
              <a:rect l="0" t="0" r="r" b="b"/>
              <a:pathLst>
                <a:path w="30" h="30">
                  <a:moveTo>
                    <a:pt x="25" y="10"/>
                  </a:moveTo>
                  <a:cubicBezTo>
                    <a:pt x="25" y="6"/>
                    <a:pt x="22" y="4"/>
                    <a:pt x="18" y="4"/>
                  </a:cubicBezTo>
                  <a:cubicBezTo>
                    <a:pt x="11" y="4"/>
                    <a:pt x="8" y="10"/>
                    <a:pt x="7" y="15"/>
                  </a:cubicBezTo>
                  <a:cubicBezTo>
                    <a:pt x="6" y="21"/>
                    <a:pt x="7" y="26"/>
                    <a:pt x="14" y="26"/>
                  </a:cubicBezTo>
                  <a:cubicBezTo>
                    <a:pt x="19" y="26"/>
                    <a:pt x="23" y="23"/>
                    <a:pt x="24" y="19"/>
                  </a:cubicBezTo>
                  <a:cubicBezTo>
                    <a:pt x="29" y="19"/>
                    <a:pt x="29" y="19"/>
                    <a:pt x="29" y="19"/>
                  </a:cubicBezTo>
                  <a:cubicBezTo>
                    <a:pt x="27" y="26"/>
                    <a:pt x="21" y="30"/>
                    <a:pt x="13" y="30"/>
                  </a:cubicBezTo>
                  <a:cubicBezTo>
                    <a:pt x="4" y="30"/>
                    <a:pt x="0" y="24"/>
                    <a:pt x="2" y="15"/>
                  </a:cubicBezTo>
                  <a:cubicBezTo>
                    <a:pt x="4" y="6"/>
                    <a:pt x="10" y="0"/>
                    <a:pt x="19" y="0"/>
                  </a:cubicBezTo>
                  <a:cubicBezTo>
                    <a:pt x="25" y="0"/>
                    <a:pt x="30" y="3"/>
                    <a:pt x="30" y="10"/>
                  </a:cubicBezTo>
                  <a:lnTo>
                    <a:pt x="25" y="10"/>
                  </a:lnTo>
                  <a:close/>
                </a:path>
              </a:pathLst>
            </a:custGeom>
            <a:solidFill>
              <a:schemeClr val="tx1"/>
            </a:solidFill>
            <a:ln w="9525">
              <a:noFill/>
              <a:round/>
              <a:headEnd/>
              <a:tailEnd/>
            </a:ln>
          </p:spPr>
          <p:txBody>
            <a:bodyPr/>
            <a:lstStyle/>
            <a:p>
              <a:endParaRPr lang="en-US" dirty="0"/>
            </a:p>
          </p:txBody>
        </p:sp>
        <p:sp>
          <p:nvSpPr>
            <p:cNvPr id="58" name="Freeform 282"/>
            <p:cNvSpPr>
              <a:spLocks noChangeAspect="1"/>
            </p:cNvSpPr>
            <p:nvPr/>
          </p:nvSpPr>
          <p:spPr bwMode="black">
            <a:xfrm>
              <a:off x="5473" y="4137"/>
              <a:ext cx="18" cy="37"/>
            </a:xfrm>
            <a:custGeom>
              <a:avLst/>
              <a:gdLst/>
              <a:ahLst/>
              <a:cxnLst>
                <a:cxn ang="0">
                  <a:pos x="1" y="9"/>
                </a:cxn>
                <a:cxn ang="0">
                  <a:pos x="6" y="9"/>
                </a:cxn>
                <a:cxn ang="0">
                  <a:pos x="8" y="0"/>
                </a:cxn>
                <a:cxn ang="0">
                  <a:pos x="13" y="0"/>
                </a:cxn>
                <a:cxn ang="0">
                  <a:pos x="11" y="9"/>
                </a:cxn>
                <a:cxn ang="0">
                  <a:pos x="17" y="9"/>
                </a:cxn>
                <a:cxn ang="0">
                  <a:pos x="16" y="13"/>
                </a:cxn>
                <a:cxn ang="0">
                  <a:pos x="10" y="13"/>
                </a:cxn>
                <a:cxn ang="0">
                  <a:pos x="7" y="31"/>
                </a:cxn>
                <a:cxn ang="0">
                  <a:pos x="8" y="34"/>
                </a:cxn>
                <a:cxn ang="0">
                  <a:pos x="11" y="33"/>
                </a:cxn>
                <a:cxn ang="0">
                  <a:pos x="11" y="38"/>
                </a:cxn>
                <a:cxn ang="0">
                  <a:pos x="6" y="38"/>
                </a:cxn>
                <a:cxn ang="0">
                  <a:pos x="2" y="32"/>
                </a:cxn>
                <a:cxn ang="0">
                  <a:pos x="5" y="13"/>
                </a:cxn>
                <a:cxn ang="0">
                  <a:pos x="1" y="13"/>
                </a:cxn>
                <a:cxn ang="0">
                  <a:pos x="1" y="9"/>
                </a:cxn>
              </a:cxnLst>
              <a:rect l="0" t="0" r="r" b="b"/>
              <a:pathLst>
                <a:path w="17" h="38">
                  <a:moveTo>
                    <a:pt x="1" y="9"/>
                  </a:moveTo>
                  <a:cubicBezTo>
                    <a:pt x="6" y="9"/>
                    <a:pt x="6" y="9"/>
                    <a:pt x="6" y="9"/>
                  </a:cubicBezTo>
                  <a:cubicBezTo>
                    <a:pt x="8" y="0"/>
                    <a:pt x="8" y="0"/>
                    <a:pt x="8" y="0"/>
                  </a:cubicBezTo>
                  <a:cubicBezTo>
                    <a:pt x="13" y="0"/>
                    <a:pt x="13" y="0"/>
                    <a:pt x="13" y="0"/>
                  </a:cubicBezTo>
                  <a:cubicBezTo>
                    <a:pt x="11" y="9"/>
                    <a:pt x="11" y="9"/>
                    <a:pt x="11" y="9"/>
                  </a:cubicBezTo>
                  <a:cubicBezTo>
                    <a:pt x="17" y="9"/>
                    <a:pt x="17" y="9"/>
                    <a:pt x="17" y="9"/>
                  </a:cubicBezTo>
                  <a:cubicBezTo>
                    <a:pt x="16" y="13"/>
                    <a:pt x="16" y="13"/>
                    <a:pt x="16" y="13"/>
                  </a:cubicBezTo>
                  <a:cubicBezTo>
                    <a:pt x="10" y="13"/>
                    <a:pt x="10" y="13"/>
                    <a:pt x="10" y="13"/>
                  </a:cubicBezTo>
                  <a:cubicBezTo>
                    <a:pt x="7" y="31"/>
                    <a:pt x="7" y="31"/>
                    <a:pt x="7" y="31"/>
                  </a:cubicBezTo>
                  <a:cubicBezTo>
                    <a:pt x="7" y="33"/>
                    <a:pt x="6" y="34"/>
                    <a:pt x="8" y="34"/>
                  </a:cubicBezTo>
                  <a:cubicBezTo>
                    <a:pt x="9" y="34"/>
                    <a:pt x="10" y="34"/>
                    <a:pt x="11" y="33"/>
                  </a:cubicBezTo>
                  <a:cubicBezTo>
                    <a:pt x="11" y="38"/>
                    <a:pt x="11" y="38"/>
                    <a:pt x="11" y="38"/>
                  </a:cubicBezTo>
                  <a:cubicBezTo>
                    <a:pt x="9" y="38"/>
                    <a:pt x="7" y="38"/>
                    <a:pt x="6" y="38"/>
                  </a:cubicBezTo>
                  <a:cubicBezTo>
                    <a:pt x="0" y="38"/>
                    <a:pt x="1" y="36"/>
                    <a:pt x="2" y="32"/>
                  </a:cubicBezTo>
                  <a:cubicBezTo>
                    <a:pt x="5" y="13"/>
                    <a:pt x="5" y="13"/>
                    <a:pt x="5" y="13"/>
                  </a:cubicBezTo>
                  <a:cubicBezTo>
                    <a:pt x="1" y="13"/>
                    <a:pt x="1" y="13"/>
                    <a:pt x="1" y="13"/>
                  </a:cubicBezTo>
                  <a:lnTo>
                    <a:pt x="1" y="9"/>
                  </a:lnTo>
                  <a:close/>
                </a:path>
              </a:pathLst>
            </a:custGeom>
            <a:solidFill>
              <a:schemeClr val="tx1"/>
            </a:solidFill>
            <a:ln w="9525">
              <a:noFill/>
              <a:round/>
              <a:headEnd/>
              <a:tailEnd/>
            </a:ln>
          </p:spPr>
          <p:txBody>
            <a:bodyPr/>
            <a:lstStyle/>
            <a:p>
              <a:endParaRPr lang="en-US" dirty="0"/>
            </a:p>
          </p:txBody>
        </p:sp>
        <p:sp>
          <p:nvSpPr>
            <p:cNvPr id="59" name="Freeform 283"/>
            <p:cNvSpPr>
              <a:spLocks noChangeAspect="1" noEditPoints="1"/>
            </p:cNvSpPr>
            <p:nvPr/>
          </p:nvSpPr>
          <p:spPr bwMode="black">
            <a:xfrm>
              <a:off x="5488" y="4145"/>
              <a:ext cx="31" cy="29"/>
            </a:xfrm>
            <a:custGeom>
              <a:avLst/>
              <a:gdLst/>
              <a:ahLst/>
              <a:cxnLst>
                <a:cxn ang="0">
                  <a:pos x="19" y="0"/>
                </a:cxn>
                <a:cxn ang="0">
                  <a:pos x="30" y="15"/>
                </a:cxn>
                <a:cxn ang="0">
                  <a:pos x="13" y="30"/>
                </a:cxn>
                <a:cxn ang="0">
                  <a:pos x="2" y="15"/>
                </a:cxn>
                <a:cxn ang="0">
                  <a:pos x="19" y="0"/>
                </a:cxn>
                <a:cxn ang="0">
                  <a:pos x="14" y="26"/>
                </a:cxn>
                <a:cxn ang="0">
                  <a:pos x="25" y="15"/>
                </a:cxn>
                <a:cxn ang="0">
                  <a:pos x="18" y="4"/>
                </a:cxn>
                <a:cxn ang="0">
                  <a:pos x="7" y="15"/>
                </a:cxn>
                <a:cxn ang="0">
                  <a:pos x="14" y="26"/>
                </a:cxn>
              </a:cxnLst>
              <a:rect l="0" t="0" r="r" b="b"/>
              <a:pathLst>
                <a:path w="32" h="30">
                  <a:moveTo>
                    <a:pt x="19" y="0"/>
                  </a:moveTo>
                  <a:cubicBezTo>
                    <a:pt x="28" y="0"/>
                    <a:pt x="32" y="6"/>
                    <a:pt x="30" y="15"/>
                  </a:cubicBezTo>
                  <a:cubicBezTo>
                    <a:pt x="29" y="24"/>
                    <a:pt x="22" y="30"/>
                    <a:pt x="13" y="30"/>
                  </a:cubicBezTo>
                  <a:cubicBezTo>
                    <a:pt x="4" y="30"/>
                    <a:pt x="0" y="24"/>
                    <a:pt x="2" y="15"/>
                  </a:cubicBezTo>
                  <a:cubicBezTo>
                    <a:pt x="4" y="6"/>
                    <a:pt x="10" y="0"/>
                    <a:pt x="19" y="0"/>
                  </a:cubicBezTo>
                  <a:close/>
                  <a:moveTo>
                    <a:pt x="14" y="26"/>
                  </a:moveTo>
                  <a:cubicBezTo>
                    <a:pt x="21" y="26"/>
                    <a:pt x="24" y="20"/>
                    <a:pt x="25" y="15"/>
                  </a:cubicBezTo>
                  <a:cubicBezTo>
                    <a:pt x="26" y="10"/>
                    <a:pt x="25" y="4"/>
                    <a:pt x="18" y="4"/>
                  </a:cubicBezTo>
                  <a:cubicBezTo>
                    <a:pt x="11" y="4"/>
                    <a:pt x="8" y="10"/>
                    <a:pt x="7" y="15"/>
                  </a:cubicBezTo>
                  <a:cubicBezTo>
                    <a:pt x="6" y="20"/>
                    <a:pt x="7" y="26"/>
                    <a:pt x="14" y="26"/>
                  </a:cubicBezTo>
                  <a:close/>
                </a:path>
              </a:pathLst>
            </a:custGeom>
            <a:solidFill>
              <a:schemeClr val="tx1"/>
            </a:solidFill>
            <a:ln w="9525">
              <a:noFill/>
              <a:round/>
              <a:headEnd/>
              <a:tailEnd/>
            </a:ln>
          </p:spPr>
          <p:txBody>
            <a:bodyPr/>
            <a:lstStyle/>
            <a:p>
              <a:endParaRPr lang="en-US" dirty="0"/>
            </a:p>
          </p:txBody>
        </p:sp>
        <p:sp>
          <p:nvSpPr>
            <p:cNvPr id="60" name="Freeform 284"/>
            <p:cNvSpPr>
              <a:spLocks noChangeAspect="1"/>
            </p:cNvSpPr>
            <p:nvPr/>
          </p:nvSpPr>
          <p:spPr bwMode="black">
            <a:xfrm>
              <a:off x="5521" y="4145"/>
              <a:ext cx="20" cy="28"/>
            </a:xfrm>
            <a:custGeom>
              <a:avLst/>
              <a:gdLst/>
              <a:ahLst/>
              <a:cxnLst>
                <a:cxn ang="0">
                  <a:pos x="6" y="1"/>
                </a:cxn>
                <a:cxn ang="0">
                  <a:pos x="11" y="1"/>
                </a:cxn>
                <a:cxn ang="0">
                  <a:pos x="10" y="6"/>
                </a:cxn>
                <a:cxn ang="0">
                  <a:pos x="10" y="6"/>
                </a:cxn>
                <a:cxn ang="0">
                  <a:pos x="21" y="0"/>
                </a:cxn>
                <a:cxn ang="0">
                  <a:pos x="20" y="6"/>
                </a:cxn>
                <a:cxn ang="0">
                  <a:pos x="17" y="6"/>
                </a:cxn>
                <a:cxn ang="0">
                  <a:pos x="8" y="13"/>
                </a:cxn>
                <a:cxn ang="0">
                  <a:pos x="5" y="29"/>
                </a:cxn>
                <a:cxn ang="0">
                  <a:pos x="0" y="29"/>
                </a:cxn>
                <a:cxn ang="0">
                  <a:pos x="6" y="1"/>
                </a:cxn>
              </a:cxnLst>
              <a:rect l="0" t="0" r="r" b="b"/>
              <a:pathLst>
                <a:path w="21" h="29">
                  <a:moveTo>
                    <a:pt x="6" y="1"/>
                  </a:moveTo>
                  <a:cubicBezTo>
                    <a:pt x="11" y="1"/>
                    <a:pt x="11" y="1"/>
                    <a:pt x="11" y="1"/>
                  </a:cubicBezTo>
                  <a:cubicBezTo>
                    <a:pt x="10" y="6"/>
                    <a:pt x="10" y="6"/>
                    <a:pt x="10" y="6"/>
                  </a:cubicBezTo>
                  <a:cubicBezTo>
                    <a:pt x="10" y="6"/>
                    <a:pt x="10" y="6"/>
                    <a:pt x="10" y="6"/>
                  </a:cubicBezTo>
                  <a:cubicBezTo>
                    <a:pt x="13" y="2"/>
                    <a:pt x="16" y="0"/>
                    <a:pt x="21" y="0"/>
                  </a:cubicBezTo>
                  <a:cubicBezTo>
                    <a:pt x="20" y="6"/>
                    <a:pt x="20" y="6"/>
                    <a:pt x="20" y="6"/>
                  </a:cubicBezTo>
                  <a:cubicBezTo>
                    <a:pt x="19" y="6"/>
                    <a:pt x="18" y="6"/>
                    <a:pt x="17" y="6"/>
                  </a:cubicBezTo>
                  <a:cubicBezTo>
                    <a:pt x="12" y="6"/>
                    <a:pt x="9" y="10"/>
                    <a:pt x="8" y="13"/>
                  </a:cubicBezTo>
                  <a:cubicBezTo>
                    <a:pt x="5" y="29"/>
                    <a:pt x="5" y="29"/>
                    <a:pt x="5" y="29"/>
                  </a:cubicBezTo>
                  <a:cubicBezTo>
                    <a:pt x="0" y="29"/>
                    <a:pt x="0" y="29"/>
                    <a:pt x="0" y="29"/>
                  </a:cubicBezTo>
                  <a:lnTo>
                    <a:pt x="6" y="1"/>
                  </a:lnTo>
                  <a:close/>
                </a:path>
              </a:pathLst>
            </a:custGeom>
            <a:solidFill>
              <a:schemeClr val="tx1"/>
            </a:solidFill>
            <a:ln w="9525">
              <a:noFill/>
              <a:round/>
              <a:headEnd/>
              <a:tailEnd/>
            </a:ln>
          </p:spPr>
          <p:txBody>
            <a:bodyPr/>
            <a:lstStyle/>
            <a:p>
              <a:endParaRPr lang="en-US" dirty="0"/>
            </a:p>
          </p:txBody>
        </p:sp>
        <p:sp>
          <p:nvSpPr>
            <p:cNvPr id="61" name="Freeform 285"/>
            <p:cNvSpPr>
              <a:spLocks noChangeAspect="1"/>
            </p:cNvSpPr>
            <p:nvPr/>
          </p:nvSpPr>
          <p:spPr bwMode="black">
            <a:xfrm>
              <a:off x="4757" y="3903"/>
              <a:ext cx="72" cy="39"/>
            </a:xfrm>
            <a:custGeom>
              <a:avLst/>
              <a:gdLst/>
              <a:ahLst/>
              <a:cxnLst>
                <a:cxn ang="0">
                  <a:pos x="56" y="82"/>
                </a:cxn>
                <a:cxn ang="0">
                  <a:pos x="146" y="28"/>
                </a:cxn>
                <a:cxn ang="0">
                  <a:pos x="90" y="0"/>
                </a:cxn>
                <a:cxn ang="0">
                  <a:pos x="0" y="54"/>
                </a:cxn>
                <a:cxn ang="0">
                  <a:pos x="56" y="82"/>
                </a:cxn>
              </a:cxnLst>
              <a:rect l="0" t="0" r="r" b="b"/>
              <a:pathLst>
                <a:path w="146" h="82">
                  <a:moveTo>
                    <a:pt x="56" y="82"/>
                  </a:moveTo>
                  <a:lnTo>
                    <a:pt x="146" y="28"/>
                  </a:lnTo>
                  <a:lnTo>
                    <a:pt x="90" y="0"/>
                  </a:lnTo>
                  <a:lnTo>
                    <a:pt x="0" y="54"/>
                  </a:lnTo>
                  <a:lnTo>
                    <a:pt x="56" y="82"/>
                  </a:lnTo>
                  <a:close/>
                </a:path>
              </a:pathLst>
            </a:custGeom>
            <a:solidFill>
              <a:srgbClr val="F26522"/>
            </a:solidFill>
            <a:ln w="9525" cap="flat" cmpd="sng">
              <a:noFill/>
              <a:prstDash val="solid"/>
              <a:round/>
              <a:headEnd type="none" w="med" len="med"/>
              <a:tailEnd type="none" w="med" len="med"/>
            </a:ln>
            <a:effectLst/>
          </p:spPr>
          <p:txBody>
            <a:bodyPr/>
            <a:lstStyle/>
            <a:p>
              <a:endParaRPr lang="en-US" dirty="0"/>
            </a:p>
          </p:txBody>
        </p:sp>
        <p:sp>
          <p:nvSpPr>
            <p:cNvPr id="62" name="Freeform 286"/>
            <p:cNvSpPr>
              <a:spLocks noChangeAspect="1"/>
            </p:cNvSpPr>
            <p:nvPr/>
          </p:nvSpPr>
          <p:spPr bwMode="black">
            <a:xfrm>
              <a:off x="4798" y="3924"/>
              <a:ext cx="71" cy="40"/>
            </a:xfrm>
            <a:custGeom>
              <a:avLst/>
              <a:gdLst/>
              <a:ahLst/>
              <a:cxnLst>
                <a:cxn ang="0">
                  <a:pos x="54" y="84"/>
                </a:cxn>
                <a:cxn ang="0">
                  <a:pos x="144" y="30"/>
                </a:cxn>
                <a:cxn ang="0">
                  <a:pos x="90" y="0"/>
                </a:cxn>
                <a:cxn ang="0">
                  <a:pos x="0" y="54"/>
                </a:cxn>
                <a:cxn ang="0">
                  <a:pos x="54" y="84"/>
                </a:cxn>
              </a:cxnLst>
              <a:rect l="0" t="0" r="r" b="b"/>
              <a:pathLst>
                <a:path w="144" h="84">
                  <a:moveTo>
                    <a:pt x="54" y="84"/>
                  </a:moveTo>
                  <a:lnTo>
                    <a:pt x="144" y="30"/>
                  </a:lnTo>
                  <a:lnTo>
                    <a:pt x="90" y="0"/>
                  </a:lnTo>
                  <a:lnTo>
                    <a:pt x="0" y="54"/>
                  </a:lnTo>
                  <a:lnTo>
                    <a:pt x="54" y="84"/>
                  </a:lnTo>
                  <a:close/>
                </a:path>
              </a:pathLst>
            </a:custGeom>
            <a:solidFill>
              <a:srgbClr val="FFD400"/>
            </a:solidFill>
            <a:ln w="9525" cap="flat" cmpd="sng">
              <a:noFill/>
              <a:prstDash val="solid"/>
              <a:round/>
              <a:headEnd type="none" w="med" len="med"/>
              <a:tailEnd type="none" w="med" len="med"/>
            </a:ln>
            <a:effectLst/>
          </p:spPr>
          <p:txBody>
            <a:bodyPr/>
            <a:lstStyle/>
            <a:p>
              <a:endParaRPr lang="en-US" dirty="0"/>
            </a:p>
          </p:txBody>
        </p:sp>
        <p:sp>
          <p:nvSpPr>
            <p:cNvPr id="63" name="Freeform 287"/>
            <p:cNvSpPr>
              <a:spLocks noChangeAspect="1"/>
            </p:cNvSpPr>
            <p:nvPr/>
          </p:nvSpPr>
          <p:spPr bwMode="black">
            <a:xfrm>
              <a:off x="4838" y="3945"/>
              <a:ext cx="72" cy="41"/>
            </a:xfrm>
            <a:custGeom>
              <a:avLst/>
              <a:gdLst/>
              <a:ahLst/>
              <a:cxnLst>
                <a:cxn ang="0">
                  <a:pos x="56" y="82"/>
                </a:cxn>
                <a:cxn ang="0">
                  <a:pos x="146" y="28"/>
                </a:cxn>
                <a:cxn ang="0">
                  <a:pos x="90" y="0"/>
                </a:cxn>
                <a:cxn ang="0">
                  <a:pos x="0" y="54"/>
                </a:cxn>
                <a:cxn ang="0">
                  <a:pos x="56" y="82"/>
                </a:cxn>
              </a:cxnLst>
              <a:rect l="0" t="0" r="r" b="b"/>
              <a:pathLst>
                <a:path w="146" h="82">
                  <a:moveTo>
                    <a:pt x="56" y="82"/>
                  </a:moveTo>
                  <a:lnTo>
                    <a:pt x="146" y="28"/>
                  </a:lnTo>
                  <a:lnTo>
                    <a:pt x="90" y="0"/>
                  </a:lnTo>
                  <a:lnTo>
                    <a:pt x="0" y="54"/>
                  </a:lnTo>
                  <a:lnTo>
                    <a:pt x="56" y="82"/>
                  </a:lnTo>
                  <a:close/>
                </a:path>
              </a:pathLst>
            </a:custGeom>
            <a:solidFill>
              <a:srgbClr val="F26522"/>
            </a:solidFill>
            <a:ln w="9525" cap="flat" cmpd="sng">
              <a:noFill/>
              <a:prstDash val="solid"/>
              <a:round/>
              <a:headEnd type="none" w="med" len="med"/>
              <a:tailEnd type="none" w="med" len="med"/>
            </a:ln>
            <a:effectLst/>
          </p:spPr>
          <p:txBody>
            <a:bodyPr/>
            <a:lstStyle/>
            <a:p>
              <a:endParaRPr lang="en-US" dirty="0"/>
            </a:p>
          </p:txBody>
        </p:sp>
        <p:sp>
          <p:nvSpPr>
            <p:cNvPr id="64" name="Freeform 288"/>
            <p:cNvSpPr>
              <a:spLocks noChangeAspect="1"/>
            </p:cNvSpPr>
            <p:nvPr/>
          </p:nvSpPr>
          <p:spPr bwMode="black">
            <a:xfrm>
              <a:off x="4777" y="3982"/>
              <a:ext cx="72" cy="41"/>
            </a:xfrm>
            <a:custGeom>
              <a:avLst/>
              <a:gdLst/>
              <a:ahLst/>
              <a:cxnLst>
                <a:cxn ang="0">
                  <a:pos x="56" y="84"/>
                </a:cxn>
                <a:cxn ang="0">
                  <a:pos x="146" y="30"/>
                </a:cxn>
                <a:cxn ang="0">
                  <a:pos x="90" y="0"/>
                </a:cxn>
                <a:cxn ang="0">
                  <a:pos x="0" y="54"/>
                </a:cxn>
                <a:cxn ang="0">
                  <a:pos x="56" y="84"/>
                </a:cxn>
              </a:cxnLst>
              <a:rect l="0" t="0" r="r" b="b"/>
              <a:pathLst>
                <a:path w="146" h="84">
                  <a:moveTo>
                    <a:pt x="56" y="84"/>
                  </a:moveTo>
                  <a:lnTo>
                    <a:pt x="146" y="30"/>
                  </a:lnTo>
                  <a:lnTo>
                    <a:pt x="90" y="0"/>
                  </a:lnTo>
                  <a:lnTo>
                    <a:pt x="0" y="54"/>
                  </a:lnTo>
                  <a:lnTo>
                    <a:pt x="56" y="84"/>
                  </a:lnTo>
                  <a:close/>
                </a:path>
              </a:pathLst>
            </a:custGeom>
            <a:solidFill>
              <a:srgbClr val="FFD400"/>
            </a:solidFill>
            <a:ln w="9525" cap="flat" cmpd="sng">
              <a:noFill/>
              <a:prstDash val="solid"/>
              <a:round/>
              <a:headEnd type="none" w="med" len="med"/>
              <a:tailEnd type="none" w="med" len="med"/>
            </a:ln>
            <a:effectLst/>
          </p:spPr>
          <p:txBody>
            <a:bodyPr/>
            <a:lstStyle/>
            <a:p>
              <a:endParaRPr lang="en-US" dirty="0"/>
            </a:p>
          </p:txBody>
        </p:sp>
        <p:sp>
          <p:nvSpPr>
            <p:cNvPr id="65" name="Freeform 289"/>
            <p:cNvSpPr>
              <a:spLocks noChangeAspect="1"/>
            </p:cNvSpPr>
            <p:nvPr/>
          </p:nvSpPr>
          <p:spPr bwMode="black">
            <a:xfrm>
              <a:off x="4818" y="4004"/>
              <a:ext cx="71" cy="39"/>
            </a:xfrm>
            <a:custGeom>
              <a:avLst/>
              <a:gdLst/>
              <a:ahLst/>
              <a:cxnLst>
                <a:cxn ang="0">
                  <a:pos x="56" y="82"/>
                </a:cxn>
                <a:cxn ang="0">
                  <a:pos x="146" y="28"/>
                </a:cxn>
                <a:cxn ang="0">
                  <a:pos x="90" y="0"/>
                </a:cxn>
                <a:cxn ang="0">
                  <a:pos x="0" y="54"/>
                </a:cxn>
                <a:cxn ang="0">
                  <a:pos x="56" y="82"/>
                </a:cxn>
              </a:cxnLst>
              <a:rect l="0" t="0" r="r" b="b"/>
              <a:pathLst>
                <a:path w="146" h="82">
                  <a:moveTo>
                    <a:pt x="56" y="82"/>
                  </a:moveTo>
                  <a:lnTo>
                    <a:pt x="146" y="28"/>
                  </a:lnTo>
                  <a:lnTo>
                    <a:pt x="90" y="0"/>
                  </a:lnTo>
                  <a:lnTo>
                    <a:pt x="0" y="54"/>
                  </a:lnTo>
                  <a:lnTo>
                    <a:pt x="56" y="82"/>
                  </a:lnTo>
                  <a:close/>
                </a:path>
              </a:pathLst>
            </a:custGeom>
            <a:solidFill>
              <a:srgbClr val="F26522"/>
            </a:solidFill>
            <a:ln w="9525" cap="flat" cmpd="sng">
              <a:noFill/>
              <a:prstDash val="solid"/>
              <a:round/>
              <a:headEnd type="none" w="med" len="med"/>
              <a:tailEnd type="none" w="med" len="med"/>
            </a:ln>
            <a:effectLst/>
          </p:spPr>
          <p:txBody>
            <a:bodyPr/>
            <a:lstStyle/>
            <a:p>
              <a:endParaRPr lang="en-US" dirty="0"/>
            </a:p>
          </p:txBody>
        </p:sp>
        <p:sp>
          <p:nvSpPr>
            <p:cNvPr id="66" name="Freeform 290"/>
            <p:cNvSpPr>
              <a:spLocks noChangeAspect="1"/>
            </p:cNvSpPr>
            <p:nvPr/>
          </p:nvSpPr>
          <p:spPr bwMode="black">
            <a:xfrm>
              <a:off x="4717" y="4018"/>
              <a:ext cx="71" cy="41"/>
            </a:xfrm>
            <a:custGeom>
              <a:avLst/>
              <a:gdLst/>
              <a:ahLst/>
              <a:cxnLst>
                <a:cxn ang="0">
                  <a:pos x="56" y="84"/>
                </a:cxn>
                <a:cxn ang="0">
                  <a:pos x="146" y="30"/>
                </a:cxn>
                <a:cxn ang="0">
                  <a:pos x="90" y="0"/>
                </a:cxn>
                <a:cxn ang="0">
                  <a:pos x="0" y="56"/>
                </a:cxn>
                <a:cxn ang="0">
                  <a:pos x="56" y="84"/>
                </a:cxn>
              </a:cxnLst>
              <a:rect l="0" t="0" r="r" b="b"/>
              <a:pathLst>
                <a:path w="146" h="84">
                  <a:moveTo>
                    <a:pt x="56" y="84"/>
                  </a:moveTo>
                  <a:lnTo>
                    <a:pt x="146" y="30"/>
                  </a:lnTo>
                  <a:lnTo>
                    <a:pt x="90" y="0"/>
                  </a:lnTo>
                  <a:lnTo>
                    <a:pt x="0" y="56"/>
                  </a:lnTo>
                  <a:lnTo>
                    <a:pt x="56" y="84"/>
                  </a:lnTo>
                  <a:close/>
                </a:path>
              </a:pathLst>
            </a:custGeom>
            <a:solidFill>
              <a:srgbClr val="F26522"/>
            </a:solidFill>
            <a:ln w="9525" cap="flat" cmpd="sng">
              <a:noFill/>
              <a:prstDash val="solid"/>
              <a:round/>
              <a:headEnd type="none" w="med" len="med"/>
              <a:tailEnd type="none" w="med" len="med"/>
            </a:ln>
            <a:effectLst/>
          </p:spPr>
          <p:txBody>
            <a:bodyPr/>
            <a:lstStyle/>
            <a:p>
              <a:endParaRPr lang="en-US" dirty="0"/>
            </a:p>
          </p:txBody>
        </p:sp>
        <p:sp>
          <p:nvSpPr>
            <p:cNvPr id="67" name="Freeform 291"/>
            <p:cNvSpPr>
              <a:spLocks noChangeAspect="1"/>
            </p:cNvSpPr>
            <p:nvPr/>
          </p:nvSpPr>
          <p:spPr bwMode="black">
            <a:xfrm>
              <a:off x="4757" y="4039"/>
              <a:ext cx="72" cy="41"/>
            </a:xfrm>
            <a:custGeom>
              <a:avLst/>
              <a:gdLst/>
              <a:ahLst/>
              <a:cxnLst>
                <a:cxn ang="0">
                  <a:pos x="56" y="82"/>
                </a:cxn>
                <a:cxn ang="0">
                  <a:pos x="146" y="28"/>
                </a:cxn>
                <a:cxn ang="0">
                  <a:pos x="90" y="0"/>
                </a:cxn>
                <a:cxn ang="0">
                  <a:pos x="0" y="54"/>
                </a:cxn>
                <a:cxn ang="0">
                  <a:pos x="56" y="82"/>
                </a:cxn>
              </a:cxnLst>
              <a:rect l="0" t="0" r="r" b="b"/>
              <a:pathLst>
                <a:path w="146" h="82">
                  <a:moveTo>
                    <a:pt x="56" y="82"/>
                  </a:moveTo>
                  <a:lnTo>
                    <a:pt x="146" y="28"/>
                  </a:lnTo>
                  <a:lnTo>
                    <a:pt x="90" y="0"/>
                  </a:lnTo>
                  <a:lnTo>
                    <a:pt x="0" y="54"/>
                  </a:lnTo>
                  <a:lnTo>
                    <a:pt x="56" y="82"/>
                  </a:lnTo>
                  <a:close/>
                </a:path>
              </a:pathLst>
            </a:custGeom>
            <a:solidFill>
              <a:srgbClr val="FFD400"/>
            </a:solidFill>
            <a:ln w="9525" cap="flat" cmpd="sng">
              <a:noFill/>
              <a:prstDash val="solid"/>
              <a:round/>
              <a:headEnd type="none" w="med" len="med"/>
              <a:tailEnd type="none" w="med" len="med"/>
            </a:ln>
            <a:effectLst/>
          </p:spPr>
          <p:txBody>
            <a:bodyPr/>
            <a:lstStyle/>
            <a:p>
              <a:endParaRPr lang="en-US" dirty="0"/>
            </a:p>
          </p:txBody>
        </p:sp>
        <p:sp>
          <p:nvSpPr>
            <p:cNvPr id="68" name="Freeform 292"/>
            <p:cNvSpPr>
              <a:spLocks noChangeAspect="1"/>
            </p:cNvSpPr>
            <p:nvPr/>
          </p:nvSpPr>
          <p:spPr bwMode="black">
            <a:xfrm>
              <a:off x="4696" y="4077"/>
              <a:ext cx="72" cy="41"/>
            </a:xfrm>
            <a:custGeom>
              <a:avLst/>
              <a:gdLst/>
              <a:ahLst/>
              <a:cxnLst>
                <a:cxn ang="0">
                  <a:pos x="56" y="84"/>
                </a:cxn>
                <a:cxn ang="0">
                  <a:pos x="146" y="30"/>
                </a:cxn>
                <a:cxn ang="0">
                  <a:pos x="90" y="0"/>
                </a:cxn>
                <a:cxn ang="0">
                  <a:pos x="0" y="54"/>
                </a:cxn>
                <a:cxn ang="0">
                  <a:pos x="56" y="84"/>
                </a:cxn>
              </a:cxnLst>
              <a:rect l="0" t="0" r="r" b="b"/>
              <a:pathLst>
                <a:path w="146" h="84">
                  <a:moveTo>
                    <a:pt x="56" y="84"/>
                  </a:moveTo>
                  <a:lnTo>
                    <a:pt x="146" y="30"/>
                  </a:lnTo>
                  <a:lnTo>
                    <a:pt x="90" y="0"/>
                  </a:lnTo>
                  <a:lnTo>
                    <a:pt x="0" y="54"/>
                  </a:lnTo>
                  <a:lnTo>
                    <a:pt x="56" y="84"/>
                  </a:lnTo>
                  <a:close/>
                </a:path>
              </a:pathLst>
            </a:custGeom>
            <a:solidFill>
              <a:srgbClr val="F26522"/>
            </a:solidFill>
            <a:ln w="9525" cap="flat" cmpd="sng">
              <a:noFill/>
              <a:prstDash val="solid"/>
              <a:round/>
              <a:headEnd type="none" w="med" len="med"/>
              <a:tailEnd type="none" w="med" len="med"/>
            </a:ln>
            <a:effectLst/>
          </p:spPr>
          <p:txBody>
            <a:bodyPr/>
            <a:lstStyle/>
            <a:p>
              <a:endParaRPr lang="en-US" dirty="0"/>
            </a:p>
          </p:txBody>
        </p:sp>
        <p:sp>
          <p:nvSpPr>
            <p:cNvPr id="69" name="Freeform 293"/>
            <p:cNvSpPr>
              <a:spLocks noChangeAspect="1"/>
            </p:cNvSpPr>
            <p:nvPr/>
          </p:nvSpPr>
          <p:spPr bwMode="black">
            <a:xfrm>
              <a:off x="4910" y="4009"/>
              <a:ext cx="58" cy="109"/>
            </a:xfrm>
            <a:custGeom>
              <a:avLst/>
              <a:gdLst/>
              <a:ahLst/>
              <a:cxnLst>
                <a:cxn ang="0">
                  <a:pos x="12" y="45"/>
                </a:cxn>
                <a:cxn ang="0">
                  <a:pos x="0" y="45"/>
                </a:cxn>
                <a:cxn ang="0">
                  <a:pos x="3" y="30"/>
                </a:cxn>
                <a:cxn ang="0">
                  <a:pos x="15" y="30"/>
                </a:cxn>
                <a:cxn ang="0">
                  <a:pos x="17" y="22"/>
                </a:cxn>
                <a:cxn ang="0">
                  <a:pos x="44" y="0"/>
                </a:cxn>
                <a:cxn ang="0">
                  <a:pos x="59" y="1"/>
                </a:cxn>
                <a:cxn ang="0">
                  <a:pos x="56" y="19"/>
                </a:cxn>
                <a:cxn ang="0">
                  <a:pos x="49" y="19"/>
                </a:cxn>
                <a:cxn ang="0">
                  <a:pos x="40" y="25"/>
                </a:cxn>
                <a:cxn ang="0">
                  <a:pos x="39" y="30"/>
                </a:cxn>
                <a:cxn ang="0">
                  <a:pos x="54" y="30"/>
                </a:cxn>
                <a:cxn ang="0">
                  <a:pos x="51" y="45"/>
                </a:cxn>
                <a:cxn ang="0">
                  <a:pos x="36" y="45"/>
                </a:cxn>
                <a:cxn ang="0">
                  <a:pos x="23" y="110"/>
                </a:cxn>
                <a:cxn ang="0">
                  <a:pos x="0" y="110"/>
                </a:cxn>
                <a:cxn ang="0">
                  <a:pos x="12" y="45"/>
                </a:cxn>
              </a:cxnLst>
              <a:rect l="0" t="0" r="r" b="b"/>
              <a:pathLst>
                <a:path w="59" h="110">
                  <a:moveTo>
                    <a:pt x="12" y="45"/>
                  </a:moveTo>
                  <a:cubicBezTo>
                    <a:pt x="0" y="45"/>
                    <a:pt x="0" y="45"/>
                    <a:pt x="0" y="45"/>
                  </a:cubicBezTo>
                  <a:cubicBezTo>
                    <a:pt x="3" y="30"/>
                    <a:pt x="3" y="30"/>
                    <a:pt x="3" y="30"/>
                  </a:cubicBezTo>
                  <a:cubicBezTo>
                    <a:pt x="15" y="30"/>
                    <a:pt x="15" y="30"/>
                    <a:pt x="15" y="30"/>
                  </a:cubicBezTo>
                  <a:cubicBezTo>
                    <a:pt x="17" y="22"/>
                    <a:pt x="17" y="22"/>
                    <a:pt x="17" y="22"/>
                  </a:cubicBezTo>
                  <a:cubicBezTo>
                    <a:pt x="18" y="13"/>
                    <a:pt x="24" y="0"/>
                    <a:pt x="44" y="0"/>
                  </a:cubicBezTo>
                  <a:cubicBezTo>
                    <a:pt x="49" y="0"/>
                    <a:pt x="57" y="0"/>
                    <a:pt x="59" y="1"/>
                  </a:cubicBezTo>
                  <a:cubicBezTo>
                    <a:pt x="56" y="19"/>
                    <a:pt x="56" y="19"/>
                    <a:pt x="56" y="19"/>
                  </a:cubicBezTo>
                  <a:cubicBezTo>
                    <a:pt x="49" y="19"/>
                    <a:pt x="49" y="19"/>
                    <a:pt x="49" y="19"/>
                  </a:cubicBezTo>
                  <a:cubicBezTo>
                    <a:pt x="45" y="19"/>
                    <a:pt x="41" y="20"/>
                    <a:pt x="40" y="25"/>
                  </a:cubicBezTo>
                  <a:cubicBezTo>
                    <a:pt x="39" y="30"/>
                    <a:pt x="39" y="30"/>
                    <a:pt x="39" y="30"/>
                  </a:cubicBezTo>
                  <a:cubicBezTo>
                    <a:pt x="54" y="30"/>
                    <a:pt x="54" y="30"/>
                    <a:pt x="54" y="30"/>
                  </a:cubicBezTo>
                  <a:cubicBezTo>
                    <a:pt x="51" y="45"/>
                    <a:pt x="51" y="45"/>
                    <a:pt x="51" y="45"/>
                  </a:cubicBezTo>
                  <a:cubicBezTo>
                    <a:pt x="36" y="45"/>
                    <a:pt x="36" y="45"/>
                    <a:pt x="36" y="45"/>
                  </a:cubicBezTo>
                  <a:cubicBezTo>
                    <a:pt x="23" y="110"/>
                    <a:pt x="23" y="110"/>
                    <a:pt x="23" y="110"/>
                  </a:cubicBezTo>
                  <a:cubicBezTo>
                    <a:pt x="0" y="110"/>
                    <a:pt x="0" y="110"/>
                    <a:pt x="0" y="110"/>
                  </a:cubicBezTo>
                  <a:lnTo>
                    <a:pt x="12" y="45"/>
                  </a:lnTo>
                  <a:close/>
                </a:path>
              </a:pathLst>
            </a:custGeom>
            <a:solidFill>
              <a:schemeClr val="tx1"/>
            </a:solidFill>
            <a:ln w="9525">
              <a:noFill/>
              <a:round/>
              <a:headEnd/>
              <a:tailEnd/>
            </a:ln>
          </p:spPr>
          <p:txBody>
            <a:bodyPr/>
            <a:lstStyle/>
            <a:p>
              <a:endParaRPr lang="en-US" dirty="0"/>
            </a:p>
          </p:txBody>
        </p:sp>
        <p:sp>
          <p:nvSpPr>
            <p:cNvPr id="70" name="Freeform 294"/>
            <p:cNvSpPr>
              <a:spLocks noChangeAspect="1"/>
            </p:cNvSpPr>
            <p:nvPr/>
          </p:nvSpPr>
          <p:spPr bwMode="black">
            <a:xfrm>
              <a:off x="4958" y="4036"/>
              <a:ext cx="61" cy="82"/>
            </a:xfrm>
            <a:custGeom>
              <a:avLst/>
              <a:gdLst/>
              <a:ahLst/>
              <a:cxnLst>
                <a:cxn ang="0">
                  <a:pos x="16" y="0"/>
                </a:cxn>
                <a:cxn ang="0">
                  <a:pos x="39" y="0"/>
                </a:cxn>
                <a:cxn ang="0">
                  <a:pos x="38" y="9"/>
                </a:cxn>
                <a:cxn ang="0">
                  <a:pos x="62" y="0"/>
                </a:cxn>
                <a:cxn ang="0">
                  <a:pos x="58" y="21"/>
                </a:cxn>
                <a:cxn ang="0">
                  <a:pos x="55" y="21"/>
                </a:cxn>
                <a:cxn ang="0">
                  <a:pos x="33" y="35"/>
                </a:cxn>
                <a:cxn ang="0">
                  <a:pos x="24" y="82"/>
                </a:cxn>
                <a:cxn ang="0">
                  <a:pos x="0" y="82"/>
                </a:cxn>
                <a:cxn ang="0">
                  <a:pos x="16" y="0"/>
                </a:cxn>
              </a:cxnLst>
              <a:rect l="0" t="0" r="r" b="b"/>
              <a:pathLst>
                <a:path w="62" h="82">
                  <a:moveTo>
                    <a:pt x="16" y="0"/>
                  </a:moveTo>
                  <a:cubicBezTo>
                    <a:pt x="39" y="0"/>
                    <a:pt x="39" y="0"/>
                    <a:pt x="39" y="0"/>
                  </a:cubicBezTo>
                  <a:cubicBezTo>
                    <a:pt x="38" y="9"/>
                    <a:pt x="38" y="9"/>
                    <a:pt x="38" y="9"/>
                  </a:cubicBezTo>
                  <a:cubicBezTo>
                    <a:pt x="44" y="4"/>
                    <a:pt x="53" y="1"/>
                    <a:pt x="62" y="0"/>
                  </a:cubicBezTo>
                  <a:cubicBezTo>
                    <a:pt x="58" y="21"/>
                    <a:pt x="58" y="21"/>
                    <a:pt x="58" y="21"/>
                  </a:cubicBezTo>
                  <a:cubicBezTo>
                    <a:pt x="55" y="21"/>
                    <a:pt x="55" y="21"/>
                    <a:pt x="55" y="21"/>
                  </a:cubicBezTo>
                  <a:cubicBezTo>
                    <a:pt x="41" y="23"/>
                    <a:pt x="35" y="26"/>
                    <a:pt x="33" y="35"/>
                  </a:cubicBezTo>
                  <a:cubicBezTo>
                    <a:pt x="24" y="82"/>
                    <a:pt x="24" y="82"/>
                    <a:pt x="24" y="82"/>
                  </a:cubicBezTo>
                  <a:cubicBezTo>
                    <a:pt x="0" y="82"/>
                    <a:pt x="0" y="82"/>
                    <a:pt x="0" y="82"/>
                  </a:cubicBezTo>
                  <a:lnTo>
                    <a:pt x="16" y="0"/>
                  </a:lnTo>
                  <a:close/>
                </a:path>
              </a:pathLst>
            </a:custGeom>
            <a:solidFill>
              <a:schemeClr val="tx1"/>
            </a:solidFill>
            <a:ln w="9525">
              <a:noFill/>
              <a:round/>
              <a:headEnd/>
              <a:tailEnd/>
            </a:ln>
          </p:spPr>
          <p:txBody>
            <a:bodyPr/>
            <a:lstStyle/>
            <a:p>
              <a:endParaRPr lang="en-US" dirty="0"/>
            </a:p>
          </p:txBody>
        </p:sp>
        <p:sp>
          <p:nvSpPr>
            <p:cNvPr id="71" name="Freeform 295"/>
            <p:cNvSpPr>
              <a:spLocks noChangeAspect="1" noEditPoints="1"/>
            </p:cNvSpPr>
            <p:nvPr/>
          </p:nvSpPr>
          <p:spPr bwMode="black">
            <a:xfrm>
              <a:off x="5347" y="4035"/>
              <a:ext cx="85" cy="84"/>
            </a:xfrm>
            <a:custGeom>
              <a:avLst/>
              <a:gdLst/>
              <a:ahLst/>
              <a:cxnLst>
                <a:cxn ang="0">
                  <a:pos x="76" y="67"/>
                </a:cxn>
                <a:cxn ang="0">
                  <a:pos x="75" y="84"/>
                </a:cxn>
                <a:cxn ang="0">
                  <a:pos x="53" y="84"/>
                </a:cxn>
                <a:cxn ang="0">
                  <a:pos x="53" y="75"/>
                </a:cxn>
                <a:cxn ang="0">
                  <a:pos x="52" y="75"/>
                </a:cxn>
                <a:cxn ang="0">
                  <a:pos x="26" y="86"/>
                </a:cxn>
                <a:cxn ang="0">
                  <a:pos x="3" y="62"/>
                </a:cxn>
                <a:cxn ang="0">
                  <a:pos x="51" y="32"/>
                </a:cxn>
                <a:cxn ang="0">
                  <a:pos x="60" y="30"/>
                </a:cxn>
                <a:cxn ang="0">
                  <a:pos x="61" y="24"/>
                </a:cxn>
                <a:cxn ang="0">
                  <a:pos x="51" y="15"/>
                </a:cxn>
                <a:cxn ang="0">
                  <a:pos x="37" y="26"/>
                </a:cxn>
                <a:cxn ang="0">
                  <a:pos x="14" y="26"/>
                </a:cxn>
                <a:cxn ang="0">
                  <a:pos x="52" y="0"/>
                </a:cxn>
                <a:cxn ang="0">
                  <a:pos x="84" y="24"/>
                </a:cxn>
                <a:cxn ang="0">
                  <a:pos x="76" y="67"/>
                </a:cxn>
                <a:cxn ang="0">
                  <a:pos x="57" y="44"/>
                </a:cxn>
                <a:cxn ang="0">
                  <a:pos x="40" y="49"/>
                </a:cxn>
                <a:cxn ang="0">
                  <a:pos x="27" y="59"/>
                </a:cxn>
                <a:cxn ang="0">
                  <a:pos x="36" y="68"/>
                </a:cxn>
                <a:cxn ang="0">
                  <a:pos x="56" y="50"/>
                </a:cxn>
                <a:cxn ang="0">
                  <a:pos x="57" y="44"/>
                </a:cxn>
              </a:cxnLst>
              <a:rect l="0" t="0" r="r" b="b"/>
              <a:pathLst>
                <a:path w="87" h="86">
                  <a:moveTo>
                    <a:pt x="76" y="67"/>
                  </a:moveTo>
                  <a:cubicBezTo>
                    <a:pt x="75" y="72"/>
                    <a:pt x="74" y="79"/>
                    <a:pt x="75" y="84"/>
                  </a:cubicBezTo>
                  <a:cubicBezTo>
                    <a:pt x="53" y="84"/>
                    <a:pt x="53" y="84"/>
                    <a:pt x="53" y="84"/>
                  </a:cubicBezTo>
                  <a:cubicBezTo>
                    <a:pt x="52" y="81"/>
                    <a:pt x="52" y="78"/>
                    <a:pt x="53" y="75"/>
                  </a:cubicBezTo>
                  <a:cubicBezTo>
                    <a:pt x="52" y="75"/>
                    <a:pt x="52" y="75"/>
                    <a:pt x="52" y="75"/>
                  </a:cubicBezTo>
                  <a:cubicBezTo>
                    <a:pt x="47" y="82"/>
                    <a:pt x="34" y="86"/>
                    <a:pt x="26" y="86"/>
                  </a:cubicBezTo>
                  <a:cubicBezTo>
                    <a:pt x="10" y="86"/>
                    <a:pt x="0" y="77"/>
                    <a:pt x="3" y="62"/>
                  </a:cubicBezTo>
                  <a:cubicBezTo>
                    <a:pt x="7" y="42"/>
                    <a:pt x="24" y="35"/>
                    <a:pt x="51" y="32"/>
                  </a:cubicBezTo>
                  <a:cubicBezTo>
                    <a:pt x="60" y="30"/>
                    <a:pt x="60" y="30"/>
                    <a:pt x="60" y="30"/>
                  </a:cubicBezTo>
                  <a:cubicBezTo>
                    <a:pt x="61" y="24"/>
                    <a:pt x="61" y="24"/>
                    <a:pt x="61" y="24"/>
                  </a:cubicBezTo>
                  <a:cubicBezTo>
                    <a:pt x="62" y="17"/>
                    <a:pt x="58" y="15"/>
                    <a:pt x="51" y="15"/>
                  </a:cubicBezTo>
                  <a:cubicBezTo>
                    <a:pt x="44" y="15"/>
                    <a:pt x="40" y="18"/>
                    <a:pt x="37" y="26"/>
                  </a:cubicBezTo>
                  <a:cubicBezTo>
                    <a:pt x="14" y="26"/>
                    <a:pt x="14" y="26"/>
                    <a:pt x="14" y="26"/>
                  </a:cubicBezTo>
                  <a:cubicBezTo>
                    <a:pt x="19" y="2"/>
                    <a:pt x="41" y="0"/>
                    <a:pt x="52" y="0"/>
                  </a:cubicBezTo>
                  <a:cubicBezTo>
                    <a:pt x="75" y="0"/>
                    <a:pt x="87" y="5"/>
                    <a:pt x="84" y="24"/>
                  </a:cubicBezTo>
                  <a:lnTo>
                    <a:pt x="76" y="67"/>
                  </a:lnTo>
                  <a:close/>
                  <a:moveTo>
                    <a:pt x="57" y="44"/>
                  </a:moveTo>
                  <a:cubicBezTo>
                    <a:pt x="40" y="49"/>
                    <a:pt x="40" y="49"/>
                    <a:pt x="40" y="49"/>
                  </a:cubicBezTo>
                  <a:cubicBezTo>
                    <a:pt x="34" y="50"/>
                    <a:pt x="28" y="53"/>
                    <a:pt x="27" y="59"/>
                  </a:cubicBezTo>
                  <a:cubicBezTo>
                    <a:pt x="25" y="66"/>
                    <a:pt x="30" y="68"/>
                    <a:pt x="36" y="68"/>
                  </a:cubicBezTo>
                  <a:cubicBezTo>
                    <a:pt x="45" y="68"/>
                    <a:pt x="54" y="62"/>
                    <a:pt x="56" y="50"/>
                  </a:cubicBezTo>
                  <a:lnTo>
                    <a:pt x="57" y="44"/>
                  </a:lnTo>
                  <a:close/>
                </a:path>
              </a:pathLst>
            </a:custGeom>
            <a:solidFill>
              <a:schemeClr val="tx1"/>
            </a:solidFill>
            <a:ln w="9525">
              <a:noFill/>
              <a:round/>
              <a:headEnd/>
              <a:tailEnd/>
            </a:ln>
          </p:spPr>
          <p:txBody>
            <a:bodyPr/>
            <a:lstStyle/>
            <a:p>
              <a:endParaRPr lang="en-US" dirty="0"/>
            </a:p>
          </p:txBody>
        </p:sp>
        <p:sp>
          <p:nvSpPr>
            <p:cNvPr id="72" name="Freeform 296"/>
            <p:cNvSpPr>
              <a:spLocks noChangeAspect="1"/>
            </p:cNvSpPr>
            <p:nvPr/>
          </p:nvSpPr>
          <p:spPr bwMode="black">
            <a:xfrm>
              <a:off x="5434" y="4010"/>
              <a:ext cx="44" cy="108"/>
            </a:xfrm>
            <a:custGeom>
              <a:avLst/>
              <a:gdLst/>
              <a:ahLst/>
              <a:cxnLst>
                <a:cxn ang="0">
                  <a:pos x="0" y="218"/>
                </a:cxn>
                <a:cxn ang="0">
                  <a:pos x="42" y="0"/>
                </a:cxn>
                <a:cxn ang="0">
                  <a:pos x="90" y="0"/>
                </a:cxn>
                <a:cxn ang="0">
                  <a:pos x="48" y="218"/>
                </a:cxn>
                <a:cxn ang="0">
                  <a:pos x="0" y="218"/>
                </a:cxn>
              </a:cxnLst>
              <a:rect l="0" t="0" r="r" b="b"/>
              <a:pathLst>
                <a:path w="90" h="218">
                  <a:moveTo>
                    <a:pt x="0" y="218"/>
                  </a:moveTo>
                  <a:lnTo>
                    <a:pt x="42" y="0"/>
                  </a:lnTo>
                  <a:lnTo>
                    <a:pt x="90" y="0"/>
                  </a:lnTo>
                  <a:lnTo>
                    <a:pt x="48" y="218"/>
                  </a:lnTo>
                  <a:lnTo>
                    <a:pt x="0" y="218"/>
                  </a:lnTo>
                  <a:close/>
                </a:path>
              </a:pathLst>
            </a:custGeom>
            <a:solidFill>
              <a:schemeClr val="tx1"/>
            </a:solidFill>
            <a:ln w="9525">
              <a:noFill/>
              <a:round/>
              <a:headEnd/>
              <a:tailEnd/>
            </a:ln>
          </p:spPr>
          <p:txBody>
            <a:bodyPr/>
            <a:lstStyle/>
            <a:p>
              <a:endParaRPr lang="en-US" dirty="0"/>
            </a:p>
          </p:txBody>
        </p:sp>
        <p:sp>
          <p:nvSpPr>
            <p:cNvPr id="73" name="Freeform 297"/>
            <p:cNvSpPr>
              <a:spLocks noChangeAspect="1" noEditPoints="1"/>
            </p:cNvSpPr>
            <p:nvPr/>
          </p:nvSpPr>
          <p:spPr bwMode="black">
            <a:xfrm>
              <a:off x="5012" y="4035"/>
              <a:ext cx="87" cy="84"/>
            </a:xfrm>
            <a:custGeom>
              <a:avLst/>
              <a:gdLst/>
              <a:ahLst/>
              <a:cxnLst>
                <a:cxn ang="0">
                  <a:pos x="42" y="68"/>
                </a:cxn>
                <a:cxn ang="0">
                  <a:pos x="28" y="48"/>
                </a:cxn>
                <a:cxn ang="0">
                  <a:pos x="84" y="48"/>
                </a:cxn>
                <a:cxn ang="0">
                  <a:pos x="53" y="0"/>
                </a:cxn>
                <a:cxn ang="0">
                  <a:pos x="4" y="45"/>
                </a:cxn>
                <a:cxn ang="0">
                  <a:pos x="37" y="86"/>
                </a:cxn>
                <a:cxn ang="0">
                  <a:pos x="80" y="63"/>
                </a:cxn>
                <a:cxn ang="0">
                  <a:pos x="64" y="55"/>
                </a:cxn>
                <a:cxn ang="0">
                  <a:pos x="42" y="68"/>
                </a:cxn>
                <a:cxn ang="0">
                  <a:pos x="50" y="18"/>
                </a:cxn>
                <a:cxn ang="0">
                  <a:pos x="63" y="33"/>
                </a:cxn>
                <a:cxn ang="0">
                  <a:pos x="30" y="33"/>
                </a:cxn>
                <a:cxn ang="0">
                  <a:pos x="50" y="18"/>
                </a:cxn>
              </a:cxnLst>
              <a:rect l="0" t="0" r="r" b="b"/>
              <a:pathLst>
                <a:path w="89" h="86">
                  <a:moveTo>
                    <a:pt x="42" y="68"/>
                  </a:moveTo>
                  <a:cubicBezTo>
                    <a:pt x="34" y="68"/>
                    <a:pt x="25" y="63"/>
                    <a:pt x="28" y="48"/>
                  </a:cubicBezTo>
                  <a:cubicBezTo>
                    <a:pt x="84" y="48"/>
                    <a:pt x="84" y="48"/>
                    <a:pt x="84" y="48"/>
                  </a:cubicBezTo>
                  <a:cubicBezTo>
                    <a:pt x="89" y="23"/>
                    <a:pt x="83" y="0"/>
                    <a:pt x="53" y="0"/>
                  </a:cubicBezTo>
                  <a:cubicBezTo>
                    <a:pt x="28" y="0"/>
                    <a:pt x="10" y="17"/>
                    <a:pt x="4" y="45"/>
                  </a:cubicBezTo>
                  <a:cubicBezTo>
                    <a:pt x="0" y="68"/>
                    <a:pt x="11" y="86"/>
                    <a:pt x="37" y="86"/>
                  </a:cubicBezTo>
                  <a:cubicBezTo>
                    <a:pt x="55" y="86"/>
                    <a:pt x="69" y="79"/>
                    <a:pt x="80" y="63"/>
                  </a:cubicBezTo>
                  <a:cubicBezTo>
                    <a:pt x="64" y="55"/>
                    <a:pt x="64" y="55"/>
                    <a:pt x="64" y="55"/>
                  </a:cubicBezTo>
                  <a:cubicBezTo>
                    <a:pt x="55" y="64"/>
                    <a:pt x="50" y="68"/>
                    <a:pt x="42" y="68"/>
                  </a:cubicBezTo>
                  <a:close/>
                  <a:moveTo>
                    <a:pt x="50" y="18"/>
                  </a:moveTo>
                  <a:cubicBezTo>
                    <a:pt x="56" y="18"/>
                    <a:pt x="64" y="21"/>
                    <a:pt x="63" y="33"/>
                  </a:cubicBezTo>
                  <a:cubicBezTo>
                    <a:pt x="30" y="33"/>
                    <a:pt x="30" y="33"/>
                    <a:pt x="30" y="33"/>
                  </a:cubicBezTo>
                  <a:cubicBezTo>
                    <a:pt x="34" y="22"/>
                    <a:pt x="43" y="18"/>
                    <a:pt x="50" y="18"/>
                  </a:cubicBezTo>
                  <a:close/>
                </a:path>
              </a:pathLst>
            </a:custGeom>
            <a:solidFill>
              <a:schemeClr val="tx1"/>
            </a:solidFill>
            <a:ln w="9525">
              <a:noFill/>
              <a:round/>
              <a:headEnd/>
              <a:tailEnd/>
            </a:ln>
          </p:spPr>
          <p:txBody>
            <a:bodyPr/>
            <a:lstStyle/>
            <a:p>
              <a:endParaRPr lang="en-US" dirty="0"/>
            </a:p>
          </p:txBody>
        </p:sp>
        <p:sp>
          <p:nvSpPr>
            <p:cNvPr id="74" name="Freeform 298"/>
            <p:cNvSpPr>
              <a:spLocks noChangeAspect="1" noEditPoints="1"/>
            </p:cNvSpPr>
            <p:nvPr/>
          </p:nvSpPr>
          <p:spPr bwMode="black">
            <a:xfrm>
              <a:off x="5099" y="4035"/>
              <a:ext cx="88" cy="84"/>
            </a:xfrm>
            <a:custGeom>
              <a:avLst/>
              <a:gdLst/>
              <a:ahLst/>
              <a:cxnLst>
                <a:cxn ang="0">
                  <a:pos x="42" y="68"/>
                </a:cxn>
                <a:cxn ang="0">
                  <a:pos x="28" y="48"/>
                </a:cxn>
                <a:cxn ang="0">
                  <a:pos x="84" y="48"/>
                </a:cxn>
                <a:cxn ang="0">
                  <a:pos x="53" y="0"/>
                </a:cxn>
                <a:cxn ang="0">
                  <a:pos x="5" y="45"/>
                </a:cxn>
                <a:cxn ang="0">
                  <a:pos x="37" y="86"/>
                </a:cxn>
                <a:cxn ang="0">
                  <a:pos x="81" y="63"/>
                </a:cxn>
                <a:cxn ang="0">
                  <a:pos x="64" y="55"/>
                </a:cxn>
                <a:cxn ang="0">
                  <a:pos x="42" y="68"/>
                </a:cxn>
                <a:cxn ang="0">
                  <a:pos x="50" y="18"/>
                </a:cxn>
                <a:cxn ang="0">
                  <a:pos x="63" y="33"/>
                </a:cxn>
                <a:cxn ang="0">
                  <a:pos x="31" y="33"/>
                </a:cxn>
                <a:cxn ang="0">
                  <a:pos x="50" y="18"/>
                </a:cxn>
              </a:cxnLst>
              <a:rect l="0" t="0" r="r" b="b"/>
              <a:pathLst>
                <a:path w="89" h="86">
                  <a:moveTo>
                    <a:pt x="42" y="68"/>
                  </a:moveTo>
                  <a:cubicBezTo>
                    <a:pt x="34" y="68"/>
                    <a:pt x="25" y="63"/>
                    <a:pt x="28" y="48"/>
                  </a:cubicBezTo>
                  <a:cubicBezTo>
                    <a:pt x="84" y="48"/>
                    <a:pt x="84" y="48"/>
                    <a:pt x="84" y="48"/>
                  </a:cubicBezTo>
                  <a:cubicBezTo>
                    <a:pt x="89" y="23"/>
                    <a:pt x="83" y="0"/>
                    <a:pt x="53" y="0"/>
                  </a:cubicBezTo>
                  <a:cubicBezTo>
                    <a:pt x="29" y="0"/>
                    <a:pt x="10" y="17"/>
                    <a:pt x="5" y="45"/>
                  </a:cubicBezTo>
                  <a:cubicBezTo>
                    <a:pt x="0" y="68"/>
                    <a:pt x="12" y="86"/>
                    <a:pt x="37" y="86"/>
                  </a:cubicBezTo>
                  <a:cubicBezTo>
                    <a:pt x="55" y="86"/>
                    <a:pt x="69" y="79"/>
                    <a:pt x="81" y="63"/>
                  </a:cubicBezTo>
                  <a:cubicBezTo>
                    <a:pt x="64" y="55"/>
                    <a:pt x="64" y="55"/>
                    <a:pt x="64" y="55"/>
                  </a:cubicBezTo>
                  <a:cubicBezTo>
                    <a:pt x="55" y="64"/>
                    <a:pt x="50" y="68"/>
                    <a:pt x="42" y="68"/>
                  </a:cubicBezTo>
                  <a:close/>
                  <a:moveTo>
                    <a:pt x="50" y="18"/>
                  </a:moveTo>
                  <a:cubicBezTo>
                    <a:pt x="57" y="18"/>
                    <a:pt x="65" y="21"/>
                    <a:pt x="63" y="33"/>
                  </a:cubicBezTo>
                  <a:cubicBezTo>
                    <a:pt x="31" y="33"/>
                    <a:pt x="31" y="33"/>
                    <a:pt x="31" y="33"/>
                  </a:cubicBezTo>
                  <a:cubicBezTo>
                    <a:pt x="34" y="22"/>
                    <a:pt x="43" y="18"/>
                    <a:pt x="50" y="18"/>
                  </a:cubicBezTo>
                  <a:close/>
                </a:path>
              </a:pathLst>
            </a:custGeom>
            <a:solidFill>
              <a:schemeClr val="tx1"/>
            </a:solidFill>
            <a:ln w="9525">
              <a:noFill/>
              <a:round/>
              <a:headEnd/>
              <a:tailEnd/>
            </a:ln>
          </p:spPr>
          <p:txBody>
            <a:bodyPr/>
            <a:lstStyle/>
            <a:p>
              <a:endParaRPr lang="en-US" dirty="0"/>
            </a:p>
          </p:txBody>
        </p:sp>
        <p:sp>
          <p:nvSpPr>
            <p:cNvPr id="75" name="Freeform 299"/>
            <p:cNvSpPr>
              <a:spLocks noChangeAspect="1" noEditPoints="1"/>
            </p:cNvSpPr>
            <p:nvPr/>
          </p:nvSpPr>
          <p:spPr bwMode="black">
            <a:xfrm>
              <a:off x="5472" y="4035"/>
              <a:ext cx="87" cy="84"/>
            </a:xfrm>
            <a:custGeom>
              <a:avLst/>
              <a:gdLst/>
              <a:ahLst/>
              <a:cxnLst>
                <a:cxn ang="0">
                  <a:pos x="41" y="68"/>
                </a:cxn>
                <a:cxn ang="0">
                  <a:pos x="28" y="48"/>
                </a:cxn>
                <a:cxn ang="0">
                  <a:pos x="84" y="48"/>
                </a:cxn>
                <a:cxn ang="0">
                  <a:pos x="53" y="0"/>
                </a:cxn>
                <a:cxn ang="0">
                  <a:pos x="4" y="45"/>
                </a:cxn>
                <a:cxn ang="0">
                  <a:pos x="36" y="86"/>
                </a:cxn>
                <a:cxn ang="0">
                  <a:pos x="80" y="63"/>
                </a:cxn>
                <a:cxn ang="0">
                  <a:pos x="63" y="55"/>
                </a:cxn>
                <a:cxn ang="0">
                  <a:pos x="41" y="68"/>
                </a:cxn>
                <a:cxn ang="0">
                  <a:pos x="49" y="18"/>
                </a:cxn>
                <a:cxn ang="0">
                  <a:pos x="63" y="33"/>
                </a:cxn>
                <a:cxn ang="0">
                  <a:pos x="30" y="33"/>
                </a:cxn>
                <a:cxn ang="0">
                  <a:pos x="49" y="18"/>
                </a:cxn>
              </a:cxnLst>
              <a:rect l="0" t="0" r="r" b="b"/>
              <a:pathLst>
                <a:path w="88" h="86">
                  <a:moveTo>
                    <a:pt x="41" y="68"/>
                  </a:moveTo>
                  <a:cubicBezTo>
                    <a:pt x="34" y="68"/>
                    <a:pt x="25" y="63"/>
                    <a:pt x="28" y="48"/>
                  </a:cubicBezTo>
                  <a:cubicBezTo>
                    <a:pt x="84" y="48"/>
                    <a:pt x="84" y="48"/>
                    <a:pt x="84" y="48"/>
                  </a:cubicBezTo>
                  <a:cubicBezTo>
                    <a:pt x="88" y="23"/>
                    <a:pt x="83" y="0"/>
                    <a:pt x="53" y="0"/>
                  </a:cubicBezTo>
                  <a:cubicBezTo>
                    <a:pt x="28" y="0"/>
                    <a:pt x="10" y="17"/>
                    <a:pt x="4" y="45"/>
                  </a:cubicBezTo>
                  <a:cubicBezTo>
                    <a:pt x="0" y="68"/>
                    <a:pt x="11" y="86"/>
                    <a:pt x="36" y="86"/>
                  </a:cubicBezTo>
                  <a:cubicBezTo>
                    <a:pt x="55" y="86"/>
                    <a:pt x="69" y="79"/>
                    <a:pt x="80" y="63"/>
                  </a:cubicBezTo>
                  <a:cubicBezTo>
                    <a:pt x="63" y="55"/>
                    <a:pt x="63" y="55"/>
                    <a:pt x="63" y="55"/>
                  </a:cubicBezTo>
                  <a:cubicBezTo>
                    <a:pt x="55" y="64"/>
                    <a:pt x="50" y="68"/>
                    <a:pt x="41" y="68"/>
                  </a:cubicBezTo>
                  <a:close/>
                  <a:moveTo>
                    <a:pt x="49" y="18"/>
                  </a:moveTo>
                  <a:cubicBezTo>
                    <a:pt x="56" y="18"/>
                    <a:pt x="64" y="21"/>
                    <a:pt x="63" y="33"/>
                  </a:cubicBezTo>
                  <a:cubicBezTo>
                    <a:pt x="30" y="33"/>
                    <a:pt x="30" y="33"/>
                    <a:pt x="30" y="33"/>
                  </a:cubicBezTo>
                  <a:cubicBezTo>
                    <a:pt x="33" y="22"/>
                    <a:pt x="42" y="18"/>
                    <a:pt x="49" y="18"/>
                  </a:cubicBezTo>
                  <a:close/>
                </a:path>
              </a:pathLst>
            </a:custGeom>
            <a:solidFill>
              <a:schemeClr val="tx1"/>
            </a:solidFill>
            <a:ln w="9525">
              <a:noFill/>
              <a:round/>
              <a:headEnd/>
              <a:tailEnd/>
            </a:ln>
          </p:spPr>
          <p:txBody>
            <a:bodyPr/>
            <a:lstStyle/>
            <a:p>
              <a:endParaRPr lang="en-US" dirty="0"/>
            </a:p>
          </p:txBody>
        </p:sp>
        <p:sp>
          <p:nvSpPr>
            <p:cNvPr id="76" name="Freeform 300"/>
            <p:cNvSpPr>
              <a:spLocks noChangeAspect="1"/>
            </p:cNvSpPr>
            <p:nvPr/>
          </p:nvSpPr>
          <p:spPr bwMode="black">
            <a:xfrm>
              <a:off x="5265" y="4035"/>
              <a:ext cx="84" cy="84"/>
            </a:xfrm>
            <a:custGeom>
              <a:avLst/>
              <a:gdLst/>
              <a:ahLst/>
              <a:cxnLst>
                <a:cxn ang="0">
                  <a:pos x="63" y="56"/>
                </a:cxn>
                <a:cxn ang="0">
                  <a:pos x="44" y="67"/>
                </a:cxn>
                <a:cxn ang="0">
                  <a:pos x="30" y="43"/>
                </a:cxn>
                <a:cxn ang="0">
                  <a:pos x="53" y="19"/>
                </a:cxn>
                <a:cxn ang="0">
                  <a:pos x="67" y="31"/>
                </a:cxn>
                <a:cxn ang="0">
                  <a:pos x="86" y="19"/>
                </a:cxn>
                <a:cxn ang="0">
                  <a:pos x="54" y="0"/>
                </a:cxn>
                <a:cxn ang="0">
                  <a:pos x="5" y="43"/>
                </a:cxn>
                <a:cxn ang="0">
                  <a:pos x="38" y="86"/>
                </a:cxn>
                <a:cxn ang="0">
                  <a:pos x="79" y="64"/>
                </a:cxn>
                <a:cxn ang="0">
                  <a:pos x="63" y="56"/>
                </a:cxn>
              </a:cxnLst>
              <a:rect l="0" t="0" r="r" b="b"/>
              <a:pathLst>
                <a:path w="86" h="86">
                  <a:moveTo>
                    <a:pt x="63" y="56"/>
                  </a:moveTo>
                  <a:cubicBezTo>
                    <a:pt x="57" y="65"/>
                    <a:pt x="51" y="67"/>
                    <a:pt x="44" y="67"/>
                  </a:cubicBezTo>
                  <a:cubicBezTo>
                    <a:pt x="31" y="67"/>
                    <a:pt x="27" y="57"/>
                    <a:pt x="30" y="43"/>
                  </a:cubicBezTo>
                  <a:cubicBezTo>
                    <a:pt x="33" y="29"/>
                    <a:pt x="40" y="19"/>
                    <a:pt x="53" y="19"/>
                  </a:cubicBezTo>
                  <a:cubicBezTo>
                    <a:pt x="57" y="19"/>
                    <a:pt x="65" y="21"/>
                    <a:pt x="67" y="31"/>
                  </a:cubicBezTo>
                  <a:cubicBezTo>
                    <a:pt x="86" y="19"/>
                    <a:pt x="86" y="19"/>
                    <a:pt x="86" y="19"/>
                  </a:cubicBezTo>
                  <a:cubicBezTo>
                    <a:pt x="81" y="6"/>
                    <a:pt x="69" y="0"/>
                    <a:pt x="54" y="0"/>
                  </a:cubicBezTo>
                  <a:cubicBezTo>
                    <a:pt x="31" y="0"/>
                    <a:pt x="10" y="16"/>
                    <a:pt x="5" y="43"/>
                  </a:cubicBezTo>
                  <a:cubicBezTo>
                    <a:pt x="0" y="70"/>
                    <a:pt x="14" y="86"/>
                    <a:pt x="38" y="86"/>
                  </a:cubicBezTo>
                  <a:cubicBezTo>
                    <a:pt x="54" y="86"/>
                    <a:pt x="69" y="77"/>
                    <a:pt x="79" y="64"/>
                  </a:cubicBezTo>
                  <a:lnTo>
                    <a:pt x="63" y="56"/>
                  </a:lnTo>
                  <a:close/>
                </a:path>
              </a:pathLst>
            </a:custGeom>
            <a:solidFill>
              <a:schemeClr val="tx1"/>
            </a:solidFill>
            <a:ln w="9525">
              <a:noFill/>
              <a:round/>
              <a:headEnd/>
              <a:tailEnd/>
            </a:ln>
          </p:spPr>
          <p:txBody>
            <a:bodyPr/>
            <a:lstStyle/>
            <a:p>
              <a:endParaRPr lang="en-US" dirty="0"/>
            </a:p>
          </p:txBody>
        </p:sp>
        <p:sp>
          <p:nvSpPr>
            <p:cNvPr id="77" name="Freeform 301"/>
            <p:cNvSpPr>
              <a:spLocks noChangeAspect="1"/>
            </p:cNvSpPr>
            <p:nvPr/>
          </p:nvSpPr>
          <p:spPr bwMode="black">
            <a:xfrm>
              <a:off x="5180" y="4035"/>
              <a:ext cx="90" cy="84"/>
            </a:xfrm>
            <a:custGeom>
              <a:avLst/>
              <a:gdLst/>
              <a:ahLst/>
              <a:cxnLst>
                <a:cxn ang="0">
                  <a:pos x="38" y="24"/>
                </a:cxn>
                <a:cxn ang="0">
                  <a:pos x="49" y="18"/>
                </a:cxn>
                <a:cxn ang="0">
                  <a:pos x="70" y="26"/>
                </a:cxn>
                <a:cxn ang="0">
                  <a:pos x="90" y="14"/>
                </a:cxn>
                <a:cxn ang="0">
                  <a:pos x="54" y="0"/>
                </a:cxn>
                <a:cxn ang="0">
                  <a:pos x="14" y="29"/>
                </a:cxn>
                <a:cxn ang="0">
                  <a:pos x="56" y="60"/>
                </a:cxn>
                <a:cxn ang="0">
                  <a:pos x="41" y="68"/>
                </a:cxn>
                <a:cxn ang="0">
                  <a:pos x="18" y="57"/>
                </a:cxn>
                <a:cxn ang="0">
                  <a:pos x="0" y="68"/>
                </a:cxn>
                <a:cxn ang="0">
                  <a:pos x="37" y="86"/>
                </a:cxn>
                <a:cxn ang="0">
                  <a:pos x="80" y="57"/>
                </a:cxn>
                <a:cxn ang="0">
                  <a:pos x="38" y="24"/>
                </a:cxn>
              </a:cxnLst>
              <a:rect l="0" t="0" r="r" b="b"/>
              <a:pathLst>
                <a:path w="90" h="86">
                  <a:moveTo>
                    <a:pt x="38" y="24"/>
                  </a:moveTo>
                  <a:cubicBezTo>
                    <a:pt x="39" y="20"/>
                    <a:pt x="43" y="18"/>
                    <a:pt x="49" y="18"/>
                  </a:cubicBezTo>
                  <a:cubicBezTo>
                    <a:pt x="57" y="18"/>
                    <a:pt x="66" y="21"/>
                    <a:pt x="70" y="26"/>
                  </a:cubicBezTo>
                  <a:cubicBezTo>
                    <a:pt x="90" y="14"/>
                    <a:pt x="90" y="14"/>
                    <a:pt x="90" y="14"/>
                  </a:cubicBezTo>
                  <a:cubicBezTo>
                    <a:pt x="79" y="4"/>
                    <a:pt x="66" y="0"/>
                    <a:pt x="54" y="0"/>
                  </a:cubicBezTo>
                  <a:cubicBezTo>
                    <a:pt x="37" y="0"/>
                    <a:pt x="18" y="8"/>
                    <a:pt x="14" y="29"/>
                  </a:cubicBezTo>
                  <a:cubicBezTo>
                    <a:pt x="8" y="58"/>
                    <a:pt x="59" y="47"/>
                    <a:pt x="56" y="60"/>
                  </a:cubicBezTo>
                  <a:cubicBezTo>
                    <a:pt x="55" y="67"/>
                    <a:pt x="45" y="68"/>
                    <a:pt x="41" y="68"/>
                  </a:cubicBezTo>
                  <a:cubicBezTo>
                    <a:pt x="31" y="68"/>
                    <a:pt x="24" y="64"/>
                    <a:pt x="18" y="57"/>
                  </a:cubicBezTo>
                  <a:cubicBezTo>
                    <a:pt x="0" y="68"/>
                    <a:pt x="0" y="68"/>
                    <a:pt x="0" y="68"/>
                  </a:cubicBezTo>
                  <a:cubicBezTo>
                    <a:pt x="9" y="81"/>
                    <a:pt x="20" y="86"/>
                    <a:pt x="37" y="86"/>
                  </a:cubicBezTo>
                  <a:cubicBezTo>
                    <a:pt x="55" y="86"/>
                    <a:pt x="76" y="78"/>
                    <a:pt x="80" y="57"/>
                  </a:cubicBezTo>
                  <a:cubicBezTo>
                    <a:pt x="86" y="26"/>
                    <a:pt x="35" y="38"/>
                    <a:pt x="38" y="24"/>
                  </a:cubicBezTo>
                  <a:close/>
                </a:path>
              </a:pathLst>
            </a:custGeom>
            <a:solidFill>
              <a:schemeClr val="tx1"/>
            </a:solidFill>
            <a:ln w="9525">
              <a:noFill/>
              <a:round/>
              <a:headEnd/>
              <a:tailEnd/>
            </a:ln>
          </p:spPr>
          <p:txBody>
            <a:bodyPr/>
            <a:lstStyle/>
            <a:p>
              <a:endParaRPr lang="en-US" dirty="0"/>
            </a:p>
          </p:txBody>
        </p:sp>
      </p:grpSp>
      <p:sp>
        <p:nvSpPr>
          <p:cNvPr id="36066" name="Rectangle 226"/>
          <p:cNvSpPr>
            <a:spLocks noGrp="1" noChangeArrowheads="1"/>
          </p:cNvSpPr>
          <p:nvPr userDrawn="1">
            <p:ph type="title"/>
          </p:nvPr>
        </p:nvSpPr>
        <p:spPr bwMode="auto">
          <a:xfrm>
            <a:off x="133351" y="214312"/>
            <a:ext cx="8882063" cy="490538"/>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Title Goes Here</a:t>
            </a:r>
          </a:p>
        </p:txBody>
      </p:sp>
      <p:sp>
        <p:nvSpPr>
          <p:cNvPr id="35846" name="Rectangle 6"/>
          <p:cNvSpPr>
            <a:spLocks noGrp="1" noChangeArrowheads="1"/>
          </p:cNvSpPr>
          <p:nvPr userDrawn="1">
            <p:ph type="body" idx="1"/>
          </p:nvPr>
        </p:nvSpPr>
        <p:spPr bwMode="auto">
          <a:xfrm>
            <a:off x="133350" y="700087"/>
            <a:ext cx="8883650" cy="36814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cs-CZ" dirty="0" smtClean="0"/>
              <a:t>Klepnutím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en-US" dirty="0" smtClean="0"/>
          </a:p>
        </p:txBody>
      </p:sp>
      <p:sp>
        <p:nvSpPr>
          <p:cNvPr id="36170" name="Text Box 330"/>
          <p:cNvSpPr txBox="1">
            <a:spLocks noChangeArrowheads="1"/>
          </p:cNvSpPr>
          <p:nvPr userDrawn="1"/>
        </p:nvSpPr>
        <p:spPr bwMode="black">
          <a:xfrm>
            <a:off x="285750" y="4869656"/>
            <a:ext cx="5438775" cy="184666"/>
          </a:xfrm>
          <a:prstGeom prst="rect">
            <a:avLst/>
          </a:prstGeom>
          <a:noFill/>
          <a:ln w="25400">
            <a:noFill/>
            <a:miter lim="800000"/>
            <a:headEnd/>
            <a:tailEnd type="none" w="lg" len="sm"/>
          </a:ln>
          <a:effectLst/>
        </p:spPr>
        <p:txBody>
          <a:bodyPr lIns="0" tIns="0" rIns="0" bIns="0">
            <a:spAutoFit/>
          </a:bodyPr>
          <a:lstStyle/>
          <a:p>
            <a:pPr eaLnBrk="0" hangingPunct="0"/>
            <a:r>
              <a:rPr lang="en-US" sz="600" dirty="0"/>
              <a:t>Freescale Semiconductor Confidential and Proprietary Information. Freescale™ and the Freescale logo are trademarks </a:t>
            </a:r>
            <a:br>
              <a:rPr lang="en-US" sz="600" dirty="0"/>
            </a:br>
            <a:r>
              <a:rPr lang="en-US" sz="600" dirty="0"/>
              <a:t>of Freescale Semiconductor, Inc. All other product or service names are the property of their respective owners. © Freescale Semiconductor, Inc. </a:t>
            </a:r>
            <a:r>
              <a:rPr lang="en-US" sz="600" dirty="0" smtClean="0"/>
              <a:t>20</a:t>
            </a:r>
            <a:r>
              <a:rPr lang="cs-CZ" sz="600" dirty="0" smtClean="0"/>
              <a:t>11</a:t>
            </a:r>
            <a:r>
              <a:rPr lang="en-US" sz="600" dirty="0" smtClean="0"/>
              <a:t>.</a:t>
            </a:r>
            <a:endParaRPr lang="en-US" sz="600" dirty="0"/>
          </a:p>
        </p:txBody>
      </p:sp>
      <p:sp>
        <p:nvSpPr>
          <p:cNvPr id="36172" name="Rectangle 332"/>
          <p:cNvSpPr>
            <a:spLocks noGrp="1" noChangeArrowheads="1"/>
          </p:cNvSpPr>
          <p:nvPr userDrawn="1">
            <p:ph type="sldNum" sz="quarter" idx="4"/>
          </p:nvPr>
        </p:nvSpPr>
        <p:spPr bwMode="auto">
          <a:xfrm>
            <a:off x="5872163" y="4879182"/>
            <a:ext cx="685800" cy="23574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fld id="{320FAD40-C98F-4685-A8A7-30F187ECC71C}" type="slidenum">
              <a:rPr lang="cs-CZ" smtClean="0"/>
              <a:pPr/>
              <a:t>‹#›</a:t>
            </a:fld>
            <a:endParaRPr lang="cs-CZ"/>
          </a:p>
        </p:txBody>
      </p:sp>
      <p:grpSp>
        <p:nvGrpSpPr>
          <p:cNvPr id="105" name="Skupina 104"/>
          <p:cNvGrpSpPr/>
          <p:nvPr userDrawn="1"/>
        </p:nvGrpSpPr>
        <p:grpSpPr>
          <a:xfrm>
            <a:off x="133350" y="91679"/>
            <a:ext cx="8893175" cy="120526"/>
            <a:chOff x="133350" y="91679"/>
            <a:chExt cx="8893175" cy="120526"/>
          </a:xfrm>
        </p:grpSpPr>
        <p:grpSp>
          <p:nvGrpSpPr>
            <p:cNvPr id="99" name="Skupina 98"/>
            <p:cNvGrpSpPr/>
            <p:nvPr userDrawn="1"/>
          </p:nvGrpSpPr>
          <p:grpSpPr>
            <a:xfrm>
              <a:off x="1114425" y="91679"/>
              <a:ext cx="7912100" cy="120526"/>
              <a:chOff x="1114425" y="339502"/>
              <a:chExt cx="7912100" cy="120526"/>
            </a:xfrm>
          </p:grpSpPr>
          <p:sp>
            <p:nvSpPr>
              <p:cNvPr id="96" name="Freeform 302"/>
              <p:cNvSpPr>
                <a:spLocks/>
              </p:cNvSpPr>
              <p:nvPr userDrawn="1"/>
            </p:nvSpPr>
            <p:spPr bwMode="auto">
              <a:xfrm>
                <a:off x="1114425" y="339502"/>
                <a:ext cx="705431" cy="120526"/>
              </a:xfrm>
              <a:custGeom>
                <a:avLst/>
                <a:gdLst/>
                <a:ahLst/>
                <a:cxnLst>
                  <a:cxn ang="0">
                    <a:pos x="0" y="102"/>
                  </a:cxn>
                  <a:cxn ang="0">
                    <a:pos x="597" y="102"/>
                  </a:cxn>
                  <a:cxn ang="0">
                    <a:pos x="597" y="0"/>
                  </a:cxn>
                  <a:cxn ang="0">
                    <a:pos x="45" y="0"/>
                  </a:cxn>
                  <a:cxn ang="0">
                    <a:pos x="0" y="45"/>
                  </a:cxn>
                  <a:cxn ang="0">
                    <a:pos x="0" y="102"/>
                  </a:cxn>
                </a:cxnLst>
                <a:rect l="0" t="0" r="r" b="b"/>
                <a:pathLst>
                  <a:path w="597" h="102">
                    <a:moveTo>
                      <a:pt x="0" y="102"/>
                    </a:moveTo>
                    <a:lnTo>
                      <a:pt x="597" y="102"/>
                    </a:lnTo>
                    <a:lnTo>
                      <a:pt x="597" y="0"/>
                    </a:lnTo>
                    <a:lnTo>
                      <a:pt x="45" y="0"/>
                    </a:lnTo>
                    <a:lnTo>
                      <a:pt x="0" y="45"/>
                    </a:lnTo>
                    <a:lnTo>
                      <a:pt x="0" y="102"/>
                    </a:lnTo>
                    <a:close/>
                  </a:path>
                </a:pathLst>
              </a:custGeom>
              <a:solidFill>
                <a:srgbClr val="4E6172"/>
              </a:solidFill>
              <a:ln w="9525">
                <a:noFill/>
                <a:round/>
                <a:headEnd/>
                <a:tailEnd/>
              </a:ln>
              <a:effectLst/>
            </p:spPr>
            <p:txBody>
              <a:bodyPr/>
              <a:lstStyle/>
              <a:p>
                <a:pPr marL="0" algn="l" defTabSz="914400" rtl="0" eaLnBrk="1" latinLnBrk="0" hangingPunct="1"/>
                <a:endParaRPr lang="en-US" sz="1800" kern="1200" dirty="0">
                  <a:solidFill>
                    <a:schemeClr val="tx1"/>
                  </a:solidFill>
                  <a:latin typeface="+mn-lt"/>
                  <a:ea typeface="+mn-ea"/>
                  <a:cs typeface="+mn-cs"/>
                </a:endParaRPr>
              </a:p>
            </p:txBody>
          </p:sp>
          <p:sp>
            <p:nvSpPr>
              <p:cNvPr id="98" name="Freeform 302"/>
              <p:cNvSpPr>
                <a:spLocks/>
              </p:cNvSpPr>
              <p:nvPr userDrawn="1"/>
            </p:nvSpPr>
            <p:spPr bwMode="auto">
              <a:xfrm>
                <a:off x="1393677" y="339502"/>
                <a:ext cx="7632848" cy="120526"/>
              </a:xfrm>
              <a:custGeom>
                <a:avLst/>
                <a:gdLst>
                  <a:gd name="connsiteX0" fmla="*/ 0 w 10000"/>
                  <a:gd name="connsiteY0" fmla="*/ 10000 h 10000"/>
                  <a:gd name="connsiteX1" fmla="*/ 10000 w 10000"/>
                  <a:gd name="connsiteY1" fmla="*/ 10000 h 10000"/>
                  <a:gd name="connsiteX2" fmla="*/ 10000 w 10000"/>
                  <a:gd name="connsiteY2" fmla="*/ 0 h 10000"/>
                  <a:gd name="connsiteX3" fmla="*/ 0 w 10000"/>
                  <a:gd name="connsiteY3" fmla="*/ 0 h 10000"/>
                  <a:gd name="connsiteX4" fmla="*/ 0 w 10000"/>
                  <a:gd name="connsiteY4" fmla="*/ 4412 h 10000"/>
                  <a:gd name="connsiteX5" fmla="*/ 0 w 10000"/>
                  <a:gd name="connsiteY5" fmla="*/ 10000 h 10000"/>
                  <a:gd name="connsiteX0" fmla="*/ 0 w 10000"/>
                  <a:gd name="connsiteY0" fmla="*/ 10000 h 10000"/>
                  <a:gd name="connsiteX1" fmla="*/ 10000 w 10000"/>
                  <a:gd name="connsiteY1" fmla="*/ 10000 h 10000"/>
                  <a:gd name="connsiteX2" fmla="*/ 10000 w 10000"/>
                  <a:gd name="connsiteY2" fmla="*/ 0 h 10000"/>
                  <a:gd name="connsiteX3" fmla="*/ 0 w 10000"/>
                  <a:gd name="connsiteY3" fmla="*/ 0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10000" y="10000"/>
                    </a:lnTo>
                    <a:lnTo>
                      <a:pt x="10000" y="0"/>
                    </a:lnTo>
                    <a:lnTo>
                      <a:pt x="0" y="0"/>
                    </a:lnTo>
                    <a:lnTo>
                      <a:pt x="0" y="10000"/>
                    </a:lnTo>
                    <a:close/>
                  </a:path>
                </a:pathLst>
              </a:custGeom>
              <a:solidFill>
                <a:srgbClr val="4E6172"/>
              </a:solidFill>
              <a:ln w="9525">
                <a:noFill/>
                <a:round/>
                <a:headEnd/>
                <a:tailEnd/>
              </a:ln>
              <a:effectLst/>
            </p:spPr>
            <p:txBody>
              <a:bodyPr/>
              <a:lstStyle/>
              <a:p>
                <a:pPr marL="0" algn="l" defTabSz="914400" rtl="0" eaLnBrk="1" latinLnBrk="0" hangingPunct="1"/>
                <a:endParaRPr lang="en-US" sz="1800" kern="1200" dirty="0">
                  <a:solidFill>
                    <a:schemeClr val="tx1"/>
                  </a:solidFill>
                  <a:latin typeface="+mn-lt"/>
                  <a:ea typeface="+mn-ea"/>
                  <a:cs typeface="+mn-cs"/>
                </a:endParaRPr>
              </a:p>
            </p:txBody>
          </p:sp>
        </p:grpSp>
        <p:grpSp>
          <p:nvGrpSpPr>
            <p:cNvPr id="97" name="Skupina 96"/>
            <p:cNvGrpSpPr/>
            <p:nvPr userDrawn="1"/>
          </p:nvGrpSpPr>
          <p:grpSpPr>
            <a:xfrm>
              <a:off x="133350" y="91679"/>
              <a:ext cx="947738" cy="120526"/>
              <a:chOff x="133350" y="91679"/>
              <a:chExt cx="947738" cy="120526"/>
            </a:xfrm>
          </p:grpSpPr>
          <p:sp>
            <p:nvSpPr>
              <p:cNvPr id="88" name="Freeform 302"/>
              <p:cNvSpPr>
                <a:spLocks/>
              </p:cNvSpPr>
              <p:nvPr userDrawn="1"/>
            </p:nvSpPr>
            <p:spPr bwMode="auto">
              <a:xfrm flipH="1">
                <a:off x="133350" y="91679"/>
                <a:ext cx="705431" cy="120526"/>
              </a:xfrm>
              <a:custGeom>
                <a:avLst/>
                <a:gdLst/>
                <a:ahLst/>
                <a:cxnLst>
                  <a:cxn ang="0">
                    <a:pos x="0" y="102"/>
                  </a:cxn>
                  <a:cxn ang="0">
                    <a:pos x="597" y="102"/>
                  </a:cxn>
                  <a:cxn ang="0">
                    <a:pos x="597" y="0"/>
                  </a:cxn>
                  <a:cxn ang="0">
                    <a:pos x="45" y="0"/>
                  </a:cxn>
                  <a:cxn ang="0">
                    <a:pos x="0" y="45"/>
                  </a:cxn>
                  <a:cxn ang="0">
                    <a:pos x="0" y="102"/>
                  </a:cxn>
                </a:cxnLst>
                <a:rect l="0" t="0" r="r" b="b"/>
                <a:pathLst>
                  <a:path w="597" h="102">
                    <a:moveTo>
                      <a:pt x="0" y="102"/>
                    </a:moveTo>
                    <a:lnTo>
                      <a:pt x="597" y="102"/>
                    </a:lnTo>
                    <a:lnTo>
                      <a:pt x="597" y="0"/>
                    </a:lnTo>
                    <a:lnTo>
                      <a:pt x="45" y="0"/>
                    </a:lnTo>
                    <a:lnTo>
                      <a:pt x="0" y="45"/>
                    </a:lnTo>
                    <a:lnTo>
                      <a:pt x="0" y="102"/>
                    </a:lnTo>
                    <a:close/>
                  </a:path>
                </a:pathLst>
              </a:custGeom>
              <a:solidFill>
                <a:srgbClr val="CDD6D1"/>
              </a:solidFill>
              <a:ln w="9525" cap="flat" cmpd="sng">
                <a:noFill/>
                <a:prstDash val="solid"/>
                <a:round/>
                <a:headEnd/>
                <a:tailEnd/>
              </a:ln>
              <a:effectLst/>
            </p:spPr>
            <p:txBody>
              <a:bodyPr wrap="none" anchor="ctr"/>
              <a:lstStyle/>
              <a:p>
                <a:endParaRPr lang="en-US" dirty="0"/>
              </a:p>
            </p:txBody>
          </p:sp>
          <p:sp>
            <p:nvSpPr>
              <p:cNvPr id="90" name="Freeform 302"/>
              <p:cNvSpPr>
                <a:spLocks/>
              </p:cNvSpPr>
              <p:nvPr userDrawn="1"/>
            </p:nvSpPr>
            <p:spPr bwMode="auto">
              <a:xfrm flipH="1">
                <a:off x="375657" y="91679"/>
                <a:ext cx="705431" cy="120526"/>
              </a:xfrm>
              <a:custGeom>
                <a:avLst/>
                <a:gdLst/>
                <a:ahLst/>
                <a:cxnLst>
                  <a:cxn ang="0">
                    <a:pos x="0" y="102"/>
                  </a:cxn>
                  <a:cxn ang="0">
                    <a:pos x="597" y="102"/>
                  </a:cxn>
                  <a:cxn ang="0">
                    <a:pos x="597" y="0"/>
                  </a:cxn>
                  <a:cxn ang="0">
                    <a:pos x="45" y="0"/>
                  </a:cxn>
                  <a:cxn ang="0">
                    <a:pos x="0" y="45"/>
                  </a:cxn>
                  <a:cxn ang="0">
                    <a:pos x="0" y="102"/>
                  </a:cxn>
                </a:cxnLst>
                <a:rect l="0" t="0" r="r" b="b"/>
                <a:pathLst>
                  <a:path w="597" h="102">
                    <a:moveTo>
                      <a:pt x="0" y="102"/>
                    </a:moveTo>
                    <a:lnTo>
                      <a:pt x="597" y="102"/>
                    </a:lnTo>
                    <a:lnTo>
                      <a:pt x="597" y="0"/>
                    </a:lnTo>
                    <a:lnTo>
                      <a:pt x="45" y="0"/>
                    </a:lnTo>
                    <a:lnTo>
                      <a:pt x="0" y="45"/>
                    </a:lnTo>
                    <a:lnTo>
                      <a:pt x="0" y="102"/>
                    </a:lnTo>
                    <a:close/>
                  </a:path>
                </a:pathLst>
              </a:custGeom>
              <a:solidFill>
                <a:srgbClr val="CDD6D1"/>
              </a:solidFill>
              <a:ln w="9525" cap="flat" cmpd="sng">
                <a:noFill/>
                <a:prstDash val="solid"/>
                <a:round/>
                <a:headEnd/>
                <a:tailEnd/>
              </a:ln>
              <a:effectLst/>
            </p:spPr>
            <p:txBody>
              <a:bodyPr wrap="none" anchor="ctr"/>
              <a:lstStyle/>
              <a:p>
                <a:endParaRPr lang="en-US" dirty="0"/>
              </a:p>
            </p:txBody>
          </p:sp>
        </p:grpSp>
      </p:grpSp>
      <p:grpSp>
        <p:nvGrpSpPr>
          <p:cNvPr id="104" name="Skupina 103"/>
          <p:cNvGrpSpPr/>
          <p:nvPr userDrawn="1"/>
        </p:nvGrpSpPr>
        <p:grpSpPr>
          <a:xfrm>
            <a:off x="133350" y="4410536"/>
            <a:ext cx="8893175" cy="222622"/>
            <a:chOff x="133350" y="4410536"/>
            <a:chExt cx="8893175" cy="222622"/>
          </a:xfrm>
        </p:grpSpPr>
        <p:grpSp>
          <p:nvGrpSpPr>
            <p:cNvPr id="103" name="Skupina 102"/>
            <p:cNvGrpSpPr/>
            <p:nvPr userDrawn="1"/>
          </p:nvGrpSpPr>
          <p:grpSpPr>
            <a:xfrm>
              <a:off x="133350" y="4505121"/>
              <a:ext cx="8893175" cy="128037"/>
              <a:chOff x="133350" y="4505121"/>
              <a:chExt cx="8893175" cy="128037"/>
            </a:xfrm>
          </p:grpSpPr>
          <p:sp>
            <p:nvSpPr>
              <p:cNvPr id="79" name="Freeform 315"/>
              <p:cNvSpPr>
                <a:spLocks/>
              </p:cNvSpPr>
              <p:nvPr userDrawn="1"/>
            </p:nvSpPr>
            <p:spPr bwMode="auto">
              <a:xfrm flipH="1">
                <a:off x="3481747" y="4505121"/>
                <a:ext cx="5544778" cy="128037"/>
              </a:xfrm>
              <a:custGeom>
                <a:avLst/>
                <a:gdLst/>
                <a:ahLst/>
                <a:cxnLst>
                  <a:cxn ang="0">
                    <a:pos x="0" y="0"/>
                  </a:cxn>
                  <a:cxn ang="0">
                    <a:pos x="0" y="111"/>
                  </a:cxn>
                  <a:cxn ang="0">
                    <a:pos x="4267" y="111"/>
                  </a:cxn>
                  <a:cxn ang="0">
                    <a:pos x="4334" y="44"/>
                  </a:cxn>
                  <a:cxn ang="0">
                    <a:pos x="4401" y="111"/>
                  </a:cxn>
                  <a:cxn ang="0">
                    <a:pos x="4945" y="111"/>
                  </a:cxn>
                  <a:cxn ang="0">
                    <a:pos x="4945" y="0"/>
                  </a:cxn>
                  <a:cxn ang="0">
                    <a:pos x="0" y="0"/>
                  </a:cxn>
                </a:cxnLst>
                <a:rect l="0" t="0" r="r" b="b"/>
                <a:pathLst>
                  <a:path w="4945" h="111">
                    <a:moveTo>
                      <a:pt x="0" y="0"/>
                    </a:moveTo>
                    <a:lnTo>
                      <a:pt x="0" y="111"/>
                    </a:lnTo>
                    <a:lnTo>
                      <a:pt x="4267" y="111"/>
                    </a:lnTo>
                    <a:lnTo>
                      <a:pt x="4334" y="44"/>
                    </a:lnTo>
                    <a:lnTo>
                      <a:pt x="4401" y="111"/>
                    </a:lnTo>
                    <a:lnTo>
                      <a:pt x="4945" y="111"/>
                    </a:lnTo>
                    <a:lnTo>
                      <a:pt x="4945" y="0"/>
                    </a:lnTo>
                    <a:lnTo>
                      <a:pt x="0" y="0"/>
                    </a:lnTo>
                    <a:close/>
                  </a:path>
                </a:pathLst>
              </a:custGeom>
              <a:solidFill>
                <a:srgbClr val="CDD6D1"/>
              </a:solidFill>
              <a:ln w="9525" cap="flat" cmpd="sng">
                <a:noFill/>
                <a:prstDash val="solid"/>
                <a:round/>
                <a:headEnd/>
                <a:tailEnd/>
              </a:ln>
              <a:effectLst/>
            </p:spPr>
            <p:txBody>
              <a:bodyPr wrap="none" anchor="ctr"/>
              <a:lstStyle/>
              <a:p>
                <a:endParaRPr lang="en-US" dirty="0"/>
              </a:p>
            </p:txBody>
          </p:sp>
          <p:sp>
            <p:nvSpPr>
              <p:cNvPr id="80" name="Freeform 305"/>
              <p:cNvSpPr>
                <a:spLocks/>
              </p:cNvSpPr>
              <p:nvPr/>
            </p:nvSpPr>
            <p:spPr bwMode="auto">
              <a:xfrm flipH="1">
                <a:off x="402434" y="4505121"/>
                <a:ext cx="5703959" cy="128037"/>
              </a:xfrm>
              <a:custGeom>
                <a:avLst/>
                <a:gdLst/>
                <a:ahLst/>
                <a:cxnLst>
                  <a:cxn ang="0">
                    <a:pos x="0" y="0"/>
                  </a:cxn>
                  <a:cxn ang="0">
                    <a:pos x="0" y="111"/>
                  </a:cxn>
                  <a:cxn ang="0">
                    <a:pos x="4267" y="111"/>
                  </a:cxn>
                  <a:cxn ang="0">
                    <a:pos x="4334" y="44"/>
                  </a:cxn>
                  <a:cxn ang="0">
                    <a:pos x="4401" y="111"/>
                  </a:cxn>
                  <a:cxn ang="0">
                    <a:pos x="4945" y="111"/>
                  </a:cxn>
                  <a:cxn ang="0">
                    <a:pos x="4945" y="0"/>
                  </a:cxn>
                  <a:cxn ang="0">
                    <a:pos x="0" y="0"/>
                  </a:cxn>
                </a:cxnLst>
                <a:rect l="0" t="0" r="r" b="b"/>
                <a:pathLst>
                  <a:path w="4945" h="111">
                    <a:moveTo>
                      <a:pt x="0" y="0"/>
                    </a:moveTo>
                    <a:lnTo>
                      <a:pt x="0" y="111"/>
                    </a:lnTo>
                    <a:lnTo>
                      <a:pt x="4267" y="111"/>
                    </a:lnTo>
                    <a:lnTo>
                      <a:pt x="4334" y="44"/>
                    </a:lnTo>
                    <a:lnTo>
                      <a:pt x="4401" y="111"/>
                    </a:lnTo>
                    <a:lnTo>
                      <a:pt x="4945" y="111"/>
                    </a:lnTo>
                    <a:lnTo>
                      <a:pt x="4945" y="0"/>
                    </a:lnTo>
                    <a:lnTo>
                      <a:pt x="0" y="0"/>
                    </a:lnTo>
                    <a:close/>
                  </a:path>
                </a:pathLst>
              </a:custGeom>
              <a:solidFill>
                <a:srgbClr val="CDD6D1"/>
              </a:solidFill>
              <a:ln w="9525" cap="flat" cmpd="sng">
                <a:noFill/>
                <a:prstDash val="solid"/>
                <a:round/>
                <a:headEnd/>
                <a:tailEnd/>
              </a:ln>
              <a:effectLst/>
            </p:spPr>
            <p:txBody>
              <a:bodyPr wrap="none" anchor="ctr"/>
              <a:lstStyle/>
              <a:p>
                <a:endParaRPr lang="en-US" dirty="0"/>
              </a:p>
            </p:txBody>
          </p:sp>
          <p:sp>
            <p:nvSpPr>
              <p:cNvPr id="83" name="Freeform 315"/>
              <p:cNvSpPr>
                <a:spLocks/>
              </p:cNvSpPr>
              <p:nvPr userDrawn="1"/>
            </p:nvSpPr>
            <p:spPr bwMode="auto">
              <a:xfrm>
                <a:off x="133350" y="4505121"/>
                <a:ext cx="835521" cy="128037"/>
              </a:xfrm>
              <a:custGeom>
                <a:avLst/>
                <a:gdLst/>
                <a:ahLst/>
                <a:cxnLst>
                  <a:cxn ang="0">
                    <a:pos x="0" y="0"/>
                  </a:cxn>
                  <a:cxn ang="0">
                    <a:pos x="0" y="111"/>
                  </a:cxn>
                  <a:cxn ang="0">
                    <a:pos x="4267" y="111"/>
                  </a:cxn>
                  <a:cxn ang="0">
                    <a:pos x="4334" y="44"/>
                  </a:cxn>
                  <a:cxn ang="0">
                    <a:pos x="4401" y="111"/>
                  </a:cxn>
                  <a:cxn ang="0">
                    <a:pos x="4945" y="111"/>
                  </a:cxn>
                  <a:cxn ang="0">
                    <a:pos x="4945" y="0"/>
                  </a:cxn>
                  <a:cxn ang="0">
                    <a:pos x="0" y="0"/>
                  </a:cxn>
                </a:cxnLst>
                <a:rect l="0" t="0" r="r" b="b"/>
                <a:pathLst>
                  <a:path w="4945" h="111">
                    <a:moveTo>
                      <a:pt x="0" y="0"/>
                    </a:moveTo>
                    <a:lnTo>
                      <a:pt x="0" y="111"/>
                    </a:lnTo>
                    <a:lnTo>
                      <a:pt x="4267" y="111"/>
                    </a:lnTo>
                    <a:lnTo>
                      <a:pt x="4334" y="44"/>
                    </a:lnTo>
                    <a:lnTo>
                      <a:pt x="4401" y="111"/>
                    </a:lnTo>
                    <a:lnTo>
                      <a:pt x="4945" y="111"/>
                    </a:lnTo>
                    <a:lnTo>
                      <a:pt x="4945" y="0"/>
                    </a:lnTo>
                    <a:lnTo>
                      <a:pt x="0" y="0"/>
                    </a:lnTo>
                    <a:close/>
                  </a:path>
                </a:pathLst>
              </a:custGeom>
              <a:solidFill>
                <a:srgbClr val="CDD6D1"/>
              </a:solidFill>
              <a:ln w="9525" cap="flat" cmpd="sng">
                <a:noFill/>
                <a:prstDash val="solid"/>
                <a:round/>
                <a:headEnd/>
                <a:tailEnd/>
              </a:ln>
              <a:effectLst/>
            </p:spPr>
            <p:txBody>
              <a:bodyPr wrap="none" anchor="ctr"/>
              <a:lstStyle/>
              <a:p>
                <a:endParaRPr lang="en-US" dirty="0"/>
              </a:p>
            </p:txBody>
          </p:sp>
        </p:grpSp>
        <p:grpSp>
          <p:nvGrpSpPr>
            <p:cNvPr id="102" name="Skupina 101"/>
            <p:cNvGrpSpPr/>
            <p:nvPr userDrawn="1"/>
          </p:nvGrpSpPr>
          <p:grpSpPr>
            <a:xfrm>
              <a:off x="133350" y="4410536"/>
              <a:ext cx="8893175" cy="95739"/>
              <a:chOff x="133350" y="4410536"/>
              <a:chExt cx="8893175" cy="95739"/>
            </a:xfrm>
          </p:grpSpPr>
          <p:sp>
            <p:nvSpPr>
              <p:cNvPr id="81" name="Rectangle 303"/>
              <p:cNvSpPr>
                <a:spLocks noChangeArrowheads="1"/>
              </p:cNvSpPr>
              <p:nvPr userDrawn="1"/>
            </p:nvSpPr>
            <p:spPr bwMode="auto">
              <a:xfrm>
                <a:off x="133350" y="4410536"/>
                <a:ext cx="5444033" cy="95739"/>
              </a:xfrm>
              <a:prstGeom prst="rect">
                <a:avLst/>
              </a:prstGeom>
              <a:solidFill>
                <a:srgbClr val="99A2A5"/>
              </a:solidFill>
              <a:ln w="9525">
                <a:noFill/>
                <a:miter lim="800000"/>
                <a:headEnd/>
                <a:tailEnd/>
              </a:ln>
              <a:effectLst/>
            </p:spPr>
            <p:txBody>
              <a:bodyPr wrap="none" anchor="ctr"/>
              <a:lstStyle/>
              <a:p>
                <a:endParaRPr lang="en-US" dirty="0"/>
              </a:p>
            </p:txBody>
          </p:sp>
          <p:sp>
            <p:nvSpPr>
              <p:cNvPr id="100" name="Rectangle 303"/>
              <p:cNvSpPr>
                <a:spLocks noChangeArrowheads="1"/>
              </p:cNvSpPr>
              <p:nvPr userDrawn="1"/>
            </p:nvSpPr>
            <p:spPr bwMode="auto">
              <a:xfrm>
                <a:off x="3582492" y="4410536"/>
                <a:ext cx="5444033" cy="95739"/>
              </a:xfrm>
              <a:prstGeom prst="rect">
                <a:avLst/>
              </a:prstGeom>
              <a:solidFill>
                <a:srgbClr val="99A2A5"/>
              </a:solidFill>
              <a:ln w="9525">
                <a:noFill/>
                <a:miter lim="800000"/>
                <a:headEnd/>
                <a:tailEnd/>
              </a:ln>
              <a:effectLst/>
            </p:spPr>
            <p:txBody>
              <a:bodyPr wrap="none" anchor="ctr"/>
              <a:lstStyle/>
              <a:p>
                <a:endParaRPr lang="en-US" dirty="0"/>
              </a:p>
            </p:txBody>
          </p:sp>
        </p:gr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ransition>
    <p:fade/>
  </p:transition>
  <p:timing>
    <p:tnLst>
      <p:par>
        <p:cTn id="1" dur="indefinite" restart="never" nodeType="tmRoot"/>
      </p:par>
    </p:tnLst>
  </p:timing>
  <p:txStyles>
    <p:titleStyle>
      <a:lvl1pPr algn="r" rtl="0" eaLnBrk="1" fontAlgn="base" hangingPunct="1">
        <a:lnSpc>
          <a:spcPct val="85000"/>
        </a:lnSpc>
        <a:spcBef>
          <a:spcPct val="0"/>
        </a:spcBef>
        <a:spcAft>
          <a:spcPct val="0"/>
        </a:spcAft>
        <a:defRPr sz="2400" b="1">
          <a:solidFill>
            <a:schemeClr val="tx1"/>
          </a:solidFill>
          <a:latin typeface="+mj-lt"/>
          <a:ea typeface="+mj-ea"/>
          <a:cs typeface="+mj-cs"/>
        </a:defRPr>
      </a:lvl1pPr>
      <a:lvl2pPr algn="r" rtl="0" eaLnBrk="1" fontAlgn="base" hangingPunct="1">
        <a:lnSpc>
          <a:spcPct val="85000"/>
        </a:lnSpc>
        <a:spcBef>
          <a:spcPct val="0"/>
        </a:spcBef>
        <a:spcAft>
          <a:spcPct val="0"/>
        </a:spcAft>
        <a:defRPr sz="2400" b="1">
          <a:solidFill>
            <a:schemeClr val="tx1"/>
          </a:solidFill>
          <a:latin typeface="Arial" charset="0"/>
        </a:defRPr>
      </a:lvl2pPr>
      <a:lvl3pPr algn="r" rtl="0" eaLnBrk="1" fontAlgn="base" hangingPunct="1">
        <a:lnSpc>
          <a:spcPct val="85000"/>
        </a:lnSpc>
        <a:spcBef>
          <a:spcPct val="0"/>
        </a:spcBef>
        <a:spcAft>
          <a:spcPct val="0"/>
        </a:spcAft>
        <a:defRPr sz="2400" b="1">
          <a:solidFill>
            <a:schemeClr val="tx1"/>
          </a:solidFill>
          <a:latin typeface="Arial" charset="0"/>
        </a:defRPr>
      </a:lvl3pPr>
      <a:lvl4pPr algn="r" rtl="0" eaLnBrk="1" fontAlgn="base" hangingPunct="1">
        <a:lnSpc>
          <a:spcPct val="85000"/>
        </a:lnSpc>
        <a:spcBef>
          <a:spcPct val="0"/>
        </a:spcBef>
        <a:spcAft>
          <a:spcPct val="0"/>
        </a:spcAft>
        <a:defRPr sz="2400" b="1">
          <a:solidFill>
            <a:schemeClr val="tx1"/>
          </a:solidFill>
          <a:latin typeface="Arial" charset="0"/>
        </a:defRPr>
      </a:lvl4pPr>
      <a:lvl5pPr algn="r" rtl="0" eaLnBrk="1" fontAlgn="base" hangingPunct="1">
        <a:lnSpc>
          <a:spcPct val="85000"/>
        </a:lnSpc>
        <a:spcBef>
          <a:spcPct val="0"/>
        </a:spcBef>
        <a:spcAft>
          <a:spcPct val="0"/>
        </a:spcAft>
        <a:defRPr sz="2400" b="1">
          <a:solidFill>
            <a:schemeClr val="tx1"/>
          </a:solidFill>
          <a:latin typeface="Arial" charset="0"/>
        </a:defRPr>
      </a:lvl5pPr>
      <a:lvl6pPr marL="457200" algn="r" rtl="0" eaLnBrk="1" fontAlgn="base" hangingPunct="1">
        <a:lnSpc>
          <a:spcPct val="85000"/>
        </a:lnSpc>
        <a:spcBef>
          <a:spcPct val="0"/>
        </a:spcBef>
        <a:spcAft>
          <a:spcPct val="0"/>
        </a:spcAft>
        <a:defRPr sz="2400" b="1">
          <a:solidFill>
            <a:schemeClr val="tx1"/>
          </a:solidFill>
          <a:latin typeface="Arial" charset="0"/>
        </a:defRPr>
      </a:lvl6pPr>
      <a:lvl7pPr marL="914400" algn="r" rtl="0" eaLnBrk="1" fontAlgn="base" hangingPunct="1">
        <a:lnSpc>
          <a:spcPct val="85000"/>
        </a:lnSpc>
        <a:spcBef>
          <a:spcPct val="0"/>
        </a:spcBef>
        <a:spcAft>
          <a:spcPct val="0"/>
        </a:spcAft>
        <a:defRPr sz="2400" b="1">
          <a:solidFill>
            <a:schemeClr val="tx1"/>
          </a:solidFill>
          <a:latin typeface="Arial" charset="0"/>
        </a:defRPr>
      </a:lvl7pPr>
      <a:lvl8pPr marL="1371600" algn="r" rtl="0" eaLnBrk="1" fontAlgn="base" hangingPunct="1">
        <a:lnSpc>
          <a:spcPct val="85000"/>
        </a:lnSpc>
        <a:spcBef>
          <a:spcPct val="0"/>
        </a:spcBef>
        <a:spcAft>
          <a:spcPct val="0"/>
        </a:spcAft>
        <a:defRPr sz="2400" b="1">
          <a:solidFill>
            <a:schemeClr val="tx1"/>
          </a:solidFill>
          <a:latin typeface="Arial" charset="0"/>
        </a:defRPr>
      </a:lvl8pPr>
      <a:lvl9pPr marL="1828800" algn="r" rtl="0" eaLnBrk="1" fontAlgn="base" hangingPunct="1">
        <a:lnSpc>
          <a:spcPct val="85000"/>
        </a:lnSpc>
        <a:spcBef>
          <a:spcPct val="0"/>
        </a:spcBef>
        <a:spcAft>
          <a:spcPct val="0"/>
        </a:spcAft>
        <a:defRPr sz="2400" b="1">
          <a:solidFill>
            <a:schemeClr val="tx1"/>
          </a:solidFill>
          <a:latin typeface="Arial" charset="0"/>
        </a:defRPr>
      </a:lvl9pPr>
    </p:titleStyle>
    <p:bodyStyle>
      <a:lvl1pPr marL="227013" indent="-227013" algn="l" rtl="0" eaLnBrk="1" fontAlgn="base" hangingPunct="1">
        <a:spcBef>
          <a:spcPct val="3000"/>
        </a:spcBef>
        <a:spcAft>
          <a:spcPct val="3000"/>
        </a:spcAft>
        <a:buClr>
          <a:schemeClr val="accent1"/>
        </a:buClr>
        <a:buSzPct val="80000"/>
        <a:buFont typeface="Arial" charset="0"/>
        <a:buChar char="►"/>
        <a:defRPr sz="2200">
          <a:solidFill>
            <a:srgbClr val="000000"/>
          </a:solidFill>
          <a:latin typeface="+mn-lt"/>
          <a:ea typeface="+mn-ea"/>
          <a:cs typeface="+mn-cs"/>
        </a:defRPr>
      </a:lvl1pPr>
      <a:lvl2pPr marL="566738" indent="-225425" algn="l" rtl="0" eaLnBrk="1" fontAlgn="base" hangingPunct="1">
        <a:spcBef>
          <a:spcPct val="3000"/>
        </a:spcBef>
        <a:spcAft>
          <a:spcPct val="3000"/>
        </a:spcAft>
        <a:buClr>
          <a:schemeClr val="tx1"/>
        </a:buClr>
        <a:buSzPct val="80000"/>
        <a:buChar char="•"/>
        <a:defRPr sz="2000">
          <a:solidFill>
            <a:srgbClr val="000000"/>
          </a:solidFill>
          <a:latin typeface="+mn-lt"/>
        </a:defRPr>
      </a:lvl2pPr>
      <a:lvl3pPr marL="922338" indent="-228600" algn="l" rtl="0" eaLnBrk="1" fontAlgn="base" hangingPunct="1">
        <a:spcBef>
          <a:spcPct val="3000"/>
        </a:spcBef>
        <a:spcAft>
          <a:spcPct val="3000"/>
        </a:spcAft>
        <a:buClr>
          <a:schemeClr val="tx1"/>
        </a:buClr>
        <a:buSzPct val="80000"/>
        <a:buFont typeface="Wingdings" pitchFamily="2" charset="2"/>
        <a:buChar char="§"/>
        <a:defRPr>
          <a:solidFill>
            <a:srgbClr val="000000"/>
          </a:solidFill>
          <a:latin typeface="+mn-lt"/>
        </a:defRPr>
      </a:lvl3pPr>
      <a:lvl4pPr marL="1376363" indent="-228600" algn="l" rtl="0" eaLnBrk="1" fontAlgn="base" hangingPunct="1">
        <a:spcBef>
          <a:spcPct val="3000"/>
        </a:spcBef>
        <a:spcAft>
          <a:spcPct val="3000"/>
        </a:spcAft>
        <a:buClr>
          <a:schemeClr val="tx1"/>
        </a:buClr>
        <a:buSzPct val="80000"/>
        <a:buFont typeface="HelveticaNeueLT Std" pitchFamily="34" charset="0"/>
        <a:buChar char="–"/>
        <a:defRPr sz="1600">
          <a:solidFill>
            <a:srgbClr val="000000"/>
          </a:solidFill>
          <a:latin typeface="+mn-lt"/>
        </a:defRPr>
      </a:lvl4pPr>
      <a:lvl5pPr marL="1773238" indent="-157163" algn="l" rtl="0" eaLnBrk="1" fontAlgn="base" hangingPunct="1">
        <a:spcBef>
          <a:spcPct val="3000"/>
        </a:spcBef>
        <a:spcAft>
          <a:spcPct val="3000"/>
        </a:spcAft>
        <a:buClr>
          <a:schemeClr val="tx1"/>
        </a:buClr>
        <a:buSzPct val="70000"/>
        <a:buFont typeface="Arial" charset="0"/>
        <a:buChar char="►"/>
        <a:defRPr sz="1400">
          <a:solidFill>
            <a:srgbClr val="000000"/>
          </a:solidFill>
          <a:latin typeface="+mn-lt"/>
        </a:defRPr>
      </a:lvl5pPr>
      <a:lvl6pPr marL="2230438" indent="-157163" algn="l" rtl="0" eaLnBrk="1" fontAlgn="base" hangingPunct="1">
        <a:spcBef>
          <a:spcPct val="3000"/>
        </a:spcBef>
        <a:spcAft>
          <a:spcPct val="3000"/>
        </a:spcAft>
        <a:buClr>
          <a:schemeClr val="tx1"/>
        </a:buClr>
        <a:buSzPct val="70000"/>
        <a:buFont typeface="Arial" charset="0"/>
        <a:buChar char="►"/>
        <a:defRPr sz="1400">
          <a:solidFill>
            <a:srgbClr val="000000"/>
          </a:solidFill>
          <a:latin typeface="+mn-lt"/>
        </a:defRPr>
      </a:lvl6pPr>
      <a:lvl7pPr marL="2687638" indent="-157163" algn="l" rtl="0" eaLnBrk="1" fontAlgn="base" hangingPunct="1">
        <a:spcBef>
          <a:spcPct val="3000"/>
        </a:spcBef>
        <a:spcAft>
          <a:spcPct val="3000"/>
        </a:spcAft>
        <a:buClr>
          <a:schemeClr val="tx1"/>
        </a:buClr>
        <a:buSzPct val="70000"/>
        <a:buFont typeface="Arial" charset="0"/>
        <a:buChar char="►"/>
        <a:defRPr sz="1400">
          <a:solidFill>
            <a:srgbClr val="000000"/>
          </a:solidFill>
          <a:latin typeface="+mn-lt"/>
        </a:defRPr>
      </a:lvl7pPr>
      <a:lvl8pPr marL="3144838" indent="-157163" algn="l" rtl="0" eaLnBrk="1" fontAlgn="base" hangingPunct="1">
        <a:spcBef>
          <a:spcPct val="3000"/>
        </a:spcBef>
        <a:spcAft>
          <a:spcPct val="3000"/>
        </a:spcAft>
        <a:buClr>
          <a:schemeClr val="tx1"/>
        </a:buClr>
        <a:buSzPct val="70000"/>
        <a:buFont typeface="Arial" charset="0"/>
        <a:buChar char="►"/>
        <a:defRPr sz="1400">
          <a:solidFill>
            <a:srgbClr val="000000"/>
          </a:solidFill>
          <a:latin typeface="+mn-lt"/>
        </a:defRPr>
      </a:lvl8pPr>
      <a:lvl9pPr marL="3602038" indent="-157163" algn="l" rtl="0" eaLnBrk="1" fontAlgn="base" hangingPunct="1">
        <a:spcBef>
          <a:spcPct val="3000"/>
        </a:spcBef>
        <a:spcAft>
          <a:spcPct val="3000"/>
        </a:spcAft>
        <a:buClr>
          <a:schemeClr val="tx1"/>
        </a:buClr>
        <a:buSzPct val="70000"/>
        <a:buFont typeface="Arial" charset="0"/>
        <a:buChar char="►"/>
        <a:defRPr sz="1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87" name="Skupina 86"/>
          <p:cNvGrpSpPr/>
          <p:nvPr userDrawn="1"/>
        </p:nvGrpSpPr>
        <p:grpSpPr>
          <a:xfrm>
            <a:off x="133350" y="4410536"/>
            <a:ext cx="8893175" cy="222622"/>
            <a:chOff x="133350" y="4410536"/>
            <a:chExt cx="8893175" cy="222622"/>
          </a:xfrm>
        </p:grpSpPr>
        <p:grpSp>
          <p:nvGrpSpPr>
            <p:cNvPr id="88" name="Skupina 102"/>
            <p:cNvGrpSpPr/>
            <p:nvPr userDrawn="1"/>
          </p:nvGrpSpPr>
          <p:grpSpPr>
            <a:xfrm>
              <a:off x="133350" y="4505121"/>
              <a:ext cx="8893175" cy="128037"/>
              <a:chOff x="133350" y="4505121"/>
              <a:chExt cx="8893175" cy="128037"/>
            </a:xfrm>
          </p:grpSpPr>
          <p:sp>
            <p:nvSpPr>
              <p:cNvPr id="92" name="Freeform 315"/>
              <p:cNvSpPr>
                <a:spLocks/>
              </p:cNvSpPr>
              <p:nvPr userDrawn="1"/>
            </p:nvSpPr>
            <p:spPr bwMode="auto">
              <a:xfrm flipH="1">
                <a:off x="3481747" y="4505121"/>
                <a:ext cx="5544778" cy="128037"/>
              </a:xfrm>
              <a:custGeom>
                <a:avLst/>
                <a:gdLst/>
                <a:ahLst/>
                <a:cxnLst>
                  <a:cxn ang="0">
                    <a:pos x="0" y="0"/>
                  </a:cxn>
                  <a:cxn ang="0">
                    <a:pos x="0" y="111"/>
                  </a:cxn>
                  <a:cxn ang="0">
                    <a:pos x="4267" y="111"/>
                  </a:cxn>
                  <a:cxn ang="0">
                    <a:pos x="4334" y="44"/>
                  </a:cxn>
                  <a:cxn ang="0">
                    <a:pos x="4401" y="111"/>
                  </a:cxn>
                  <a:cxn ang="0">
                    <a:pos x="4945" y="111"/>
                  </a:cxn>
                  <a:cxn ang="0">
                    <a:pos x="4945" y="0"/>
                  </a:cxn>
                  <a:cxn ang="0">
                    <a:pos x="0" y="0"/>
                  </a:cxn>
                </a:cxnLst>
                <a:rect l="0" t="0" r="r" b="b"/>
                <a:pathLst>
                  <a:path w="4945" h="111">
                    <a:moveTo>
                      <a:pt x="0" y="0"/>
                    </a:moveTo>
                    <a:lnTo>
                      <a:pt x="0" y="111"/>
                    </a:lnTo>
                    <a:lnTo>
                      <a:pt x="4267" y="111"/>
                    </a:lnTo>
                    <a:lnTo>
                      <a:pt x="4334" y="44"/>
                    </a:lnTo>
                    <a:lnTo>
                      <a:pt x="4401" y="111"/>
                    </a:lnTo>
                    <a:lnTo>
                      <a:pt x="4945" y="111"/>
                    </a:lnTo>
                    <a:lnTo>
                      <a:pt x="4945" y="0"/>
                    </a:lnTo>
                    <a:lnTo>
                      <a:pt x="0" y="0"/>
                    </a:lnTo>
                    <a:close/>
                  </a:path>
                </a:pathLst>
              </a:custGeom>
              <a:solidFill>
                <a:srgbClr val="CDD6D1"/>
              </a:solidFill>
              <a:ln w="9525" cap="flat" cmpd="sng">
                <a:noFill/>
                <a:prstDash val="solid"/>
                <a:round/>
                <a:headEnd/>
                <a:tailEnd/>
              </a:ln>
              <a:effectLst/>
            </p:spPr>
            <p:txBody>
              <a:bodyPr wrap="none" anchor="ctr"/>
              <a:lstStyle/>
              <a:p>
                <a:endParaRPr lang="en-US" dirty="0"/>
              </a:p>
            </p:txBody>
          </p:sp>
          <p:sp>
            <p:nvSpPr>
              <p:cNvPr id="93" name="Freeform 305"/>
              <p:cNvSpPr>
                <a:spLocks/>
              </p:cNvSpPr>
              <p:nvPr/>
            </p:nvSpPr>
            <p:spPr bwMode="auto">
              <a:xfrm flipH="1">
                <a:off x="402434" y="4505121"/>
                <a:ext cx="5703959" cy="128037"/>
              </a:xfrm>
              <a:custGeom>
                <a:avLst/>
                <a:gdLst/>
                <a:ahLst/>
                <a:cxnLst>
                  <a:cxn ang="0">
                    <a:pos x="0" y="0"/>
                  </a:cxn>
                  <a:cxn ang="0">
                    <a:pos x="0" y="111"/>
                  </a:cxn>
                  <a:cxn ang="0">
                    <a:pos x="4267" y="111"/>
                  </a:cxn>
                  <a:cxn ang="0">
                    <a:pos x="4334" y="44"/>
                  </a:cxn>
                  <a:cxn ang="0">
                    <a:pos x="4401" y="111"/>
                  </a:cxn>
                  <a:cxn ang="0">
                    <a:pos x="4945" y="111"/>
                  </a:cxn>
                  <a:cxn ang="0">
                    <a:pos x="4945" y="0"/>
                  </a:cxn>
                  <a:cxn ang="0">
                    <a:pos x="0" y="0"/>
                  </a:cxn>
                </a:cxnLst>
                <a:rect l="0" t="0" r="r" b="b"/>
                <a:pathLst>
                  <a:path w="4945" h="111">
                    <a:moveTo>
                      <a:pt x="0" y="0"/>
                    </a:moveTo>
                    <a:lnTo>
                      <a:pt x="0" y="111"/>
                    </a:lnTo>
                    <a:lnTo>
                      <a:pt x="4267" y="111"/>
                    </a:lnTo>
                    <a:lnTo>
                      <a:pt x="4334" y="44"/>
                    </a:lnTo>
                    <a:lnTo>
                      <a:pt x="4401" y="111"/>
                    </a:lnTo>
                    <a:lnTo>
                      <a:pt x="4945" y="111"/>
                    </a:lnTo>
                    <a:lnTo>
                      <a:pt x="4945" y="0"/>
                    </a:lnTo>
                    <a:lnTo>
                      <a:pt x="0" y="0"/>
                    </a:lnTo>
                    <a:close/>
                  </a:path>
                </a:pathLst>
              </a:custGeom>
              <a:solidFill>
                <a:srgbClr val="CDD6D1"/>
              </a:solidFill>
              <a:ln w="9525" cap="flat" cmpd="sng">
                <a:noFill/>
                <a:prstDash val="solid"/>
                <a:round/>
                <a:headEnd/>
                <a:tailEnd/>
              </a:ln>
              <a:effectLst/>
            </p:spPr>
            <p:txBody>
              <a:bodyPr wrap="none" anchor="ctr"/>
              <a:lstStyle/>
              <a:p>
                <a:endParaRPr lang="en-US" dirty="0"/>
              </a:p>
            </p:txBody>
          </p:sp>
          <p:sp>
            <p:nvSpPr>
              <p:cNvPr id="94" name="Freeform 315"/>
              <p:cNvSpPr>
                <a:spLocks/>
              </p:cNvSpPr>
              <p:nvPr userDrawn="1"/>
            </p:nvSpPr>
            <p:spPr bwMode="auto">
              <a:xfrm>
                <a:off x="133350" y="4505121"/>
                <a:ext cx="835521" cy="128037"/>
              </a:xfrm>
              <a:custGeom>
                <a:avLst/>
                <a:gdLst/>
                <a:ahLst/>
                <a:cxnLst>
                  <a:cxn ang="0">
                    <a:pos x="0" y="0"/>
                  </a:cxn>
                  <a:cxn ang="0">
                    <a:pos x="0" y="111"/>
                  </a:cxn>
                  <a:cxn ang="0">
                    <a:pos x="4267" y="111"/>
                  </a:cxn>
                  <a:cxn ang="0">
                    <a:pos x="4334" y="44"/>
                  </a:cxn>
                  <a:cxn ang="0">
                    <a:pos x="4401" y="111"/>
                  </a:cxn>
                  <a:cxn ang="0">
                    <a:pos x="4945" y="111"/>
                  </a:cxn>
                  <a:cxn ang="0">
                    <a:pos x="4945" y="0"/>
                  </a:cxn>
                  <a:cxn ang="0">
                    <a:pos x="0" y="0"/>
                  </a:cxn>
                </a:cxnLst>
                <a:rect l="0" t="0" r="r" b="b"/>
                <a:pathLst>
                  <a:path w="4945" h="111">
                    <a:moveTo>
                      <a:pt x="0" y="0"/>
                    </a:moveTo>
                    <a:lnTo>
                      <a:pt x="0" y="111"/>
                    </a:lnTo>
                    <a:lnTo>
                      <a:pt x="4267" y="111"/>
                    </a:lnTo>
                    <a:lnTo>
                      <a:pt x="4334" y="44"/>
                    </a:lnTo>
                    <a:lnTo>
                      <a:pt x="4401" y="111"/>
                    </a:lnTo>
                    <a:lnTo>
                      <a:pt x="4945" y="111"/>
                    </a:lnTo>
                    <a:lnTo>
                      <a:pt x="4945" y="0"/>
                    </a:lnTo>
                    <a:lnTo>
                      <a:pt x="0" y="0"/>
                    </a:lnTo>
                    <a:close/>
                  </a:path>
                </a:pathLst>
              </a:custGeom>
              <a:solidFill>
                <a:srgbClr val="CDD6D1"/>
              </a:solidFill>
              <a:ln w="9525" cap="flat" cmpd="sng">
                <a:noFill/>
                <a:prstDash val="solid"/>
                <a:round/>
                <a:headEnd/>
                <a:tailEnd/>
              </a:ln>
              <a:effectLst/>
            </p:spPr>
            <p:txBody>
              <a:bodyPr wrap="none" anchor="ctr"/>
              <a:lstStyle/>
              <a:p>
                <a:endParaRPr lang="en-US" dirty="0"/>
              </a:p>
            </p:txBody>
          </p:sp>
        </p:grpSp>
        <p:grpSp>
          <p:nvGrpSpPr>
            <p:cNvPr id="89" name="Skupina 101"/>
            <p:cNvGrpSpPr/>
            <p:nvPr userDrawn="1"/>
          </p:nvGrpSpPr>
          <p:grpSpPr>
            <a:xfrm>
              <a:off x="133350" y="4410536"/>
              <a:ext cx="8893175" cy="95739"/>
              <a:chOff x="133350" y="4410536"/>
              <a:chExt cx="8893175" cy="95739"/>
            </a:xfrm>
          </p:grpSpPr>
          <p:sp>
            <p:nvSpPr>
              <p:cNvPr id="90" name="Rectangle 303"/>
              <p:cNvSpPr>
                <a:spLocks noChangeArrowheads="1"/>
              </p:cNvSpPr>
              <p:nvPr userDrawn="1"/>
            </p:nvSpPr>
            <p:spPr bwMode="auto">
              <a:xfrm>
                <a:off x="133350" y="4410536"/>
                <a:ext cx="5444033" cy="95739"/>
              </a:xfrm>
              <a:prstGeom prst="rect">
                <a:avLst/>
              </a:prstGeom>
              <a:solidFill>
                <a:srgbClr val="99A2A5"/>
              </a:solidFill>
              <a:ln w="9525">
                <a:noFill/>
                <a:miter lim="800000"/>
                <a:headEnd/>
                <a:tailEnd/>
              </a:ln>
              <a:effectLst/>
            </p:spPr>
            <p:txBody>
              <a:bodyPr wrap="none" anchor="ctr"/>
              <a:lstStyle/>
              <a:p>
                <a:endParaRPr lang="en-US" dirty="0"/>
              </a:p>
            </p:txBody>
          </p:sp>
          <p:sp>
            <p:nvSpPr>
              <p:cNvPr id="91" name="Rectangle 303"/>
              <p:cNvSpPr>
                <a:spLocks noChangeArrowheads="1"/>
              </p:cNvSpPr>
              <p:nvPr userDrawn="1"/>
            </p:nvSpPr>
            <p:spPr bwMode="auto">
              <a:xfrm>
                <a:off x="3582492" y="4410536"/>
                <a:ext cx="5444033" cy="95739"/>
              </a:xfrm>
              <a:prstGeom prst="rect">
                <a:avLst/>
              </a:prstGeom>
              <a:solidFill>
                <a:srgbClr val="99A2A5"/>
              </a:solidFill>
              <a:ln w="9525">
                <a:noFill/>
                <a:miter lim="800000"/>
                <a:headEnd/>
                <a:tailEnd/>
              </a:ln>
              <a:effectLst/>
            </p:spPr>
            <p:txBody>
              <a:bodyPr wrap="none" anchor="ctr"/>
              <a:lstStyle/>
              <a:p>
                <a:endParaRPr lang="en-US" dirty="0"/>
              </a:p>
            </p:txBody>
          </p:sp>
        </p:grpSp>
      </p:grpSp>
      <p:grpSp>
        <p:nvGrpSpPr>
          <p:cNvPr id="48" name="Skupina 47"/>
          <p:cNvGrpSpPr/>
          <p:nvPr userDrawn="1"/>
        </p:nvGrpSpPr>
        <p:grpSpPr>
          <a:xfrm>
            <a:off x="133350" y="91679"/>
            <a:ext cx="8893175" cy="120526"/>
            <a:chOff x="133350" y="91679"/>
            <a:chExt cx="8893175" cy="120526"/>
          </a:xfrm>
        </p:grpSpPr>
        <p:grpSp>
          <p:nvGrpSpPr>
            <p:cNvPr id="49" name="Skupina 98"/>
            <p:cNvGrpSpPr/>
            <p:nvPr userDrawn="1"/>
          </p:nvGrpSpPr>
          <p:grpSpPr>
            <a:xfrm>
              <a:off x="1114425" y="91679"/>
              <a:ext cx="7912100" cy="120526"/>
              <a:chOff x="1114425" y="339502"/>
              <a:chExt cx="7912100" cy="120526"/>
            </a:xfrm>
          </p:grpSpPr>
          <p:sp>
            <p:nvSpPr>
              <p:cNvPr id="53" name="Freeform 302"/>
              <p:cNvSpPr>
                <a:spLocks/>
              </p:cNvSpPr>
              <p:nvPr userDrawn="1"/>
            </p:nvSpPr>
            <p:spPr bwMode="auto">
              <a:xfrm>
                <a:off x="1114425" y="339502"/>
                <a:ext cx="705431" cy="120526"/>
              </a:xfrm>
              <a:custGeom>
                <a:avLst/>
                <a:gdLst/>
                <a:ahLst/>
                <a:cxnLst>
                  <a:cxn ang="0">
                    <a:pos x="0" y="102"/>
                  </a:cxn>
                  <a:cxn ang="0">
                    <a:pos x="597" y="102"/>
                  </a:cxn>
                  <a:cxn ang="0">
                    <a:pos x="597" y="0"/>
                  </a:cxn>
                  <a:cxn ang="0">
                    <a:pos x="45" y="0"/>
                  </a:cxn>
                  <a:cxn ang="0">
                    <a:pos x="0" y="45"/>
                  </a:cxn>
                  <a:cxn ang="0">
                    <a:pos x="0" y="102"/>
                  </a:cxn>
                </a:cxnLst>
                <a:rect l="0" t="0" r="r" b="b"/>
                <a:pathLst>
                  <a:path w="597" h="102">
                    <a:moveTo>
                      <a:pt x="0" y="102"/>
                    </a:moveTo>
                    <a:lnTo>
                      <a:pt x="597" y="102"/>
                    </a:lnTo>
                    <a:lnTo>
                      <a:pt x="597" y="0"/>
                    </a:lnTo>
                    <a:lnTo>
                      <a:pt x="45" y="0"/>
                    </a:lnTo>
                    <a:lnTo>
                      <a:pt x="0" y="45"/>
                    </a:lnTo>
                    <a:lnTo>
                      <a:pt x="0" y="102"/>
                    </a:lnTo>
                    <a:close/>
                  </a:path>
                </a:pathLst>
              </a:custGeom>
              <a:solidFill>
                <a:srgbClr val="4E6172"/>
              </a:solidFill>
              <a:ln w="9525">
                <a:noFill/>
                <a:round/>
                <a:headEnd/>
                <a:tailEnd/>
              </a:ln>
              <a:effectLst/>
            </p:spPr>
            <p:txBody>
              <a:bodyPr/>
              <a:lstStyle/>
              <a:p>
                <a:pPr marL="0" algn="l" defTabSz="914400" rtl="0" eaLnBrk="1" latinLnBrk="0" hangingPunct="1"/>
                <a:endParaRPr lang="en-US" sz="1800" kern="1200" dirty="0">
                  <a:solidFill>
                    <a:schemeClr val="tx1"/>
                  </a:solidFill>
                  <a:latin typeface="+mn-lt"/>
                  <a:ea typeface="+mn-ea"/>
                  <a:cs typeface="+mn-cs"/>
                </a:endParaRPr>
              </a:p>
            </p:txBody>
          </p:sp>
          <p:sp>
            <p:nvSpPr>
              <p:cNvPr id="54" name="Freeform 302"/>
              <p:cNvSpPr>
                <a:spLocks/>
              </p:cNvSpPr>
              <p:nvPr userDrawn="1"/>
            </p:nvSpPr>
            <p:spPr bwMode="auto">
              <a:xfrm>
                <a:off x="1393677" y="339502"/>
                <a:ext cx="7632848" cy="120526"/>
              </a:xfrm>
              <a:custGeom>
                <a:avLst/>
                <a:gdLst>
                  <a:gd name="connsiteX0" fmla="*/ 0 w 10000"/>
                  <a:gd name="connsiteY0" fmla="*/ 10000 h 10000"/>
                  <a:gd name="connsiteX1" fmla="*/ 10000 w 10000"/>
                  <a:gd name="connsiteY1" fmla="*/ 10000 h 10000"/>
                  <a:gd name="connsiteX2" fmla="*/ 10000 w 10000"/>
                  <a:gd name="connsiteY2" fmla="*/ 0 h 10000"/>
                  <a:gd name="connsiteX3" fmla="*/ 0 w 10000"/>
                  <a:gd name="connsiteY3" fmla="*/ 0 h 10000"/>
                  <a:gd name="connsiteX4" fmla="*/ 0 w 10000"/>
                  <a:gd name="connsiteY4" fmla="*/ 4412 h 10000"/>
                  <a:gd name="connsiteX5" fmla="*/ 0 w 10000"/>
                  <a:gd name="connsiteY5" fmla="*/ 10000 h 10000"/>
                  <a:gd name="connsiteX0" fmla="*/ 0 w 10000"/>
                  <a:gd name="connsiteY0" fmla="*/ 10000 h 10000"/>
                  <a:gd name="connsiteX1" fmla="*/ 10000 w 10000"/>
                  <a:gd name="connsiteY1" fmla="*/ 10000 h 10000"/>
                  <a:gd name="connsiteX2" fmla="*/ 10000 w 10000"/>
                  <a:gd name="connsiteY2" fmla="*/ 0 h 10000"/>
                  <a:gd name="connsiteX3" fmla="*/ 0 w 10000"/>
                  <a:gd name="connsiteY3" fmla="*/ 0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10000" y="10000"/>
                    </a:lnTo>
                    <a:lnTo>
                      <a:pt x="10000" y="0"/>
                    </a:lnTo>
                    <a:lnTo>
                      <a:pt x="0" y="0"/>
                    </a:lnTo>
                    <a:lnTo>
                      <a:pt x="0" y="10000"/>
                    </a:lnTo>
                    <a:close/>
                  </a:path>
                </a:pathLst>
              </a:custGeom>
              <a:solidFill>
                <a:srgbClr val="4E6172"/>
              </a:solidFill>
              <a:ln w="9525">
                <a:noFill/>
                <a:round/>
                <a:headEnd/>
                <a:tailEnd/>
              </a:ln>
              <a:effectLst/>
            </p:spPr>
            <p:txBody>
              <a:bodyPr/>
              <a:lstStyle/>
              <a:p>
                <a:pPr marL="0" algn="l" defTabSz="914400" rtl="0" eaLnBrk="1" latinLnBrk="0" hangingPunct="1"/>
                <a:endParaRPr lang="en-US" sz="1800" kern="1200" dirty="0">
                  <a:solidFill>
                    <a:schemeClr val="tx1"/>
                  </a:solidFill>
                  <a:latin typeface="+mn-lt"/>
                  <a:ea typeface="+mn-ea"/>
                  <a:cs typeface="+mn-cs"/>
                </a:endParaRPr>
              </a:p>
            </p:txBody>
          </p:sp>
        </p:grpSp>
        <p:grpSp>
          <p:nvGrpSpPr>
            <p:cNvPr id="50" name="Skupina 96"/>
            <p:cNvGrpSpPr/>
            <p:nvPr userDrawn="1"/>
          </p:nvGrpSpPr>
          <p:grpSpPr>
            <a:xfrm>
              <a:off x="133350" y="91679"/>
              <a:ext cx="947738" cy="120526"/>
              <a:chOff x="133350" y="91679"/>
              <a:chExt cx="947738" cy="120526"/>
            </a:xfrm>
          </p:grpSpPr>
          <p:sp>
            <p:nvSpPr>
              <p:cNvPr id="51" name="Freeform 302"/>
              <p:cNvSpPr>
                <a:spLocks/>
              </p:cNvSpPr>
              <p:nvPr userDrawn="1"/>
            </p:nvSpPr>
            <p:spPr bwMode="auto">
              <a:xfrm flipH="1">
                <a:off x="133350" y="91679"/>
                <a:ext cx="705431" cy="120526"/>
              </a:xfrm>
              <a:custGeom>
                <a:avLst/>
                <a:gdLst/>
                <a:ahLst/>
                <a:cxnLst>
                  <a:cxn ang="0">
                    <a:pos x="0" y="102"/>
                  </a:cxn>
                  <a:cxn ang="0">
                    <a:pos x="597" y="102"/>
                  </a:cxn>
                  <a:cxn ang="0">
                    <a:pos x="597" y="0"/>
                  </a:cxn>
                  <a:cxn ang="0">
                    <a:pos x="45" y="0"/>
                  </a:cxn>
                  <a:cxn ang="0">
                    <a:pos x="0" y="45"/>
                  </a:cxn>
                  <a:cxn ang="0">
                    <a:pos x="0" y="102"/>
                  </a:cxn>
                </a:cxnLst>
                <a:rect l="0" t="0" r="r" b="b"/>
                <a:pathLst>
                  <a:path w="597" h="102">
                    <a:moveTo>
                      <a:pt x="0" y="102"/>
                    </a:moveTo>
                    <a:lnTo>
                      <a:pt x="597" y="102"/>
                    </a:lnTo>
                    <a:lnTo>
                      <a:pt x="597" y="0"/>
                    </a:lnTo>
                    <a:lnTo>
                      <a:pt x="45" y="0"/>
                    </a:lnTo>
                    <a:lnTo>
                      <a:pt x="0" y="45"/>
                    </a:lnTo>
                    <a:lnTo>
                      <a:pt x="0" y="102"/>
                    </a:lnTo>
                    <a:close/>
                  </a:path>
                </a:pathLst>
              </a:custGeom>
              <a:solidFill>
                <a:srgbClr val="CDD6D1"/>
              </a:solidFill>
              <a:ln w="9525" cap="flat" cmpd="sng">
                <a:noFill/>
                <a:prstDash val="solid"/>
                <a:round/>
                <a:headEnd/>
                <a:tailEnd/>
              </a:ln>
              <a:effectLst/>
            </p:spPr>
            <p:txBody>
              <a:bodyPr wrap="none" anchor="ctr"/>
              <a:lstStyle/>
              <a:p>
                <a:endParaRPr lang="en-US" dirty="0"/>
              </a:p>
            </p:txBody>
          </p:sp>
          <p:sp>
            <p:nvSpPr>
              <p:cNvPr id="52" name="Freeform 302"/>
              <p:cNvSpPr>
                <a:spLocks/>
              </p:cNvSpPr>
              <p:nvPr userDrawn="1"/>
            </p:nvSpPr>
            <p:spPr bwMode="auto">
              <a:xfrm flipH="1">
                <a:off x="375657" y="91679"/>
                <a:ext cx="705431" cy="120526"/>
              </a:xfrm>
              <a:custGeom>
                <a:avLst/>
                <a:gdLst/>
                <a:ahLst/>
                <a:cxnLst>
                  <a:cxn ang="0">
                    <a:pos x="0" y="102"/>
                  </a:cxn>
                  <a:cxn ang="0">
                    <a:pos x="597" y="102"/>
                  </a:cxn>
                  <a:cxn ang="0">
                    <a:pos x="597" y="0"/>
                  </a:cxn>
                  <a:cxn ang="0">
                    <a:pos x="45" y="0"/>
                  </a:cxn>
                  <a:cxn ang="0">
                    <a:pos x="0" y="45"/>
                  </a:cxn>
                  <a:cxn ang="0">
                    <a:pos x="0" y="102"/>
                  </a:cxn>
                </a:cxnLst>
                <a:rect l="0" t="0" r="r" b="b"/>
                <a:pathLst>
                  <a:path w="597" h="102">
                    <a:moveTo>
                      <a:pt x="0" y="102"/>
                    </a:moveTo>
                    <a:lnTo>
                      <a:pt x="597" y="102"/>
                    </a:lnTo>
                    <a:lnTo>
                      <a:pt x="597" y="0"/>
                    </a:lnTo>
                    <a:lnTo>
                      <a:pt x="45" y="0"/>
                    </a:lnTo>
                    <a:lnTo>
                      <a:pt x="0" y="45"/>
                    </a:lnTo>
                    <a:lnTo>
                      <a:pt x="0" y="102"/>
                    </a:lnTo>
                    <a:close/>
                  </a:path>
                </a:pathLst>
              </a:custGeom>
              <a:solidFill>
                <a:srgbClr val="CDD6D1"/>
              </a:solidFill>
              <a:ln w="9525" cap="flat" cmpd="sng">
                <a:noFill/>
                <a:prstDash val="solid"/>
                <a:round/>
                <a:headEnd/>
                <a:tailEnd/>
              </a:ln>
              <a:effectLst/>
            </p:spPr>
            <p:txBody>
              <a:bodyPr wrap="none" anchor="ctr"/>
              <a:lstStyle/>
              <a:p>
                <a:endParaRPr lang="en-US" dirty="0"/>
              </a:p>
            </p:txBody>
          </p:sp>
        </p:grpSp>
      </p:grpSp>
      <p:sp>
        <p:nvSpPr>
          <p:cNvPr id="1269763" name="Rectangle 3"/>
          <p:cNvSpPr>
            <a:spLocks noGrp="1" noChangeArrowheads="1"/>
          </p:cNvSpPr>
          <p:nvPr>
            <p:ph type="body" idx="1"/>
          </p:nvPr>
        </p:nvSpPr>
        <p:spPr bwMode="auto">
          <a:xfrm>
            <a:off x="457200" y="1135857"/>
            <a:ext cx="8229600" cy="14513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“This is a sample quote slide. Select and type your quote within the quotations provided.  Center the text within the box.”</a:t>
            </a:r>
          </a:p>
        </p:txBody>
      </p:sp>
      <p:sp>
        <p:nvSpPr>
          <p:cNvPr id="1269808" name="Rectangle 48"/>
          <p:cNvSpPr>
            <a:spLocks noChangeArrowheads="1"/>
          </p:cNvSpPr>
          <p:nvPr/>
        </p:nvSpPr>
        <p:spPr bwMode="auto">
          <a:xfrm>
            <a:off x="133350" y="3555206"/>
            <a:ext cx="8892000" cy="857250"/>
          </a:xfrm>
          <a:prstGeom prst="rect">
            <a:avLst/>
          </a:prstGeom>
          <a:solidFill>
            <a:srgbClr val="D7EAEE"/>
          </a:solidFill>
          <a:ln w="9525">
            <a:noFill/>
            <a:miter lim="800000"/>
            <a:headEnd/>
            <a:tailEnd/>
          </a:ln>
          <a:effectLst/>
        </p:spPr>
        <p:txBody>
          <a:bodyPr wrap="none" anchor="ctr"/>
          <a:lstStyle/>
          <a:p>
            <a:endParaRPr lang="en-US" dirty="0"/>
          </a:p>
        </p:txBody>
      </p:sp>
      <p:sp>
        <p:nvSpPr>
          <p:cNvPr id="1269886" name="Text Box 126"/>
          <p:cNvSpPr txBox="1">
            <a:spLocks noChangeArrowheads="1"/>
          </p:cNvSpPr>
          <p:nvPr/>
        </p:nvSpPr>
        <p:spPr bwMode="black">
          <a:xfrm>
            <a:off x="285750" y="4869656"/>
            <a:ext cx="5438775" cy="184666"/>
          </a:xfrm>
          <a:prstGeom prst="rect">
            <a:avLst/>
          </a:prstGeom>
          <a:noFill/>
          <a:ln w="25400">
            <a:noFill/>
            <a:miter lim="800000"/>
            <a:headEnd/>
            <a:tailEnd type="none" w="lg" len="sm"/>
          </a:ln>
          <a:effectLst/>
        </p:spPr>
        <p:txBody>
          <a:bodyPr lIns="0" tIns="0" rIns="0" bIns="0">
            <a:spAutoFit/>
          </a:bodyPr>
          <a:lstStyle/>
          <a:p>
            <a:pPr eaLnBrk="0" hangingPunct="0"/>
            <a:r>
              <a:rPr lang="en-US" sz="600" dirty="0"/>
              <a:t>Freescale Semiconductor Confidential and Proprietary Information. Freescale™ and the Freescale logo are trademarks </a:t>
            </a:r>
            <a:br>
              <a:rPr lang="en-US" sz="600" dirty="0"/>
            </a:br>
            <a:r>
              <a:rPr lang="en-US" sz="600" dirty="0"/>
              <a:t>of Freescale Semiconductor, Inc. All other product or service names are the property of their respective owners. © Freescale Semiconductor, Inc. </a:t>
            </a:r>
            <a:r>
              <a:rPr lang="en-US" sz="600" dirty="0" smtClean="0"/>
              <a:t>20</a:t>
            </a:r>
            <a:r>
              <a:rPr lang="cs-CZ" sz="600" dirty="0" smtClean="0"/>
              <a:t>11</a:t>
            </a:r>
            <a:r>
              <a:rPr lang="en-US" sz="600" dirty="0" smtClean="0"/>
              <a:t>.</a:t>
            </a:r>
            <a:endParaRPr lang="en-US" sz="600" dirty="0"/>
          </a:p>
        </p:txBody>
      </p:sp>
      <p:sp>
        <p:nvSpPr>
          <p:cNvPr id="1269888" name="Rectangle 128"/>
          <p:cNvSpPr>
            <a:spLocks noGrp="1" noChangeArrowheads="1"/>
          </p:cNvSpPr>
          <p:nvPr>
            <p:ph type="sldNum" sz="quarter" idx="4"/>
          </p:nvPr>
        </p:nvSpPr>
        <p:spPr bwMode="auto">
          <a:xfrm>
            <a:off x="5872163" y="4879182"/>
            <a:ext cx="685800" cy="23574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fld id="{1676EAF5-9B13-4F74-983B-577E7153C3CF}" type="slidenum">
              <a:rPr lang="en-US"/>
              <a:pPr/>
              <a:t>‹#›</a:t>
            </a:fld>
            <a:endParaRPr lang="en-US" dirty="0"/>
          </a:p>
        </p:txBody>
      </p:sp>
      <p:grpSp>
        <p:nvGrpSpPr>
          <p:cNvPr id="55" name="Group 317"/>
          <p:cNvGrpSpPr>
            <a:grpSpLocks/>
          </p:cNvGrpSpPr>
          <p:nvPr userDrawn="1"/>
        </p:nvGrpSpPr>
        <p:grpSpPr bwMode="auto">
          <a:xfrm>
            <a:off x="7656640" y="4701510"/>
            <a:ext cx="1346053" cy="362965"/>
            <a:chOff x="4696" y="3903"/>
            <a:chExt cx="1005" cy="271"/>
          </a:xfrm>
        </p:grpSpPr>
        <p:sp>
          <p:nvSpPr>
            <p:cNvPr id="56" name="Text Box 271"/>
            <p:cNvSpPr txBox="1">
              <a:spLocks noChangeAspect="1" noChangeArrowheads="1"/>
            </p:cNvSpPr>
            <p:nvPr/>
          </p:nvSpPr>
          <p:spPr bwMode="black">
            <a:xfrm>
              <a:off x="5525" y="4009"/>
              <a:ext cx="176" cy="96"/>
            </a:xfrm>
            <a:prstGeom prst="rect">
              <a:avLst/>
            </a:prstGeom>
            <a:noFill/>
            <a:ln w="9525">
              <a:noFill/>
              <a:miter lim="800000"/>
              <a:headEnd/>
              <a:tailEnd/>
            </a:ln>
            <a:effectLst/>
          </p:spPr>
          <p:txBody>
            <a:bodyPr wrap="none">
              <a:normAutofit fontScale="85000" lnSpcReduction="20000"/>
            </a:bodyPr>
            <a:lstStyle/>
            <a:p>
              <a:r>
                <a:rPr lang="en-US" sz="400" b="1" dirty="0"/>
                <a:t>TM</a:t>
              </a:r>
            </a:p>
          </p:txBody>
        </p:sp>
        <p:sp>
          <p:nvSpPr>
            <p:cNvPr id="57" name="Freeform 272"/>
            <p:cNvSpPr>
              <a:spLocks noChangeAspect="1"/>
            </p:cNvSpPr>
            <p:nvPr/>
          </p:nvSpPr>
          <p:spPr bwMode="black">
            <a:xfrm>
              <a:off x="5166" y="4145"/>
              <a:ext cx="28" cy="29"/>
            </a:xfrm>
            <a:custGeom>
              <a:avLst/>
              <a:gdLst/>
              <a:ahLst/>
              <a:cxnLst>
                <a:cxn ang="0">
                  <a:pos x="7" y="19"/>
                </a:cxn>
                <a:cxn ang="0">
                  <a:pos x="14" y="26"/>
                </a:cxn>
                <a:cxn ang="0">
                  <a:pos x="21" y="21"/>
                </a:cxn>
                <a:cxn ang="0">
                  <a:pos x="5" y="8"/>
                </a:cxn>
                <a:cxn ang="0">
                  <a:pos x="17" y="0"/>
                </a:cxn>
                <a:cxn ang="0">
                  <a:pos x="28" y="9"/>
                </a:cxn>
                <a:cxn ang="0">
                  <a:pos x="23" y="10"/>
                </a:cxn>
                <a:cxn ang="0">
                  <a:pos x="17" y="4"/>
                </a:cxn>
                <a:cxn ang="0">
                  <a:pos x="10" y="8"/>
                </a:cxn>
                <a:cxn ang="0">
                  <a:pos x="26" y="21"/>
                </a:cxn>
                <a:cxn ang="0">
                  <a:pos x="12" y="30"/>
                </a:cxn>
                <a:cxn ang="0">
                  <a:pos x="1" y="20"/>
                </a:cxn>
                <a:cxn ang="0">
                  <a:pos x="7" y="19"/>
                </a:cxn>
              </a:cxnLst>
              <a:rect l="0" t="0" r="r" b="b"/>
              <a:pathLst>
                <a:path w="29" h="30">
                  <a:moveTo>
                    <a:pt x="7" y="19"/>
                  </a:moveTo>
                  <a:cubicBezTo>
                    <a:pt x="6" y="25"/>
                    <a:pt x="10" y="26"/>
                    <a:pt x="14" y="26"/>
                  </a:cubicBezTo>
                  <a:cubicBezTo>
                    <a:pt x="16" y="26"/>
                    <a:pt x="20" y="26"/>
                    <a:pt x="21" y="21"/>
                  </a:cubicBezTo>
                  <a:cubicBezTo>
                    <a:pt x="22" y="14"/>
                    <a:pt x="2" y="20"/>
                    <a:pt x="5" y="8"/>
                  </a:cubicBezTo>
                  <a:cubicBezTo>
                    <a:pt x="6" y="2"/>
                    <a:pt x="12" y="0"/>
                    <a:pt x="17" y="0"/>
                  </a:cubicBezTo>
                  <a:cubicBezTo>
                    <a:pt x="21" y="0"/>
                    <a:pt x="29" y="2"/>
                    <a:pt x="28" y="9"/>
                  </a:cubicBezTo>
                  <a:cubicBezTo>
                    <a:pt x="23" y="10"/>
                    <a:pt x="23" y="10"/>
                    <a:pt x="23" y="10"/>
                  </a:cubicBezTo>
                  <a:cubicBezTo>
                    <a:pt x="23" y="6"/>
                    <a:pt x="20" y="4"/>
                    <a:pt x="17" y="4"/>
                  </a:cubicBezTo>
                  <a:cubicBezTo>
                    <a:pt x="14" y="4"/>
                    <a:pt x="10" y="4"/>
                    <a:pt x="10" y="8"/>
                  </a:cubicBezTo>
                  <a:cubicBezTo>
                    <a:pt x="8" y="15"/>
                    <a:pt x="28" y="10"/>
                    <a:pt x="26" y="21"/>
                  </a:cubicBezTo>
                  <a:cubicBezTo>
                    <a:pt x="25" y="27"/>
                    <a:pt x="18" y="30"/>
                    <a:pt x="12" y="30"/>
                  </a:cubicBezTo>
                  <a:cubicBezTo>
                    <a:pt x="6" y="30"/>
                    <a:pt x="0" y="27"/>
                    <a:pt x="1" y="20"/>
                  </a:cubicBezTo>
                  <a:lnTo>
                    <a:pt x="7" y="19"/>
                  </a:lnTo>
                  <a:close/>
                </a:path>
              </a:pathLst>
            </a:custGeom>
            <a:solidFill>
              <a:schemeClr val="tx1"/>
            </a:solidFill>
            <a:ln w="9525">
              <a:noFill/>
              <a:round/>
              <a:headEnd/>
              <a:tailEnd/>
            </a:ln>
          </p:spPr>
          <p:txBody>
            <a:bodyPr/>
            <a:lstStyle/>
            <a:p>
              <a:endParaRPr lang="en-US" dirty="0"/>
            </a:p>
          </p:txBody>
        </p:sp>
        <p:sp>
          <p:nvSpPr>
            <p:cNvPr id="58" name="Freeform 273"/>
            <p:cNvSpPr>
              <a:spLocks noChangeAspect="1" noEditPoints="1"/>
            </p:cNvSpPr>
            <p:nvPr/>
          </p:nvSpPr>
          <p:spPr bwMode="black">
            <a:xfrm>
              <a:off x="5196" y="4145"/>
              <a:ext cx="29" cy="29"/>
            </a:xfrm>
            <a:custGeom>
              <a:avLst/>
              <a:gdLst/>
              <a:ahLst/>
              <a:cxnLst>
                <a:cxn ang="0">
                  <a:pos x="7" y="16"/>
                </a:cxn>
                <a:cxn ang="0">
                  <a:pos x="13" y="26"/>
                </a:cxn>
                <a:cxn ang="0">
                  <a:pos x="23" y="20"/>
                </a:cxn>
                <a:cxn ang="0">
                  <a:pos x="27" y="20"/>
                </a:cxn>
                <a:cxn ang="0">
                  <a:pos x="12" y="30"/>
                </a:cxn>
                <a:cxn ang="0">
                  <a:pos x="1" y="15"/>
                </a:cxn>
                <a:cxn ang="0">
                  <a:pos x="18" y="0"/>
                </a:cxn>
                <a:cxn ang="0">
                  <a:pos x="29" y="15"/>
                </a:cxn>
                <a:cxn ang="0">
                  <a:pos x="28" y="16"/>
                </a:cxn>
                <a:cxn ang="0">
                  <a:pos x="7" y="16"/>
                </a:cxn>
                <a:cxn ang="0">
                  <a:pos x="24" y="12"/>
                </a:cxn>
                <a:cxn ang="0">
                  <a:pos x="17" y="4"/>
                </a:cxn>
                <a:cxn ang="0">
                  <a:pos x="7" y="12"/>
                </a:cxn>
                <a:cxn ang="0">
                  <a:pos x="24" y="12"/>
                </a:cxn>
              </a:cxnLst>
              <a:rect l="0" t="0" r="r" b="b"/>
              <a:pathLst>
                <a:path w="30" h="30">
                  <a:moveTo>
                    <a:pt x="7" y="16"/>
                  </a:moveTo>
                  <a:cubicBezTo>
                    <a:pt x="5" y="22"/>
                    <a:pt x="8" y="26"/>
                    <a:pt x="13" y="26"/>
                  </a:cubicBezTo>
                  <a:cubicBezTo>
                    <a:pt x="18" y="26"/>
                    <a:pt x="21" y="24"/>
                    <a:pt x="23" y="20"/>
                  </a:cubicBezTo>
                  <a:cubicBezTo>
                    <a:pt x="27" y="20"/>
                    <a:pt x="27" y="20"/>
                    <a:pt x="27" y="20"/>
                  </a:cubicBezTo>
                  <a:cubicBezTo>
                    <a:pt x="24" y="27"/>
                    <a:pt x="19" y="30"/>
                    <a:pt x="12" y="30"/>
                  </a:cubicBezTo>
                  <a:cubicBezTo>
                    <a:pt x="3" y="30"/>
                    <a:pt x="0" y="23"/>
                    <a:pt x="1" y="15"/>
                  </a:cubicBezTo>
                  <a:cubicBezTo>
                    <a:pt x="3" y="6"/>
                    <a:pt x="9" y="0"/>
                    <a:pt x="18" y="0"/>
                  </a:cubicBezTo>
                  <a:cubicBezTo>
                    <a:pt x="27" y="0"/>
                    <a:pt x="30" y="6"/>
                    <a:pt x="29" y="15"/>
                  </a:cubicBezTo>
                  <a:cubicBezTo>
                    <a:pt x="28" y="16"/>
                    <a:pt x="28" y="16"/>
                    <a:pt x="28" y="16"/>
                  </a:cubicBezTo>
                  <a:lnTo>
                    <a:pt x="7" y="16"/>
                  </a:lnTo>
                  <a:close/>
                  <a:moveTo>
                    <a:pt x="24" y="12"/>
                  </a:moveTo>
                  <a:cubicBezTo>
                    <a:pt x="24" y="8"/>
                    <a:pt x="22" y="4"/>
                    <a:pt x="17" y="4"/>
                  </a:cubicBezTo>
                  <a:cubicBezTo>
                    <a:pt x="12" y="4"/>
                    <a:pt x="8" y="8"/>
                    <a:pt x="7" y="12"/>
                  </a:cubicBezTo>
                  <a:lnTo>
                    <a:pt x="24" y="12"/>
                  </a:lnTo>
                  <a:close/>
                </a:path>
              </a:pathLst>
            </a:custGeom>
            <a:solidFill>
              <a:schemeClr val="tx1"/>
            </a:solidFill>
            <a:ln w="9525">
              <a:noFill/>
              <a:round/>
              <a:headEnd/>
              <a:tailEnd/>
            </a:ln>
          </p:spPr>
          <p:txBody>
            <a:bodyPr/>
            <a:lstStyle/>
            <a:p>
              <a:endParaRPr lang="en-US" dirty="0"/>
            </a:p>
          </p:txBody>
        </p:sp>
        <p:sp>
          <p:nvSpPr>
            <p:cNvPr id="59" name="Freeform 274"/>
            <p:cNvSpPr>
              <a:spLocks noChangeAspect="1"/>
            </p:cNvSpPr>
            <p:nvPr/>
          </p:nvSpPr>
          <p:spPr bwMode="black">
            <a:xfrm>
              <a:off x="5227" y="4145"/>
              <a:ext cx="44" cy="28"/>
            </a:xfrm>
            <a:custGeom>
              <a:avLst/>
              <a:gdLst/>
              <a:ahLst/>
              <a:cxnLst>
                <a:cxn ang="0">
                  <a:pos x="5" y="1"/>
                </a:cxn>
                <a:cxn ang="0">
                  <a:pos x="10" y="1"/>
                </a:cxn>
                <a:cxn ang="0">
                  <a:pos x="9" y="4"/>
                </a:cxn>
                <a:cxn ang="0">
                  <a:pos x="9" y="4"/>
                </a:cxn>
                <a:cxn ang="0">
                  <a:pos x="18" y="0"/>
                </a:cxn>
                <a:cxn ang="0">
                  <a:pos x="26" y="5"/>
                </a:cxn>
                <a:cxn ang="0">
                  <a:pos x="35" y="0"/>
                </a:cxn>
                <a:cxn ang="0">
                  <a:pos x="43" y="10"/>
                </a:cxn>
                <a:cxn ang="0">
                  <a:pos x="39" y="29"/>
                </a:cxn>
                <a:cxn ang="0">
                  <a:pos x="34" y="29"/>
                </a:cxn>
                <a:cxn ang="0">
                  <a:pos x="38" y="10"/>
                </a:cxn>
                <a:cxn ang="0">
                  <a:pos x="34" y="4"/>
                </a:cxn>
                <a:cxn ang="0">
                  <a:pos x="26" y="10"/>
                </a:cxn>
                <a:cxn ang="0">
                  <a:pos x="22" y="29"/>
                </a:cxn>
                <a:cxn ang="0">
                  <a:pos x="17" y="29"/>
                </a:cxn>
                <a:cxn ang="0">
                  <a:pos x="21" y="10"/>
                </a:cxn>
                <a:cxn ang="0">
                  <a:pos x="17" y="4"/>
                </a:cxn>
                <a:cxn ang="0">
                  <a:pos x="8" y="10"/>
                </a:cxn>
                <a:cxn ang="0">
                  <a:pos x="5" y="29"/>
                </a:cxn>
                <a:cxn ang="0">
                  <a:pos x="0" y="29"/>
                </a:cxn>
                <a:cxn ang="0">
                  <a:pos x="5" y="1"/>
                </a:cxn>
              </a:cxnLst>
              <a:rect l="0" t="0" r="r" b="b"/>
              <a:pathLst>
                <a:path w="44" h="29">
                  <a:moveTo>
                    <a:pt x="5" y="1"/>
                  </a:moveTo>
                  <a:cubicBezTo>
                    <a:pt x="10" y="1"/>
                    <a:pt x="10" y="1"/>
                    <a:pt x="10" y="1"/>
                  </a:cubicBezTo>
                  <a:cubicBezTo>
                    <a:pt x="9" y="4"/>
                    <a:pt x="9" y="4"/>
                    <a:pt x="9" y="4"/>
                  </a:cubicBezTo>
                  <a:cubicBezTo>
                    <a:pt x="9" y="4"/>
                    <a:pt x="9" y="4"/>
                    <a:pt x="9" y="4"/>
                  </a:cubicBezTo>
                  <a:cubicBezTo>
                    <a:pt x="12" y="2"/>
                    <a:pt x="15" y="0"/>
                    <a:pt x="18" y="0"/>
                  </a:cubicBezTo>
                  <a:cubicBezTo>
                    <a:pt x="21" y="0"/>
                    <a:pt x="25" y="1"/>
                    <a:pt x="26" y="5"/>
                  </a:cubicBezTo>
                  <a:cubicBezTo>
                    <a:pt x="28" y="2"/>
                    <a:pt x="32" y="0"/>
                    <a:pt x="35" y="0"/>
                  </a:cubicBezTo>
                  <a:cubicBezTo>
                    <a:pt x="40" y="0"/>
                    <a:pt x="44" y="2"/>
                    <a:pt x="43" y="10"/>
                  </a:cubicBezTo>
                  <a:cubicBezTo>
                    <a:pt x="39" y="29"/>
                    <a:pt x="39" y="29"/>
                    <a:pt x="39" y="29"/>
                  </a:cubicBezTo>
                  <a:cubicBezTo>
                    <a:pt x="34" y="29"/>
                    <a:pt x="34" y="29"/>
                    <a:pt x="34" y="29"/>
                  </a:cubicBezTo>
                  <a:cubicBezTo>
                    <a:pt x="38" y="10"/>
                    <a:pt x="38" y="10"/>
                    <a:pt x="38" y="10"/>
                  </a:cubicBezTo>
                  <a:cubicBezTo>
                    <a:pt x="39" y="7"/>
                    <a:pt x="37" y="4"/>
                    <a:pt x="34" y="4"/>
                  </a:cubicBezTo>
                  <a:cubicBezTo>
                    <a:pt x="31" y="4"/>
                    <a:pt x="26" y="6"/>
                    <a:pt x="26" y="10"/>
                  </a:cubicBezTo>
                  <a:cubicBezTo>
                    <a:pt x="22" y="29"/>
                    <a:pt x="22" y="29"/>
                    <a:pt x="22" y="29"/>
                  </a:cubicBezTo>
                  <a:cubicBezTo>
                    <a:pt x="17" y="29"/>
                    <a:pt x="17" y="29"/>
                    <a:pt x="17" y="29"/>
                  </a:cubicBezTo>
                  <a:cubicBezTo>
                    <a:pt x="21" y="10"/>
                    <a:pt x="21" y="10"/>
                    <a:pt x="21" y="10"/>
                  </a:cubicBezTo>
                  <a:cubicBezTo>
                    <a:pt x="21" y="7"/>
                    <a:pt x="20" y="4"/>
                    <a:pt x="17" y="4"/>
                  </a:cubicBezTo>
                  <a:cubicBezTo>
                    <a:pt x="14" y="4"/>
                    <a:pt x="9" y="6"/>
                    <a:pt x="8" y="10"/>
                  </a:cubicBezTo>
                  <a:cubicBezTo>
                    <a:pt x="5" y="29"/>
                    <a:pt x="5" y="29"/>
                    <a:pt x="5" y="29"/>
                  </a:cubicBezTo>
                  <a:cubicBezTo>
                    <a:pt x="0" y="29"/>
                    <a:pt x="0" y="29"/>
                    <a:pt x="0" y="29"/>
                  </a:cubicBezTo>
                  <a:lnTo>
                    <a:pt x="5" y="1"/>
                  </a:lnTo>
                  <a:close/>
                </a:path>
              </a:pathLst>
            </a:custGeom>
            <a:solidFill>
              <a:schemeClr val="tx1"/>
            </a:solidFill>
            <a:ln w="9525">
              <a:noFill/>
              <a:round/>
              <a:headEnd/>
              <a:tailEnd/>
            </a:ln>
          </p:spPr>
          <p:txBody>
            <a:bodyPr/>
            <a:lstStyle/>
            <a:p>
              <a:endParaRPr lang="en-US" dirty="0"/>
            </a:p>
          </p:txBody>
        </p:sp>
        <p:sp>
          <p:nvSpPr>
            <p:cNvPr id="60" name="Freeform 275"/>
            <p:cNvSpPr>
              <a:spLocks noChangeAspect="1" noEditPoints="1"/>
            </p:cNvSpPr>
            <p:nvPr/>
          </p:nvSpPr>
          <p:spPr bwMode="black">
            <a:xfrm>
              <a:off x="5273" y="4131"/>
              <a:ext cx="13" cy="42"/>
            </a:xfrm>
            <a:custGeom>
              <a:avLst/>
              <a:gdLst/>
              <a:ahLst/>
              <a:cxnLst>
                <a:cxn ang="0">
                  <a:pos x="10" y="30"/>
                </a:cxn>
                <a:cxn ang="0">
                  <a:pos x="20" y="30"/>
                </a:cxn>
                <a:cxn ang="0">
                  <a:pos x="8" y="86"/>
                </a:cxn>
                <a:cxn ang="0">
                  <a:pos x="0" y="86"/>
                </a:cxn>
                <a:cxn ang="0">
                  <a:pos x="10" y="30"/>
                </a:cxn>
                <a:cxn ang="0">
                  <a:pos x="16" y="0"/>
                </a:cxn>
                <a:cxn ang="0">
                  <a:pos x="26" y="0"/>
                </a:cxn>
                <a:cxn ang="0">
                  <a:pos x="24" y="12"/>
                </a:cxn>
                <a:cxn ang="0">
                  <a:pos x="14" y="12"/>
                </a:cxn>
                <a:cxn ang="0">
                  <a:pos x="16" y="0"/>
                </a:cxn>
              </a:cxnLst>
              <a:rect l="0" t="0" r="r" b="b"/>
              <a:pathLst>
                <a:path w="26" h="86">
                  <a:moveTo>
                    <a:pt x="10" y="30"/>
                  </a:moveTo>
                  <a:lnTo>
                    <a:pt x="20" y="30"/>
                  </a:lnTo>
                  <a:lnTo>
                    <a:pt x="8" y="86"/>
                  </a:lnTo>
                  <a:lnTo>
                    <a:pt x="0" y="86"/>
                  </a:lnTo>
                  <a:lnTo>
                    <a:pt x="10" y="30"/>
                  </a:lnTo>
                  <a:close/>
                  <a:moveTo>
                    <a:pt x="16" y="0"/>
                  </a:moveTo>
                  <a:lnTo>
                    <a:pt x="26" y="0"/>
                  </a:lnTo>
                  <a:lnTo>
                    <a:pt x="24" y="12"/>
                  </a:lnTo>
                  <a:lnTo>
                    <a:pt x="14" y="12"/>
                  </a:lnTo>
                  <a:lnTo>
                    <a:pt x="16" y="0"/>
                  </a:lnTo>
                  <a:close/>
                </a:path>
              </a:pathLst>
            </a:custGeom>
            <a:solidFill>
              <a:schemeClr val="tx1"/>
            </a:solidFill>
            <a:ln w="9525">
              <a:noFill/>
              <a:round/>
              <a:headEnd/>
              <a:tailEnd/>
            </a:ln>
          </p:spPr>
          <p:txBody>
            <a:bodyPr/>
            <a:lstStyle/>
            <a:p>
              <a:endParaRPr lang="en-US" dirty="0"/>
            </a:p>
          </p:txBody>
        </p:sp>
        <p:sp>
          <p:nvSpPr>
            <p:cNvPr id="61" name="Freeform 276"/>
            <p:cNvSpPr>
              <a:spLocks noChangeAspect="1"/>
            </p:cNvSpPr>
            <p:nvPr/>
          </p:nvSpPr>
          <p:spPr bwMode="black">
            <a:xfrm>
              <a:off x="5284" y="4145"/>
              <a:ext cx="30" cy="29"/>
            </a:xfrm>
            <a:custGeom>
              <a:avLst/>
              <a:gdLst/>
              <a:ahLst/>
              <a:cxnLst>
                <a:cxn ang="0">
                  <a:pos x="25" y="10"/>
                </a:cxn>
                <a:cxn ang="0">
                  <a:pos x="19" y="4"/>
                </a:cxn>
                <a:cxn ang="0">
                  <a:pos x="7" y="15"/>
                </a:cxn>
                <a:cxn ang="0">
                  <a:pos x="14" y="26"/>
                </a:cxn>
                <a:cxn ang="0">
                  <a:pos x="24" y="19"/>
                </a:cxn>
                <a:cxn ang="0">
                  <a:pos x="29" y="19"/>
                </a:cxn>
                <a:cxn ang="0">
                  <a:pos x="13" y="30"/>
                </a:cxn>
                <a:cxn ang="0">
                  <a:pos x="2" y="15"/>
                </a:cxn>
                <a:cxn ang="0">
                  <a:pos x="19" y="0"/>
                </a:cxn>
                <a:cxn ang="0">
                  <a:pos x="30" y="10"/>
                </a:cxn>
                <a:cxn ang="0">
                  <a:pos x="25" y="10"/>
                </a:cxn>
              </a:cxnLst>
              <a:rect l="0" t="0" r="r" b="b"/>
              <a:pathLst>
                <a:path w="30" h="30">
                  <a:moveTo>
                    <a:pt x="25" y="10"/>
                  </a:moveTo>
                  <a:cubicBezTo>
                    <a:pt x="25" y="6"/>
                    <a:pt x="22" y="4"/>
                    <a:pt x="19" y="4"/>
                  </a:cubicBezTo>
                  <a:cubicBezTo>
                    <a:pt x="12" y="4"/>
                    <a:pt x="8" y="10"/>
                    <a:pt x="7" y="15"/>
                  </a:cubicBezTo>
                  <a:cubicBezTo>
                    <a:pt x="6" y="21"/>
                    <a:pt x="8" y="26"/>
                    <a:pt x="14" y="26"/>
                  </a:cubicBezTo>
                  <a:cubicBezTo>
                    <a:pt x="19" y="26"/>
                    <a:pt x="23" y="23"/>
                    <a:pt x="24" y="19"/>
                  </a:cubicBezTo>
                  <a:cubicBezTo>
                    <a:pt x="29" y="19"/>
                    <a:pt x="29" y="19"/>
                    <a:pt x="29" y="19"/>
                  </a:cubicBezTo>
                  <a:cubicBezTo>
                    <a:pt x="27" y="26"/>
                    <a:pt x="21" y="30"/>
                    <a:pt x="13" y="30"/>
                  </a:cubicBezTo>
                  <a:cubicBezTo>
                    <a:pt x="4" y="30"/>
                    <a:pt x="0" y="24"/>
                    <a:pt x="2" y="15"/>
                  </a:cubicBezTo>
                  <a:cubicBezTo>
                    <a:pt x="4" y="6"/>
                    <a:pt x="10" y="0"/>
                    <a:pt x="19" y="0"/>
                  </a:cubicBezTo>
                  <a:cubicBezTo>
                    <a:pt x="25" y="0"/>
                    <a:pt x="30" y="3"/>
                    <a:pt x="30" y="10"/>
                  </a:cubicBezTo>
                  <a:lnTo>
                    <a:pt x="25" y="10"/>
                  </a:lnTo>
                  <a:close/>
                </a:path>
              </a:pathLst>
            </a:custGeom>
            <a:solidFill>
              <a:schemeClr val="tx1"/>
            </a:solidFill>
            <a:ln w="9525">
              <a:noFill/>
              <a:round/>
              <a:headEnd/>
              <a:tailEnd/>
            </a:ln>
          </p:spPr>
          <p:txBody>
            <a:bodyPr/>
            <a:lstStyle/>
            <a:p>
              <a:endParaRPr lang="en-US" dirty="0"/>
            </a:p>
          </p:txBody>
        </p:sp>
        <p:sp>
          <p:nvSpPr>
            <p:cNvPr id="62" name="Freeform 277"/>
            <p:cNvSpPr>
              <a:spLocks noChangeAspect="1" noEditPoints="1"/>
            </p:cNvSpPr>
            <p:nvPr/>
          </p:nvSpPr>
          <p:spPr bwMode="black">
            <a:xfrm>
              <a:off x="5316" y="4145"/>
              <a:ext cx="31" cy="29"/>
            </a:xfrm>
            <a:custGeom>
              <a:avLst/>
              <a:gdLst/>
              <a:ahLst/>
              <a:cxnLst>
                <a:cxn ang="0">
                  <a:pos x="18" y="0"/>
                </a:cxn>
                <a:cxn ang="0">
                  <a:pos x="30" y="15"/>
                </a:cxn>
                <a:cxn ang="0">
                  <a:pos x="13" y="30"/>
                </a:cxn>
                <a:cxn ang="0">
                  <a:pos x="1" y="15"/>
                </a:cxn>
                <a:cxn ang="0">
                  <a:pos x="18" y="0"/>
                </a:cxn>
                <a:cxn ang="0">
                  <a:pos x="13" y="26"/>
                </a:cxn>
                <a:cxn ang="0">
                  <a:pos x="24" y="15"/>
                </a:cxn>
                <a:cxn ang="0">
                  <a:pos x="18" y="4"/>
                </a:cxn>
                <a:cxn ang="0">
                  <a:pos x="7" y="15"/>
                </a:cxn>
                <a:cxn ang="0">
                  <a:pos x="13" y="26"/>
                </a:cxn>
              </a:cxnLst>
              <a:rect l="0" t="0" r="r" b="b"/>
              <a:pathLst>
                <a:path w="31" h="30">
                  <a:moveTo>
                    <a:pt x="18" y="0"/>
                  </a:moveTo>
                  <a:cubicBezTo>
                    <a:pt x="27" y="0"/>
                    <a:pt x="31" y="6"/>
                    <a:pt x="30" y="15"/>
                  </a:cubicBezTo>
                  <a:cubicBezTo>
                    <a:pt x="28" y="24"/>
                    <a:pt x="21" y="30"/>
                    <a:pt x="13" y="30"/>
                  </a:cubicBezTo>
                  <a:cubicBezTo>
                    <a:pt x="4" y="30"/>
                    <a:pt x="0" y="24"/>
                    <a:pt x="1" y="15"/>
                  </a:cubicBezTo>
                  <a:cubicBezTo>
                    <a:pt x="3" y="6"/>
                    <a:pt x="10" y="0"/>
                    <a:pt x="18" y="0"/>
                  </a:cubicBezTo>
                  <a:close/>
                  <a:moveTo>
                    <a:pt x="13" y="26"/>
                  </a:moveTo>
                  <a:cubicBezTo>
                    <a:pt x="20" y="26"/>
                    <a:pt x="23" y="20"/>
                    <a:pt x="24" y="15"/>
                  </a:cubicBezTo>
                  <a:cubicBezTo>
                    <a:pt x="25" y="10"/>
                    <a:pt x="25" y="4"/>
                    <a:pt x="18" y="4"/>
                  </a:cubicBezTo>
                  <a:cubicBezTo>
                    <a:pt x="11" y="4"/>
                    <a:pt x="8" y="10"/>
                    <a:pt x="7" y="15"/>
                  </a:cubicBezTo>
                  <a:cubicBezTo>
                    <a:pt x="6" y="20"/>
                    <a:pt x="6" y="26"/>
                    <a:pt x="13" y="26"/>
                  </a:cubicBezTo>
                  <a:close/>
                </a:path>
              </a:pathLst>
            </a:custGeom>
            <a:solidFill>
              <a:schemeClr val="tx1"/>
            </a:solidFill>
            <a:ln w="9525">
              <a:noFill/>
              <a:round/>
              <a:headEnd/>
              <a:tailEnd/>
            </a:ln>
          </p:spPr>
          <p:txBody>
            <a:bodyPr/>
            <a:lstStyle/>
            <a:p>
              <a:endParaRPr lang="en-US" dirty="0"/>
            </a:p>
          </p:txBody>
        </p:sp>
        <p:sp>
          <p:nvSpPr>
            <p:cNvPr id="63" name="Freeform 278"/>
            <p:cNvSpPr>
              <a:spLocks noChangeAspect="1"/>
            </p:cNvSpPr>
            <p:nvPr/>
          </p:nvSpPr>
          <p:spPr bwMode="black">
            <a:xfrm>
              <a:off x="5348" y="4145"/>
              <a:ext cx="29" cy="28"/>
            </a:xfrm>
            <a:custGeom>
              <a:avLst/>
              <a:gdLst/>
              <a:ahLst/>
              <a:cxnLst>
                <a:cxn ang="0">
                  <a:pos x="5" y="1"/>
                </a:cxn>
                <a:cxn ang="0">
                  <a:pos x="10" y="1"/>
                </a:cxn>
                <a:cxn ang="0">
                  <a:pos x="9" y="4"/>
                </a:cxn>
                <a:cxn ang="0">
                  <a:pos x="10" y="4"/>
                </a:cxn>
                <a:cxn ang="0">
                  <a:pos x="19" y="0"/>
                </a:cxn>
                <a:cxn ang="0">
                  <a:pos x="27" y="10"/>
                </a:cxn>
                <a:cxn ang="0">
                  <a:pos x="23" y="29"/>
                </a:cxn>
                <a:cxn ang="0">
                  <a:pos x="18" y="29"/>
                </a:cxn>
                <a:cxn ang="0">
                  <a:pos x="22" y="11"/>
                </a:cxn>
                <a:cxn ang="0">
                  <a:pos x="17" y="4"/>
                </a:cxn>
                <a:cxn ang="0">
                  <a:pos x="8" y="12"/>
                </a:cxn>
                <a:cxn ang="0">
                  <a:pos x="5" y="29"/>
                </a:cxn>
                <a:cxn ang="0">
                  <a:pos x="0" y="29"/>
                </a:cxn>
                <a:cxn ang="0">
                  <a:pos x="5" y="1"/>
                </a:cxn>
              </a:cxnLst>
              <a:rect l="0" t="0" r="r" b="b"/>
              <a:pathLst>
                <a:path w="29" h="29">
                  <a:moveTo>
                    <a:pt x="5" y="1"/>
                  </a:moveTo>
                  <a:cubicBezTo>
                    <a:pt x="10" y="1"/>
                    <a:pt x="10" y="1"/>
                    <a:pt x="10" y="1"/>
                  </a:cubicBezTo>
                  <a:cubicBezTo>
                    <a:pt x="9" y="4"/>
                    <a:pt x="9" y="4"/>
                    <a:pt x="9" y="4"/>
                  </a:cubicBezTo>
                  <a:cubicBezTo>
                    <a:pt x="10" y="4"/>
                    <a:pt x="10" y="4"/>
                    <a:pt x="10" y="4"/>
                  </a:cubicBezTo>
                  <a:cubicBezTo>
                    <a:pt x="12" y="2"/>
                    <a:pt x="15" y="0"/>
                    <a:pt x="19" y="0"/>
                  </a:cubicBezTo>
                  <a:cubicBezTo>
                    <a:pt x="25" y="0"/>
                    <a:pt x="29" y="2"/>
                    <a:pt x="27" y="10"/>
                  </a:cubicBezTo>
                  <a:cubicBezTo>
                    <a:pt x="23" y="29"/>
                    <a:pt x="23" y="29"/>
                    <a:pt x="23" y="29"/>
                  </a:cubicBezTo>
                  <a:cubicBezTo>
                    <a:pt x="18" y="29"/>
                    <a:pt x="18" y="29"/>
                    <a:pt x="18" y="29"/>
                  </a:cubicBezTo>
                  <a:cubicBezTo>
                    <a:pt x="22" y="11"/>
                    <a:pt x="22" y="11"/>
                    <a:pt x="22" y="11"/>
                  </a:cubicBezTo>
                  <a:cubicBezTo>
                    <a:pt x="23" y="6"/>
                    <a:pt x="21" y="4"/>
                    <a:pt x="17" y="4"/>
                  </a:cubicBezTo>
                  <a:cubicBezTo>
                    <a:pt x="13" y="4"/>
                    <a:pt x="9" y="7"/>
                    <a:pt x="8" y="12"/>
                  </a:cubicBezTo>
                  <a:cubicBezTo>
                    <a:pt x="5" y="29"/>
                    <a:pt x="5" y="29"/>
                    <a:pt x="5" y="29"/>
                  </a:cubicBezTo>
                  <a:cubicBezTo>
                    <a:pt x="0" y="29"/>
                    <a:pt x="0" y="29"/>
                    <a:pt x="0" y="29"/>
                  </a:cubicBezTo>
                  <a:lnTo>
                    <a:pt x="5" y="1"/>
                  </a:lnTo>
                  <a:close/>
                </a:path>
              </a:pathLst>
            </a:custGeom>
            <a:solidFill>
              <a:schemeClr val="tx1"/>
            </a:solidFill>
            <a:ln w="9525">
              <a:noFill/>
              <a:round/>
              <a:headEnd/>
              <a:tailEnd/>
            </a:ln>
          </p:spPr>
          <p:txBody>
            <a:bodyPr/>
            <a:lstStyle/>
            <a:p>
              <a:endParaRPr lang="en-US" dirty="0"/>
            </a:p>
          </p:txBody>
        </p:sp>
        <p:sp>
          <p:nvSpPr>
            <p:cNvPr id="64" name="Freeform 279"/>
            <p:cNvSpPr>
              <a:spLocks noChangeAspect="1" noEditPoints="1"/>
            </p:cNvSpPr>
            <p:nvPr/>
          </p:nvSpPr>
          <p:spPr bwMode="black">
            <a:xfrm>
              <a:off x="5378" y="4131"/>
              <a:ext cx="34" cy="43"/>
            </a:xfrm>
            <a:custGeom>
              <a:avLst/>
              <a:gdLst/>
              <a:ahLst/>
              <a:cxnLst>
                <a:cxn ang="0">
                  <a:pos x="26" y="43"/>
                </a:cxn>
                <a:cxn ang="0">
                  <a:pos x="21" y="43"/>
                </a:cxn>
                <a:cxn ang="0">
                  <a:pos x="22" y="40"/>
                </a:cxn>
                <a:cxn ang="0">
                  <a:pos x="22" y="40"/>
                </a:cxn>
                <a:cxn ang="0">
                  <a:pos x="22" y="40"/>
                </a:cxn>
                <a:cxn ang="0">
                  <a:pos x="12" y="44"/>
                </a:cxn>
                <a:cxn ang="0">
                  <a:pos x="1" y="29"/>
                </a:cxn>
                <a:cxn ang="0">
                  <a:pos x="18" y="14"/>
                </a:cxn>
                <a:cxn ang="0">
                  <a:pos x="26" y="18"/>
                </a:cxn>
                <a:cxn ang="0">
                  <a:pos x="26" y="18"/>
                </a:cxn>
                <a:cxn ang="0">
                  <a:pos x="30" y="0"/>
                </a:cxn>
                <a:cxn ang="0">
                  <a:pos x="35" y="0"/>
                </a:cxn>
                <a:cxn ang="0">
                  <a:pos x="26" y="43"/>
                </a:cxn>
                <a:cxn ang="0">
                  <a:pos x="13" y="40"/>
                </a:cxn>
                <a:cxn ang="0">
                  <a:pos x="24" y="29"/>
                </a:cxn>
                <a:cxn ang="0">
                  <a:pos x="17" y="18"/>
                </a:cxn>
                <a:cxn ang="0">
                  <a:pos x="6" y="29"/>
                </a:cxn>
                <a:cxn ang="0">
                  <a:pos x="13" y="40"/>
                </a:cxn>
              </a:cxnLst>
              <a:rect l="0" t="0" r="r" b="b"/>
              <a:pathLst>
                <a:path w="35" h="44">
                  <a:moveTo>
                    <a:pt x="26" y="43"/>
                  </a:moveTo>
                  <a:cubicBezTo>
                    <a:pt x="21" y="43"/>
                    <a:pt x="21" y="43"/>
                    <a:pt x="21" y="43"/>
                  </a:cubicBezTo>
                  <a:cubicBezTo>
                    <a:pt x="22" y="40"/>
                    <a:pt x="22" y="40"/>
                    <a:pt x="22" y="40"/>
                  </a:cubicBezTo>
                  <a:cubicBezTo>
                    <a:pt x="22" y="40"/>
                    <a:pt x="22" y="40"/>
                    <a:pt x="22" y="40"/>
                  </a:cubicBezTo>
                  <a:cubicBezTo>
                    <a:pt x="22" y="40"/>
                    <a:pt x="22" y="40"/>
                    <a:pt x="22" y="40"/>
                  </a:cubicBezTo>
                  <a:cubicBezTo>
                    <a:pt x="19" y="43"/>
                    <a:pt x="16" y="44"/>
                    <a:pt x="12" y="44"/>
                  </a:cubicBezTo>
                  <a:cubicBezTo>
                    <a:pt x="2" y="44"/>
                    <a:pt x="0" y="37"/>
                    <a:pt x="1" y="29"/>
                  </a:cubicBezTo>
                  <a:cubicBezTo>
                    <a:pt x="3" y="21"/>
                    <a:pt x="8" y="14"/>
                    <a:pt x="18" y="14"/>
                  </a:cubicBezTo>
                  <a:cubicBezTo>
                    <a:pt x="22" y="14"/>
                    <a:pt x="25" y="15"/>
                    <a:pt x="26" y="18"/>
                  </a:cubicBezTo>
                  <a:cubicBezTo>
                    <a:pt x="26" y="18"/>
                    <a:pt x="26" y="18"/>
                    <a:pt x="26" y="18"/>
                  </a:cubicBezTo>
                  <a:cubicBezTo>
                    <a:pt x="30" y="0"/>
                    <a:pt x="30" y="0"/>
                    <a:pt x="30" y="0"/>
                  </a:cubicBezTo>
                  <a:cubicBezTo>
                    <a:pt x="35" y="0"/>
                    <a:pt x="35" y="0"/>
                    <a:pt x="35" y="0"/>
                  </a:cubicBezTo>
                  <a:lnTo>
                    <a:pt x="26" y="43"/>
                  </a:lnTo>
                  <a:close/>
                  <a:moveTo>
                    <a:pt x="13" y="40"/>
                  </a:moveTo>
                  <a:cubicBezTo>
                    <a:pt x="20" y="40"/>
                    <a:pt x="23" y="35"/>
                    <a:pt x="24" y="29"/>
                  </a:cubicBezTo>
                  <a:cubicBezTo>
                    <a:pt x="25" y="23"/>
                    <a:pt x="23" y="18"/>
                    <a:pt x="17" y="18"/>
                  </a:cubicBezTo>
                  <a:cubicBezTo>
                    <a:pt x="11" y="18"/>
                    <a:pt x="7" y="23"/>
                    <a:pt x="6" y="29"/>
                  </a:cubicBezTo>
                  <a:cubicBezTo>
                    <a:pt x="5" y="35"/>
                    <a:pt x="7" y="40"/>
                    <a:pt x="13" y="40"/>
                  </a:cubicBezTo>
                  <a:close/>
                </a:path>
              </a:pathLst>
            </a:custGeom>
            <a:solidFill>
              <a:schemeClr val="tx1"/>
            </a:solidFill>
            <a:ln w="9525">
              <a:noFill/>
              <a:round/>
              <a:headEnd/>
              <a:tailEnd/>
            </a:ln>
          </p:spPr>
          <p:txBody>
            <a:bodyPr/>
            <a:lstStyle/>
            <a:p>
              <a:endParaRPr lang="en-US" dirty="0"/>
            </a:p>
          </p:txBody>
        </p:sp>
        <p:sp>
          <p:nvSpPr>
            <p:cNvPr id="65" name="Freeform 280"/>
            <p:cNvSpPr>
              <a:spLocks noChangeAspect="1"/>
            </p:cNvSpPr>
            <p:nvPr/>
          </p:nvSpPr>
          <p:spPr bwMode="black">
            <a:xfrm>
              <a:off x="5412" y="4145"/>
              <a:ext cx="28" cy="29"/>
            </a:xfrm>
            <a:custGeom>
              <a:avLst/>
              <a:gdLst/>
              <a:ahLst/>
              <a:cxnLst>
                <a:cxn ang="0">
                  <a:pos x="23" y="28"/>
                </a:cxn>
                <a:cxn ang="0">
                  <a:pos x="18" y="28"/>
                </a:cxn>
                <a:cxn ang="0">
                  <a:pos x="19" y="25"/>
                </a:cxn>
                <a:cxn ang="0">
                  <a:pos x="19" y="25"/>
                </a:cxn>
                <a:cxn ang="0">
                  <a:pos x="10" y="29"/>
                </a:cxn>
                <a:cxn ang="0">
                  <a:pos x="1" y="19"/>
                </a:cxn>
                <a:cxn ang="0">
                  <a:pos x="5" y="0"/>
                </a:cxn>
                <a:cxn ang="0">
                  <a:pos x="10" y="0"/>
                </a:cxn>
                <a:cxn ang="0">
                  <a:pos x="6" y="19"/>
                </a:cxn>
                <a:cxn ang="0">
                  <a:pos x="11" y="25"/>
                </a:cxn>
                <a:cxn ang="0">
                  <a:pos x="21" y="17"/>
                </a:cxn>
                <a:cxn ang="0">
                  <a:pos x="24" y="0"/>
                </a:cxn>
                <a:cxn ang="0">
                  <a:pos x="29" y="0"/>
                </a:cxn>
                <a:cxn ang="0">
                  <a:pos x="23" y="28"/>
                </a:cxn>
              </a:cxnLst>
              <a:rect l="0" t="0" r="r" b="b"/>
              <a:pathLst>
                <a:path w="29" h="29">
                  <a:moveTo>
                    <a:pt x="23" y="28"/>
                  </a:moveTo>
                  <a:cubicBezTo>
                    <a:pt x="18" y="28"/>
                    <a:pt x="18" y="28"/>
                    <a:pt x="18" y="28"/>
                  </a:cubicBezTo>
                  <a:cubicBezTo>
                    <a:pt x="19" y="25"/>
                    <a:pt x="19" y="25"/>
                    <a:pt x="19" y="25"/>
                  </a:cubicBezTo>
                  <a:cubicBezTo>
                    <a:pt x="19" y="25"/>
                    <a:pt x="19" y="25"/>
                    <a:pt x="19" y="25"/>
                  </a:cubicBezTo>
                  <a:cubicBezTo>
                    <a:pt x="17" y="27"/>
                    <a:pt x="13" y="29"/>
                    <a:pt x="10" y="29"/>
                  </a:cubicBezTo>
                  <a:cubicBezTo>
                    <a:pt x="4" y="29"/>
                    <a:pt x="0" y="27"/>
                    <a:pt x="1" y="19"/>
                  </a:cubicBezTo>
                  <a:cubicBezTo>
                    <a:pt x="5" y="0"/>
                    <a:pt x="5" y="0"/>
                    <a:pt x="5" y="0"/>
                  </a:cubicBezTo>
                  <a:cubicBezTo>
                    <a:pt x="10" y="0"/>
                    <a:pt x="10" y="0"/>
                    <a:pt x="10" y="0"/>
                  </a:cubicBezTo>
                  <a:cubicBezTo>
                    <a:pt x="6" y="19"/>
                    <a:pt x="6" y="19"/>
                    <a:pt x="6" y="19"/>
                  </a:cubicBezTo>
                  <a:cubicBezTo>
                    <a:pt x="6" y="23"/>
                    <a:pt x="8" y="25"/>
                    <a:pt x="11" y="25"/>
                  </a:cubicBezTo>
                  <a:cubicBezTo>
                    <a:pt x="16" y="25"/>
                    <a:pt x="20" y="22"/>
                    <a:pt x="21" y="17"/>
                  </a:cubicBezTo>
                  <a:cubicBezTo>
                    <a:pt x="24" y="0"/>
                    <a:pt x="24" y="0"/>
                    <a:pt x="24" y="0"/>
                  </a:cubicBezTo>
                  <a:cubicBezTo>
                    <a:pt x="29" y="0"/>
                    <a:pt x="29" y="0"/>
                    <a:pt x="29" y="0"/>
                  </a:cubicBezTo>
                  <a:lnTo>
                    <a:pt x="23" y="28"/>
                  </a:lnTo>
                  <a:close/>
                </a:path>
              </a:pathLst>
            </a:custGeom>
            <a:solidFill>
              <a:schemeClr val="tx1"/>
            </a:solidFill>
            <a:ln w="9525">
              <a:noFill/>
              <a:round/>
              <a:headEnd/>
              <a:tailEnd/>
            </a:ln>
          </p:spPr>
          <p:txBody>
            <a:bodyPr/>
            <a:lstStyle/>
            <a:p>
              <a:endParaRPr lang="en-US" dirty="0"/>
            </a:p>
          </p:txBody>
        </p:sp>
        <p:sp>
          <p:nvSpPr>
            <p:cNvPr id="66" name="Freeform 281"/>
            <p:cNvSpPr>
              <a:spLocks noChangeAspect="1"/>
            </p:cNvSpPr>
            <p:nvPr/>
          </p:nvSpPr>
          <p:spPr bwMode="black">
            <a:xfrm>
              <a:off x="5441" y="4145"/>
              <a:ext cx="30" cy="29"/>
            </a:xfrm>
            <a:custGeom>
              <a:avLst/>
              <a:gdLst/>
              <a:ahLst/>
              <a:cxnLst>
                <a:cxn ang="0">
                  <a:pos x="25" y="10"/>
                </a:cxn>
                <a:cxn ang="0">
                  <a:pos x="18" y="4"/>
                </a:cxn>
                <a:cxn ang="0">
                  <a:pos x="7" y="15"/>
                </a:cxn>
                <a:cxn ang="0">
                  <a:pos x="14" y="26"/>
                </a:cxn>
                <a:cxn ang="0">
                  <a:pos x="24" y="19"/>
                </a:cxn>
                <a:cxn ang="0">
                  <a:pos x="29" y="19"/>
                </a:cxn>
                <a:cxn ang="0">
                  <a:pos x="13" y="30"/>
                </a:cxn>
                <a:cxn ang="0">
                  <a:pos x="2" y="15"/>
                </a:cxn>
                <a:cxn ang="0">
                  <a:pos x="19" y="0"/>
                </a:cxn>
                <a:cxn ang="0">
                  <a:pos x="30" y="10"/>
                </a:cxn>
                <a:cxn ang="0">
                  <a:pos x="25" y="10"/>
                </a:cxn>
              </a:cxnLst>
              <a:rect l="0" t="0" r="r" b="b"/>
              <a:pathLst>
                <a:path w="30" h="30">
                  <a:moveTo>
                    <a:pt x="25" y="10"/>
                  </a:moveTo>
                  <a:cubicBezTo>
                    <a:pt x="25" y="6"/>
                    <a:pt x="22" y="4"/>
                    <a:pt x="18" y="4"/>
                  </a:cubicBezTo>
                  <a:cubicBezTo>
                    <a:pt x="11" y="4"/>
                    <a:pt x="8" y="10"/>
                    <a:pt x="7" y="15"/>
                  </a:cubicBezTo>
                  <a:cubicBezTo>
                    <a:pt x="6" y="21"/>
                    <a:pt x="7" y="26"/>
                    <a:pt x="14" y="26"/>
                  </a:cubicBezTo>
                  <a:cubicBezTo>
                    <a:pt x="19" y="26"/>
                    <a:pt x="23" y="23"/>
                    <a:pt x="24" y="19"/>
                  </a:cubicBezTo>
                  <a:cubicBezTo>
                    <a:pt x="29" y="19"/>
                    <a:pt x="29" y="19"/>
                    <a:pt x="29" y="19"/>
                  </a:cubicBezTo>
                  <a:cubicBezTo>
                    <a:pt x="27" y="26"/>
                    <a:pt x="21" y="30"/>
                    <a:pt x="13" y="30"/>
                  </a:cubicBezTo>
                  <a:cubicBezTo>
                    <a:pt x="4" y="30"/>
                    <a:pt x="0" y="24"/>
                    <a:pt x="2" y="15"/>
                  </a:cubicBezTo>
                  <a:cubicBezTo>
                    <a:pt x="4" y="6"/>
                    <a:pt x="10" y="0"/>
                    <a:pt x="19" y="0"/>
                  </a:cubicBezTo>
                  <a:cubicBezTo>
                    <a:pt x="25" y="0"/>
                    <a:pt x="30" y="3"/>
                    <a:pt x="30" y="10"/>
                  </a:cubicBezTo>
                  <a:lnTo>
                    <a:pt x="25" y="10"/>
                  </a:lnTo>
                  <a:close/>
                </a:path>
              </a:pathLst>
            </a:custGeom>
            <a:solidFill>
              <a:schemeClr val="tx1"/>
            </a:solidFill>
            <a:ln w="9525">
              <a:noFill/>
              <a:round/>
              <a:headEnd/>
              <a:tailEnd/>
            </a:ln>
          </p:spPr>
          <p:txBody>
            <a:bodyPr/>
            <a:lstStyle/>
            <a:p>
              <a:endParaRPr lang="en-US" dirty="0"/>
            </a:p>
          </p:txBody>
        </p:sp>
        <p:sp>
          <p:nvSpPr>
            <p:cNvPr id="67" name="Freeform 282"/>
            <p:cNvSpPr>
              <a:spLocks noChangeAspect="1"/>
            </p:cNvSpPr>
            <p:nvPr/>
          </p:nvSpPr>
          <p:spPr bwMode="black">
            <a:xfrm>
              <a:off x="5473" y="4137"/>
              <a:ext cx="18" cy="37"/>
            </a:xfrm>
            <a:custGeom>
              <a:avLst/>
              <a:gdLst/>
              <a:ahLst/>
              <a:cxnLst>
                <a:cxn ang="0">
                  <a:pos x="1" y="9"/>
                </a:cxn>
                <a:cxn ang="0">
                  <a:pos x="6" y="9"/>
                </a:cxn>
                <a:cxn ang="0">
                  <a:pos x="8" y="0"/>
                </a:cxn>
                <a:cxn ang="0">
                  <a:pos x="13" y="0"/>
                </a:cxn>
                <a:cxn ang="0">
                  <a:pos x="11" y="9"/>
                </a:cxn>
                <a:cxn ang="0">
                  <a:pos x="17" y="9"/>
                </a:cxn>
                <a:cxn ang="0">
                  <a:pos x="16" y="13"/>
                </a:cxn>
                <a:cxn ang="0">
                  <a:pos x="10" y="13"/>
                </a:cxn>
                <a:cxn ang="0">
                  <a:pos x="7" y="31"/>
                </a:cxn>
                <a:cxn ang="0">
                  <a:pos x="8" y="34"/>
                </a:cxn>
                <a:cxn ang="0">
                  <a:pos x="11" y="33"/>
                </a:cxn>
                <a:cxn ang="0">
                  <a:pos x="11" y="38"/>
                </a:cxn>
                <a:cxn ang="0">
                  <a:pos x="6" y="38"/>
                </a:cxn>
                <a:cxn ang="0">
                  <a:pos x="2" y="32"/>
                </a:cxn>
                <a:cxn ang="0">
                  <a:pos x="5" y="13"/>
                </a:cxn>
                <a:cxn ang="0">
                  <a:pos x="1" y="13"/>
                </a:cxn>
                <a:cxn ang="0">
                  <a:pos x="1" y="9"/>
                </a:cxn>
              </a:cxnLst>
              <a:rect l="0" t="0" r="r" b="b"/>
              <a:pathLst>
                <a:path w="17" h="38">
                  <a:moveTo>
                    <a:pt x="1" y="9"/>
                  </a:moveTo>
                  <a:cubicBezTo>
                    <a:pt x="6" y="9"/>
                    <a:pt x="6" y="9"/>
                    <a:pt x="6" y="9"/>
                  </a:cubicBezTo>
                  <a:cubicBezTo>
                    <a:pt x="8" y="0"/>
                    <a:pt x="8" y="0"/>
                    <a:pt x="8" y="0"/>
                  </a:cubicBezTo>
                  <a:cubicBezTo>
                    <a:pt x="13" y="0"/>
                    <a:pt x="13" y="0"/>
                    <a:pt x="13" y="0"/>
                  </a:cubicBezTo>
                  <a:cubicBezTo>
                    <a:pt x="11" y="9"/>
                    <a:pt x="11" y="9"/>
                    <a:pt x="11" y="9"/>
                  </a:cubicBezTo>
                  <a:cubicBezTo>
                    <a:pt x="17" y="9"/>
                    <a:pt x="17" y="9"/>
                    <a:pt x="17" y="9"/>
                  </a:cubicBezTo>
                  <a:cubicBezTo>
                    <a:pt x="16" y="13"/>
                    <a:pt x="16" y="13"/>
                    <a:pt x="16" y="13"/>
                  </a:cubicBezTo>
                  <a:cubicBezTo>
                    <a:pt x="10" y="13"/>
                    <a:pt x="10" y="13"/>
                    <a:pt x="10" y="13"/>
                  </a:cubicBezTo>
                  <a:cubicBezTo>
                    <a:pt x="7" y="31"/>
                    <a:pt x="7" y="31"/>
                    <a:pt x="7" y="31"/>
                  </a:cubicBezTo>
                  <a:cubicBezTo>
                    <a:pt x="7" y="33"/>
                    <a:pt x="6" y="34"/>
                    <a:pt x="8" y="34"/>
                  </a:cubicBezTo>
                  <a:cubicBezTo>
                    <a:pt x="9" y="34"/>
                    <a:pt x="10" y="34"/>
                    <a:pt x="11" y="33"/>
                  </a:cubicBezTo>
                  <a:cubicBezTo>
                    <a:pt x="11" y="38"/>
                    <a:pt x="11" y="38"/>
                    <a:pt x="11" y="38"/>
                  </a:cubicBezTo>
                  <a:cubicBezTo>
                    <a:pt x="9" y="38"/>
                    <a:pt x="7" y="38"/>
                    <a:pt x="6" y="38"/>
                  </a:cubicBezTo>
                  <a:cubicBezTo>
                    <a:pt x="0" y="38"/>
                    <a:pt x="1" y="36"/>
                    <a:pt x="2" y="32"/>
                  </a:cubicBezTo>
                  <a:cubicBezTo>
                    <a:pt x="5" y="13"/>
                    <a:pt x="5" y="13"/>
                    <a:pt x="5" y="13"/>
                  </a:cubicBezTo>
                  <a:cubicBezTo>
                    <a:pt x="1" y="13"/>
                    <a:pt x="1" y="13"/>
                    <a:pt x="1" y="13"/>
                  </a:cubicBezTo>
                  <a:lnTo>
                    <a:pt x="1" y="9"/>
                  </a:lnTo>
                  <a:close/>
                </a:path>
              </a:pathLst>
            </a:custGeom>
            <a:solidFill>
              <a:schemeClr val="tx1"/>
            </a:solidFill>
            <a:ln w="9525">
              <a:noFill/>
              <a:round/>
              <a:headEnd/>
              <a:tailEnd/>
            </a:ln>
          </p:spPr>
          <p:txBody>
            <a:bodyPr/>
            <a:lstStyle/>
            <a:p>
              <a:endParaRPr lang="en-US" dirty="0"/>
            </a:p>
          </p:txBody>
        </p:sp>
        <p:sp>
          <p:nvSpPr>
            <p:cNvPr id="68" name="Freeform 283"/>
            <p:cNvSpPr>
              <a:spLocks noChangeAspect="1" noEditPoints="1"/>
            </p:cNvSpPr>
            <p:nvPr/>
          </p:nvSpPr>
          <p:spPr bwMode="black">
            <a:xfrm>
              <a:off x="5488" y="4145"/>
              <a:ext cx="31" cy="29"/>
            </a:xfrm>
            <a:custGeom>
              <a:avLst/>
              <a:gdLst/>
              <a:ahLst/>
              <a:cxnLst>
                <a:cxn ang="0">
                  <a:pos x="19" y="0"/>
                </a:cxn>
                <a:cxn ang="0">
                  <a:pos x="30" y="15"/>
                </a:cxn>
                <a:cxn ang="0">
                  <a:pos x="13" y="30"/>
                </a:cxn>
                <a:cxn ang="0">
                  <a:pos x="2" y="15"/>
                </a:cxn>
                <a:cxn ang="0">
                  <a:pos x="19" y="0"/>
                </a:cxn>
                <a:cxn ang="0">
                  <a:pos x="14" y="26"/>
                </a:cxn>
                <a:cxn ang="0">
                  <a:pos x="25" y="15"/>
                </a:cxn>
                <a:cxn ang="0">
                  <a:pos x="18" y="4"/>
                </a:cxn>
                <a:cxn ang="0">
                  <a:pos x="7" y="15"/>
                </a:cxn>
                <a:cxn ang="0">
                  <a:pos x="14" y="26"/>
                </a:cxn>
              </a:cxnLst>
              <a:rect l="0" t="0" r="r" b="b"/>
              <a:pathLst>
                <a:path w="32" h="30">
                  <a:moveTo>
                    <a:pt x="19" y="0"/>
                  </a:moveTo>
                  <a:cubicBezTo>
                    <a:pt x="28" y="0"/>
                    <a:pt x="32" y="6"/>
                    <a:pt x="30" y="15"/>
                  </a:cubicBezTo>
                  <a:cubicBezTo>
                    <a:pt x="29" y="24"/>
                    <a:pt x="22" y="30"/>
                    <a:pt x="13" y="30"/>
                  </a:cubicBezTo>
                  <a:cubicBezTo>
                    <a:pt x="4" y="30"/>
                    <a:pt x="0" y="24"/>
                    <a:pt x="2" y="15"/>
                  </a:cubicBezTo>
                  <a:cubicBezTo>
                    <a:pt x="4" y="6"/>
                    <a:pt x="10" y="0"/>
                    <a:pt x="19" y="0"/>
                  </a:cubicBezTo>
                  <a:close/>
                  <a:moveTo>
                    <a:pt x="14" y="26"/>
                  </a:moveTo>
                  <a:cubicBezTo>
                    <a:pt x="21" y="26"/>
                    <a:pt x="24" y="20"/>
                    <a:pt x="25" y="15"/>
                  </a:cubicBezTo>
                  <a:cubicBezTo>
                    <a:pt x="26" y="10"/>
                    <a:pt x="25" y="4"/>
                    <a:pt x="18" y="4"/>
                  </a:cubicBezTo>
                  <a:cubicBezTo>
                    <a:pt x="11" y="4"/>
                    <a:pt x="8" y="10"/>
                    <a:pt x="7" y="15"/>
                  </a:cubicBezTo>
                  <a:cubicBezTo>
                    <a:pt x="6" y="20"/>
                    <a:pt x="7" y="26"/>
                    <a:pt x="14" y="26"/>
                  </a:cubicBezTo>
                  <a:close/>
                </a:path>
              </a:pathLst>
            </a:custGeom>
            <a:solidFill>
              <a:schemeClr val="tx1"/>
            </a:solidFill>
            <a:ln w="9525">
              <a:noFill/>
              <a:round/>
              <a:headEnd/>
              <a:tailEnd/>
            </a:ln>
          </p:spPr>
          <p:txBody>
            <a:bodyPr/>
            <a:lstStyle/>
            <a:p>
              <a:endParaRPr lang="en-US" dirty="0"/>
            </a:p>
          </p:txBody>
        </p:sp>
        <p:sp>
          <p:nvSpPr>
            <p:cNvPr id="69" name="Freeform 284"/>
            <p:cNvSpPr>
              <a:spLocks noChangeAspect="1"/>
            </p:cNvSpPr>
            <p:nvPr/>
          </p:nvSpPr>
          <p:spPr bwMode="black">
            <a:xfrm>
              <a:off x="5521" y="4145"/>
              <a:ext cx="20" cy="28"/>
            </a:xfrm>
            <a:custGeom>
              <a:avLst/>
              <a:gdLst/>
              <a:ahLst/>
              <a:cxnLst>
                <a:cxn ang="0">
                  <a:pos x="6" y="1"/>
                </a:cxn>
                <a:cxn ang="0">
                  <a:pos x="11" y="1"/>
                </a:cxn>
                <a:cxn ang="0">
                  <a:pos x="10" y="6"/>
                </a:cxn>
                <a:cxn ang="0">
                  <a:pos x="10" y="6"/>
                </a:cxn>
                <a:cxn ang="0">
                  <a:pos x="21" y="0"/>
                </a:cxn>
                <a:cxn ang="0">
                  <a:pos x="20" y="6"/>
                </a:cxn>
                <a:cxn ang="0">
                  <a:pos x="17" y="6"/>
                </a:cxn>
                <a:cxn ang="0">
                  <a:pos x="8" y="13"/>
                </a:cxn>
                <a:cxn ang="0">
                  <a:pos x="5" y="29"/>
                </a:cxn>
                <a:cxn ang="0">
                  <a:pos x="0" y="29"/>
                </a:cxn>
                <a:cxn ang="0">
                  <a:pos x="6" y="1"/>
                </a:cxn>
              </a:cxnLst>
              <a:rect l="0" t="0" r="r" b="b"/>
              <a:pathLst>
                <a:path w="21" h="29">
                  <a:moveTo>
                    <a:pt x="6" y="1"/>
                  </a:moveTo>
                  <a:cubicBezTo>
                    <a:pt x="11" y="1"/>
                    <a:pt x="11" y="1"/>
                    <a:pt x="11" y="1"/>
                  </a:cubicBezTo>
                  <a:cubicBezTo>
                    <a:pt x="10" y="6"/>
                    <a:pt x="10" y="6"/>
                    <a:pt x="10" y="6"/>
                  </a:cubicBezTo>
                  <a:cubicBezTo>
                    <a:pt x="10" y="6"/>
                    <a:pt x="10" y="6"/>
                    <a:pt x="10" y="6"/>
                  </a:cubicBezTo>
                  <a:cubicBezTo>
                    <a:pt x="13" y="2"/>
                    <a:pt x="16" y="0"/>
                    <a:pt x="21" y="0"/>
                  </a:cubicBezTo>
                  <a:cubicBezTo>
                    <a:pt x="20" y="6"/>
                    <a:pt x="20" y="6"/>
                    <a:pt x="20" y="6"/>
                  </a:cubicBezTo>
                  <a:cubicBezTo>
                    <a:pt x="19" y="6"/>
                    <a:pt x="18" y="6"/>
                    <a:pt x="17" y="6"/>
                  </a:cubicBezTo>
                  <a:cubicBezTo>
                    <a:pt x="12" y="6"/>
                    <a:pt x="9" y="10"/>
                    <a:pt x="8" y="13"/>
                  </a:cubicBezTo>
                  <a:cubicBezTo>
                    <a:pt x="5" y="29"/>
                    <a:pt x="5" y="29"/>
                    <a:pt x="5" y="29"/>
                  </a:cubicBezTo>
                  <a:cubicBezTo>
                    <a:pt x="0" y="29"/>
                    <a:pt x="0" y="29"/>
                    <a:pt x="0" y="29"/>
                  </a:cubicBezTo>
                  <a:lnTo>
                    <a:pt x="6" y="1"/>
                  </a:lnTo>
                  <a:close/>
                </a:path>
              </a:pathLst>
            </a:custGeom>
            <a:solidFill>
              <a:schemeClr val="tx1"/>
            </a:solidFill>
            <a:ln w="9525">
              <a:noFill/>
              <a:round/>
              <a:headEnd/>
              <a:tailEnd/>
            </a:ln>
          </p:spPr>
          <p:txBody>
            <a:bodyPr/>
            <a:lstStyle/>
            <a:p>
              <a:endParaRPr lang="en-US" dirty="0"/>
            </a:p>
          </p:txBody>
        </p:sp>
        <p:sp>
          <p:nvSpPr>
            <p:cNvPr id="70" name="Freeform 285"/>
            <p:cNvSpPr>
              <a:spLocks noChangeAspect="1"/>
            </p:cNvSpPr>
            <p:nvPr/>
          </p:nvSpPr>
          <p:spPr bwMode="black">
            <a:xfrm>
              <a:off x="4757" y="3903"/>
              <a:ext cx="72" cy="39"/>
            </a:xfrm>
            <a:custGeom>
              <a:avLst/>
              <a:gdLst/>
              <a:ahLst/>
              <a:cxnLst>
                <a:cxn ang="0">
                  <a:pos x="56" y="82"/>
                </a:cxn>
                <a:cxn ang="0">
                  <a:pos x="146" y="28"/>
                </a:cxn>
                <a:cxn ang="0">
                  <a:pos x="90" y="0"/>
                </a:cxn>
                <a:cxn ang="0">
                  <a:pos x="0" y="54"/>
                </a:cxn>
                <a:cxn ang="0">
                  <a:pos x="56" y="82"/>
                </a:cxn>
              </a:cxnLst>
              <a:rect l="0" t="0" r="r" b="b"/>
              <a:pathLst>
                <a:path w="146" h="82">
                  <a:moveTo>
                    <a:pt x="56" y="82"/>
                  </a:moveTo>
                  <a:lnTo>
                    <a:pt x="146" y="28"/>
                  </a:lnTo>
                  <a:lnTo>
                    <a:pt x="90" y="0"/>
                  </a:lnTo>
                  <a:lnTo>
                    <a:pt x="0" y="54"/>
                  </a:lnTo>
                  <a:lnTo>
                    <a:pt x="56" y="82"/>
                  </a:lnTo>
                  <a:close/>
                </a:path>
              </a:pathLst>
            </a:custGeom>
            <a:solidFill>
              <a:srgbClr val="F26522"/>
            </a:solidFill>
            <a:ln w="9525" cap="flat" cmpd="sng">
              <a:noFill/>
              <a:prstDash val="solid"/>
              <a:round/>
              <a:headEnd type="none" w="med" len="med"/>
              <a:tailEnd type="none" w="med" len="med"/>
            </a:ln>
            <a:effectLst/>
          </p:spPr>
          <p:txBody>
            <a:bodyPr/>
            <a:lstStyle/>
            <a:p>
              <a:endParaRPr lang="en-US" dirty="0"/>
            </a:p>
          </p:txBody>
        </p:sp>
        <p:sp>
          <p:nvSpPr>
            <p:cNvPr id="71" name="Freeform 286"/>
            <p:cNvSpPr>
              <a:spLocks noChangeAspect="1"/>
            </p:cNvSpPr>
            <p:nvPr/>
          </p:nvSpPr>
          <p:spPr bwMode="black">
            <a:xfrm>
              <a:off x="4798" y="3924"/>
              <a:ext cx="71" cy="40"/>
            </a:xfrm>
            <a:custGeom>
              <a:avLst/>
              <a:gdLst/>
              <a:ahLst/>
              <a:cxnLst>
                <a:cxn ang="0">
                  <a:pos x="54" y="84"/>
                </a:cxn>
                <a:cxn ang="0">
                  <a:pos x="144" y="30"/>
                </a:cxn>
                <a:cxn ang="0">
                  <a:pos x="90" y="0"/>
                </a:cxn>
                <a:cxn ang="0">
                  <a:pos x="0" y="54"/>
                </a:cxn>
                <a:cxn ang="0">
                  <a:pos x="54" y="84"/>
                </a:cxn>
              </a:cxnLst>
              <a:rect l="0" t="0" r="r" b="b"/>
              <a:pathLst>
                <a:path w="144" h="84">
                  <a:moveTo>
                    <a:pt x="54" y="84"/>
                  </a:moveTo>
                  <a:lnTo>
                    <a:pt x="144" y="30"/>
                  </a:lnTo>
                  <a:lnTo>
                    <a:pt x="90" y="0"/>
                  </a:lnTo>
                  <a:lnTo>
                    <a:pt x="0" y="54"/>
                  </a:lnTo>
                  <a:lnTo>
                    <a:pt x="54" y="84"/>
                  </a:lnTo>
                  <a:close/>
                </a:path>
              </a:pathLst>
            </a:custGeom>
            <a:solidFill>
              <a:srgbClr val="FFD400"/>
            </a:solidFill>
            <a:ln w="9525" cap="flat" cmpd="sng">
              <a:noFill/>
              <a:prstDash val="solid"/>
              <a:round/>
              <a:headEnd type="none" w="med" len="med"/>
              <a:tailEnd type="none" w="med" len="med"/>
            </a:ln>
            <a:effectLst/>
          </p:spPr>
          <p:txBody>
            <a:bodyPr/>
            <a:lstStyle/>
            <a:p>
              <a:endParaRPr lang="en-US" dirty="0"/>
            </a:p>
          </p:txBody>
        </p:sp>
        <p:sp>
          <p:nvSpPr>
            <p:cNvPr id="72" name="Freeform 287"/>
            <p:cNvSpPr>
              <a:spLocks noChangeAspect="1"/>
            </p:cNvSpPr>
            <p:nvPr/>
          </p:nvSpPr>
          <p:spPr bwMode="black">
            <a:xfrm>
              <a:off x="4838" y="3945"/>
              <a:ext cx="72" cy="41"/>
            </a:xfrm>
            <a:custGeom>
              <a:avLst/>
              <a:gdLst/>
              <a:ahLst/>
              <a:cxnLst>
                <a:cxn ang="0">
                  <a:pos x="56" y="82"/>
                </a:cxn>
                <a:cxn ang="0">
                  <a:pos x="146" y="28"/>
                </a:cxn>
                <a:cxn ang="0">
                  <a:pos x="90" y="0"/>
                </a:cxn>
                <a:cxn ang="0">
                  <a:pos x="0" y="54"/>
                </a:cxn>
                <a:cxn ang="0">
                  <a:pos x="56" y="82"/>
                </a:cxn>
              </a:cxnLst>
              <a:rect l="0" t="0" r="r" b="b"/>
              <a:pathLst>
                <a:path w="146" h="82">
                  <a:moveTo>
                    <a:pt x="56" y="82"/>
                  </a:moveTo>
                  <a:lnTo>
                    <a:pt x="146" y="28"/>
                  </a:lnTo>
                  <a:lnTo>
                    <a:pt x="90" y="0"/>
                  </a:lnTo>
                  <a:lnTo>
                    <a:pt x="0" y="54"/>
                  </a:lnTo>
                  <a:lnTo>
                    <a:pt x="56" y="82"/>
                  </a:lnTo>
                  <a:close/>
                </a:path>
              </a:pathLst>
            </a:custGeom>
            <a:solidFill>
              <a:srgbClr val="F26522"/>
            </a:solidFill>
            <a:ln w="9525" cap="flat" cmpd="sng">
              <a:noFill/>
              <a:prstDash val="solid"/>
              <a:round/>
              <a:headEnd type="none" w="med" len="med"/>
              <a:tailEnd type="none" w="med" len="med"/>
            </a:ln>
            <a:effectLst/>
          </p:spPr>
          <p:txBody>
            <a:bodyPr/>
            <a:lstStyle/>
            <a:p>
              <a:endParaRPr lang="en-US" dirty="0"/>
            </a:p>
          </p:txBody>
        </p:sp>
        <p:sp>
          <p:nvSpPr>
            <p:cNvPr id="73" name="Freeform 288"/>
            <p:cNvSpPr>
              <a:spLocks noChangeAspect="1"/>
            </p:cNvSpPr>
            <p:nvPr/>
          </p:nvSpPr>
          <p:spPr bwMode="black">
            <a:xfrm>
              <a:off x="4777" y="3982"/>
              <a:ext cx="72" cy="41"/>
            </a:xfrm>
            <a:custGeom>
              <a:avLst/>
              <a:gdLst/>
              <a:ahLst/>
              <a:cxnLst>
                <a:cxn ang="0">
                  <a:pos x="56" y="84"/>
                </a:cxn>
                <a:cxn ang="0">
                  <a:pos x="146" y="30"/>
                </a:cxn>
                <a:cxn ang="0">
                  <a:pos x="90" y="0"/>
                </a:cxn>
                <a:cxn ang="0">
                  <a:pos x="0" y="54"/>
                </a:cxn>
                <a:cxn ang="0">
                  <a:pos x="56" y="84"/>
                </a:cxn>
              </a:cxnLst>
              <a:rect l="0" t="0" r="r" b="b"/>
              <a:pathLst>
                <a:path w="146" h="84">
                  <a:moveTo>
                    <a:pt x="56" y="84"/>
                  </a:moveTo>
                  <a:lnTo>
                    <a:pt x="146" y="30"/>
                  </a:lnTo>
                  <a:lnTo>
                    <a:pt x="90" y="0"/>
                  </a:lnTo>
                  <a:lnTo>
                    <a:pt x="0" y="54"/>
                  </a:lnTo>
                  <a:lnTo>
                    <a:pt x="56" y="84"/>
                  </a:lnTo>
                  <a:close/>
                </a:path>
              </a:pathLst>
            </a:custGeom>
            <a:solidFill>
              <a:srgbClr val="FFD400"/>
            </a:solidFill>
            <a:ln w="9525" cap="flat" cmpd="sng">
              <a:noFill/>
              <a:prstDash val="solid"/>
              <a:round/>
              <a:headEnd type="none" w="med" len="med"/>
              <a:tailEnd type="none" w="med" len="med"/>
            </a:ln>
            <a:effectLst/>
          </p:spPr>
          <p:txBody>
            <a:bodyPr/>
            <a:lstStyle/>
            <a:p>
              <a:endParaRPr lang="en-US" dirty="0"/>
            </a:p>
          </p:txBody>
        </p:sp>
        <p:sp>
          <p:nvSpPr>
            <p:cNvPr id="74" name="Freeform 289"/>
            <p:cNvSpPr>
              <a:spLocks noChangeAspect="1"/>
            </p:cNvSpPr>
            <p:nvPr/>
          </p:nvSpPr>
          <p:spPr bwMode="black">
            <a:xfrm>
              <a:off x="4818" y="4004"/>
              <a:ext cx="71" cy="39"/>
            </a:xfrm>
            <a:custGeom>
              <a:avLst/>
              <a:gdLst/>
              <a:ahLst/>
              <a:cxnLst>
                <a:cxn ang="0">
                  <a:pos x="56" y="82"/>
                </a:cxn>
                <a:cxn ang="0">
                  <a:pos x="146" y="28"/>
                </a:cxn>
                <a:cxn ang="0">
                  <a:pos x="90" y="0"/>
                </a:cxn>
                <a:cxn ang="0">
                  <a:pos x="0" y="54"/>
                </a:cxn>
                <a:cxn ang="0">
                  <a:pos x="56" y="82"/>
                </a:cxn>
              </a:cxnLst>
              <a:rect l="0" t="0" r="r" b="b"/>
              <a:pathLst>
                <a:path w="146" h="82">
                  <a:moveTo>
                    <a:pt x="56" y="82"/>
                  </a:moveTo>
                  <a:lnTo>
                    <a:pt x="146" y="28"/>
                  </a:lnTo>
                  <a:lnTo>
                    <a:pt x="90" y="0"/>
                  </a:lnTo>
                  <a:lnTo>
                    <a:pt x="0" y="54"/>
                  </a:lnTo>
                  <a:lnTo>
                    <a:pt x="56" y="82"/>
                  </a:lnTo>
                  <a:close/>
                </a:path>
              </a:pathLst>
            </a:custGeom>
            <a:solidFill>
              <a:srgbClr val="F26522"/>
            </a:solidFill>
            <a:ln w="9525" cap="flat" cmpd="sng">
              <a:noFill/>
              <a:prstDash val="solid"/>
              <a:round/>
              <a:headEnd type="none" w="med" len="med"/>
              <a:tailEnd type="none" w="med" len="med"/>
            </a:ln>
            <a:effectLst/>
          </p:spPr>
          <p:txBody>
            <a:bodyPr/>
            <a:lstStyle/>
            <a:p>
              <a:endParaRPr lang="en-US" dirty="0"/>
            </a:p>
          </p:txBody>
        </p:sp>
        <p:sp>
          <p:nvSpPr>
            <p:cNvPr id="75" name="Freeform 290"/>
            <p:cNvSpPr>
              <a:spLocks noChangeAspect="1"/>
            </p:cNvSpPr>
            <p:nvPr/>
          </p:nvSpPr>
          <p:spPr bwMode="black">
            <a:xfrm>
              <a:off x="4717" y="4018"/>
              <a:ext cx="71" cy="41"/>
            </a:xfrm>
            <a:custGeom>
              <a:avLst/>
              <a:gdLst/>
              <a:ahLst/>
              <a:cxnLst>
                <a:cxn ang="0">
                  <a:pos x="56" y="84"/>
                </a:cxn>
                <a:cxn ang="0">
                  <a:pos x="146" y="30"/>
                </a:cxn>
                <a:cxn ang="0">
                  <a:pos x="90" y="0"/>
                </a:cxn>
                <a:cxn ang="0">
                  <a:pos x="0" y="56"/>
                </a:cxn>
                <a:cxn ang="0">
                  <a:pos x="56" y="84"/>
                </a:cxn>
              </a:cxnLst>
              <a:rect l="0" t="0" r="r" b="b"/>
              <a:pathLst>
                <a:path w="146" h="84">
                  <a:moveTo>
                    <a:pt x="56" y="84"/>
                  </a:moveTo>
                  <a:lnTo>
                    <a:pt x="146" y="30"/>
                  </a:lnTo>
                  <a:lnTo>
                    <a:pt x="90" y="0"/>
                  </a:lnTo>
                  <a:lnTo>
                    <a:pt x="0" y="56"/>
                  </a:lnTo>
                  <a:lnTo>
                    <a:pt x="56" y="84"/>
                  </a:lnTo>
                  <a:close/>
                </a:path>
              </a:pathLst>
            </a:custGeom>
            <a:solidFill>
              <a:srgbClr val="F26522"/>
            </a:solidFill>
            <a:ln w="9525" cap="flat" cmpd="sng">
              <a:noFill/>
              <a:prstDash val="solid"/>
              <a:round/>
              <a:headEnd type="none" w="med" len="med"/>
              <a:tailEnd type="none" w="med" len="med"/>
            </a:ln>
            <a:effectLst/>
          </p:spPr>
          <p:txBody>
            <a:bodyPr/>
            <a:lstStyle/>
            <a:p>
              <a:endParaRPr lang="en-US" dirty="0"/>
            </a:p>
          </p:txBody>
        </p:sp>
        <p:sp>
          <p:nvSpPr>
            <p:cNvPr id="76" name="Freeform 291"/>
            <p:cNvSpPr>
              <a:spLocks noChangeAspect="1"/>
            </p:cNvSpPr>
            <p:nvPr/>
          </p:nvSpPr>
          <p:spPr bwMode="black">
            <a:xfrm>
              <a:off x="4757" y="4039"/>
              <a:ext cx="72" cy="41"/>
            </a:xfrm>
            <a:custGeom>
              <a:avLst/>
              <a:gdLst/>
              <a:ahLst/>
              <a:cxnLst>
                <a:cxn ang="0">
                  <a:pos x="56" y="82"/>
                </a:cxn>
                <a:cxn ang="0">
                  <a:pos x="146" y="28"/>
                </a:cxn>
                <a:cxn ang="0">
                  <a:pos x="90" y="0"/>
                </a:cxn>
                <a:cxn ang="0">
                  <a:pos x="0" y="54"/>
                </a:cxn>
                <a:cxn ang="0">
                  <a:pos x="56" y="82"/>
                </a:cxn>
              </a:cxnLst>
              <a:rect l="0" t="0" r="r" b="b"/>
              <a:pathLst>
                <a:path w="146" h="82">
                  <a:moveTo>
                    <a:pt x="56" y="82"/>
                  </a:moveTo>
                  <a:lnTo>
                    <a:pt x="146" y="28"/>
                  </a:lnTo>
                  <a:lnTo>
                    <a:pt x="90" y="0"/>
                  </a:lnTo>
                  <a:lnTo>
                    <a:pt x="0" y="54"/>
                  </a:lnTo>
                  <a:lnTo>
                    <a:pt x="56" y="82"/>
                  </a:lnTo>
                  <a:close/>
                </a:path>
              </a:pathLst>
            </a:custGeom>
            <a:solidFill>
              <a:srgbClr val="FFD400"/>
            </a:solidFill>
            <a:ln w="9525" cap="flat" cmpd="sng">
              <a:noFill/>
              <a:prstDash val="solid"/>
              <a:round/>
              <a:headEnd type="none" w="med" len="med"/>
              <a:tailEnd type="none" w="med" len="med"/>
            </a:ln>
            <a:effectLst/>
          </p:spPr>
          <p:txBody>
            <a:bodyPr/>
            <a:lstStyle/>
            <a:p>
              <a:endParaRPr lang="en-US" dirty="0"/>
            </a:p>
          </p:txBody>
        </p:sp>
        <p:sp>
          <p:nvSpPr>
            <p:cNvPr id="77" name="Freeform 292"/>
            <p:cNvSpPr>
              <a:spLocks noChangeAspect="1"/>
            </p:cNvSpPr>
            <p:nvPr/>
          </p:nvSpPr>
          <p:spPr bwMode="black">
            <a:xfrm>
              <a:off x="4696" y="4077"/>
              <a:ext cx="72" cy="41"/>
            </a:xfrm>
            <a:custGeom>
              <a:avLst/>
              <a:gdLst/>
              <a:ahLst/>
              <a:cxnLst>
                <a:cxn ang="0">
                  <a:pos x="56" y="84"/>
                </a:cxn>
                <a:cxn ang="0">
                  <a:pos x="146" y="30"/>
                </a:cxn>
                <a:cxn ang="0">
                  <a:pos x="90" y="0"/>
                </a:cxn>
                <a:cxn ang="0">
                  <a:pos x="0" y="54"/>
                </a:cxn>
                <a:cxn ang="0">
                  <a:pos x="56" y="84"/>
                </a:cxn>
              </a:cxnLst>
              <a:rect l="0" t="0" r="r" b="b"/>
              <a:pathLst>
                <a:path w="146" h="84">
                  <a:moveTo>
                    <a:pt x="56" y="84"/>
                  </a:moveTo>
                  <a:lnTo>
                    <a:pt x="146" y="30"/>
                  </a:lnTo>
                  <a:lnTo>
                    <a:pt x="90" y="0"/>
                  </a:lnTo>
                  <a:lnTo>
                    <a:pt x="0" y="54"/>
                  </a:lnTo>
                  <a:lnTo>
                    <a:pt x="56" y="84"/>
                  </a:lnTo>
                  <a:close/>
                </a:path>
              </a:pathLst>
            </a:custGeom>
            <a:solidFill>
              <a:srgbClr val="F26522"/>
            </a:solidFill>
            <a:ln w="9525" cap="flat" cmpd="sng">
              <a:noFill/>
              <a:prstDash val="solid"/>
              <a:round/>
              <a:headEnd type="none" w="med" len="med"/>
              <a:tailEnd type="none" w="med" len="med"/>
            </a:ln>
            <a:effectLst/>
          </p:spPr>
          <p:txBody>
            <a:bodyPr/>
            <a:lstStyle/>
            <a:p>
              <a:endParaRPr lang="en-US" dirty="0"/>
            </a:p>
          </p:txBody>
        </p:sp>
        <p:sp>
          <p:nvSpPr>
            <p:cNvPr id="78" name="Freeform 293"/>
            <p:cNvSpPr>
              <a:spLocks noChangeAspect="1"/>
            </p:cNvSpPr>
            <p:nvPr/>
          </p:nvSpPr>
          <p:spPr bwMode="black">
            <a:xfrm>
              <a:off x="4910" y="4009"/>
              <a:ext cx="58" cy="109"/>
            </a:xfrm>
            <a:custGeom>
              <a:avLst/>
              <a:gdLst/>
              <a:ahLst/>
              <a:cxnLst>
                <a:cxn ang="0">
                  <a:pos x="12" y="45"/>
                </a:cxn>
                <a:cxn ang="0">
                  <a:pos x="0" y="45"/>
                </a:cxn>
                <a:cxn ang="0">
                  <a:pos x="3" y="30"/>
                </a:cxn>
                <a:cxn ang="0">
                  <a:pos x="15" y="30"/>
                </a:cxn>
                <a:cxn ang="0">
                  <a:pos x="17" y="22"/>
                </a:cxn>
                <a:cxn ang="0">
                  <a:pos x="44" y="0"/>
                </a:cxn>
                <a:cxn ang="0">
                  <a:pos x="59" y="1"/>
                </a:cxn>
                <a:cxn ang="0">
                  <a:pos x="56" y="19"/>
                </a:cxn>
                <a:cxn ang="0">
                  <a:pos x="49" y="19"/>
                </a:cxn>
                <a:cxn ang="0">
                  <a:pos x="40" y="25"/>
                </a:cxn>
                <a:cxn ang="0">
                  <a:pos x="39" y="30"/>
                </a:cxn>
                <a:cxn ang="0">
                  <a:pos x="54" y="30"/>
                </a:cxn>
                <a:cxn ang="0">
                  <a:pos x="51" y="45"/>
                </a:cxn>
                <a:cxn ang="0">
                  <a:pos x="36" y="45"/>
                </a:cxn>
                <a:cxn ang="0">
                  <a:pos x="23" y="110"/>
                </a:cxn>
                <a:cxn ang="0">
                  <a:pos x="0" y="110"/>
                </a:cxn>
                <a:cxn ang="0">
                  <a:pos x="12" y="45"/>
                </a:cxn>
              </a:cxnLst>
              <a:rect l="0" t="0" r="r" b="b"/>
              <a:pathLst>
                <a:path w="59" h="110">
                  <a:moveTo>
                    <a:pt x="12" y="45"/>
                  </a:moveTo>
                  <a:cubicBezTo>
                    <a:pt x="0" y="45"/>
                    <a:pt x="0" y="45"/>
                    <a:pt x="0" y="45"/>
                  </a:cubicBezTo>
                  <a:cubicBezTo>
                    <a:pt x="3" y="30"/>
                    <a:pt x="3" y="30"/>
                    <a:pt x="3" y="30"/>
                  </a:cubicBezTo>
                  <a:cubicBezTo>
                    <a:pt x="15" y="30"/>
                    <a:pt x="15" y="30"/>
                    <a:pt x="15" y="30"/>
                  </a:cubicBezTo>
                  <a:cubicBezTo>
                    <a:pt x="17" y="22"/>
                    <a:pt x="17" y="22"/>
                    <a:pt x="17" y="22"/>
                  </a:cubicBezTo>
                  <a:cubicBezTo>
                    <a:pt x="18" y="13"/>
                    <a:pt x="24" y="0"/>
                    <a:pt x="44" y="0"/>
                  </a:cubicBezTo>
                  <a:cubicBezTo>
                    <a:pt x="49" y="0"/>
                    <a:pt x="57" y="0"/>
                    <a:pt x="59" y="1"/>
                  </a:cubicBezTo>
                  <a:cubicBezTo>
                    <a:pt x="56" y="19"/>
                    <a:pt x="56" y="19"/>
                    <a:pt x="56" y="19"/>
                  </a:cubicBezTo>
                  <a:cubicBezTo>
                    <a:pt x="49" y="19"/>
                    <a:pt x="49" y="19"/>
                    <a:pt x="49" y="19"/>
                  </a:cubicBezTo>
                  <a:cubicBezTo>
                    <a:pt x="45" y="19"/>
                    <a:pt x="41" y="20"/>
                    <a:pt x="40" y="25"/>
                  </a:cubicBezTo>
                  <a:cubicBezTo>
                    <a:pt x="39" y="30"/>
                    <a:pt x="39" y="30"/>
                    <a:pt x="39" y="30"/>
                  </a:cubicBezTo>
                  <a:cubicBezTo>
                    <a:pt x="54" y="30"/>
                    <a:pt x="54" y="30"/>
                    <a:pt x="54" y="30"/>
                  </a:cubicBezTo>
                  <a:cubicBezTo>
                    <a:pt x="51" y="45"/>
                    <a:pt x="51" y="45"/>
                    <a:pt x="51" y="45"/>
                  </a:cubicBezTo>
                  <a:cubicBezTo>
                    <a:pt x="36" y="45"/>
                    <a:pt x="36" y="45"/>
                    <a:pt x="36" y="45"/>
                  </a:cubicBezTo>
                  <a:cubicBezTo>
                    <a:pt x="23" y="110"/>
                    <a:pt x="23" y="110"/>
                    <a:pt x="23" y="110"/>
                  </a:cubicBezTo>
                  <a:cubicBezTo>
                    <a:pt x="0" y="110"/>
                    <a:pt x="0" y="110"/>
                    <a:pt x="0" y="110"/>
                  </a:cubicBezTo>
                  <a:lnTo>
                    <a:pt x="12" y="45"/>
                  </a:lnTo>
                  <a:close/>
                </a:path>
              </a:pathLst>
            </a:custGeom>
            <a:solidFill>
              <a:schemeClr val="tx1"/>
            </a:solidFill>
            <a:ln w="9525">
              <a:noFill/>
              <a:round/>
              <a:headEnd/>
              <a:tailEnd/>
            </a:ln>
          </p:spPr>
          <p:txBody>
            <a:bodyPr/>
            <a:lstStyle/>
            <a:p>
              <a:endParaRPr lang="en-US" dirty="0"/>
            </a:p>
          </p:txBody>
        </p:sp>
        <p:sp>
          <p:nvSpPr>
            <p:cNvPr id="79" name="Freeform 294"/>
            <p:cNvSpPr>
              <a:spLocks noChangeAspect="1"/>
            </p:cNvSpPr>
            <p:nvPr/>
          </p:nvSpPr>
          <p:spPr bwMode="black">
            <a:xfrm>
              <a:off x="4958" y="4036"/>
              <a:ext cx="61" cy="82"/>
            </a:xfrm>
            <a:custGeom>
              <a:avLst/>
              <a:gdLst/>
              <a:ahLst/>
              <a:cxnLst>
                <a:cxn ang="0">
                  <a:pos x="16" y="0"/>
                </a:cxn>
                <a:cxn ang="0">
                  <a:pos x="39" y="0"/>
                </a:cxn>
                <a:cxn ang="0">
                  <a:pos x="38" y="9"/>
                </a:cxn>
                <a:cxn ang="0">
                  <a:pos x="62" y="0"/>
                </a:cxn>
                <a:cxn ang="0">
                  <a:pos x="58" y="21"/>
                </a:cxn>
                <a:cxn ang="0">
                  <a:pos x="55" y="21"/>
                </a:cxn>
                <a:cxn ang="0">
                  <a:pos x="33" y="35"/>
                </a:cxn>
                <a:cxn ang="0">
                  <a:pos x="24" y="82"/>
                </a:cxn>
                <a:cxn ang="0">
                  <a:pos x="0" y="82"/>
                </a:cxn>
                <a:cxn ang="0">
                  <a:pos x="16" y="0"/>
                </a:cxn>
              </a:cxnLst>
              <a:rect l="0" t="0" r="r" b="b"/>
              <a:pathLst>
                <a:path w="62" h="82">
                  <a:moveTo>
                    <a:pt x="16" y="0"/>
                  </a:moveTo>
                  <a:cubicBezTo>
                    <a:pt x="39" y="0"/>
                    <a:pt x="39" y="0"/>
                    <a:pt x="39" y="0"/>
                  </a:cubicBezTo>
                  <a:cubicBezTo>
                    <a:pt x="38" y="9"/>
                    <a:pt x="38" y="9"/>
                    <a:pt x="38" y="9"/>
                  </a:cubicBezTo>
                  <a:cubicBezTo>
                    <a:pt x="44" y="4"/>
                    <a:pt x="53" y="1"/>
                    <a:pt x="62" y="0"/>
                  </a:cubicBezTo>
                  <a:cubicBezTo>
                    <a:pt x="58" y="21"/>
                    <a:pt x="58" y="21"/>
                    <a:pt x="58" y="21"/>
                  </a:cubicBezTo>
                  <a:cubicBezTo>
                    <a:pt x="55" y="21"/>
                    <a:pt x="55" y="21"/>
                    <a:pt x="55" y="21"/>
                  </a:cubicBezTo>
                  <a:cubicBezTo>
                    <a:pt x="41" y="23"/>
                    <a:pt x="35" y="26"/>
                    <a:pt x="33" y="35"/>
                  </a:cubicBezTo>
                  <a:cubicBezTo>
                    <a:pt x="24" y="82"/>
                    <a:pt x="24" y="82"/>
                    <a:pt x="24" y="82"/>
                  </a:cubicBezTo>
                  <a:cubicBezTo>
                    <a:pt x="0" y="82"/>
                    <a:pt x="0" y="82"/>
                    <a:pt x="0" y="82"/>
                  </a:cubicBezTo>
                  <a:lnTo>
                    <a:pt x="16" y="0"/>
                  </a:lnTo>
                  <a:close/>
                </a:path>
              </a:pathLst>
            </a:custGeom>
            <a:solidFill>
              <a:schemeClr val="tx1"/>
            </a:solidFill>
            <a:ln w="9525">
              <a:noFill/>
              <a:round/>
              <a:headEnd/>
              <a:tailEnd/>
            </a:ln>
          </p:spPr>
          <p:txBody>
            <a:bodyPr/>
            <a:lstStyle/>
            <a:p>
              <a:endParaRPr lang="en-US" dirty="0"/>
            </a:p>
          </p:txBody>
        </p:sp>
        <p:sp>
          <p:nvSpPr>
            <p:cNvPr id="80" name="Freeform 295"/>
            <p:cNvSpPr>
              <a:spLocks noChangeAspect="1" noEditPoints="1"/>
            </p:cNvSpPr>
            <p:nvPr/>
          </p:nvSpPr>
          <p:spPr bwMode="black">
            <a:xfrm>
              <a:off x="5347" y="4035"/>
              <a:ext cx="85" cy="84"/>
            </a:xfrm>
            <a:custGeom>
              <a:avLst/>
              <a:gdLst/>
              <a:ahLst/>
              <a:cxnLst>
                <a:cxn ang="0">
                  <a:pos x="76" y="67"/>
                </a:cxn>
                <a:cxn ang="0">
                  <a:pos x="75" y="84"/>
                </a:cxn>
                <a:cxn ang="0">
                  <a:pos x="53" y="84"/>
                </a:cxn>
                <a:cxn ang="0">
                  <a:pos x="53" y="75"/>
                </a:cxn>
                <a:cxn ang="0">
                  <a:pos x="52" y="75"/>
                </a:cxn>
                <a:cxn ang="0">
                  <a:pos x="26" y="86"/>
                </a:cxn>
                <a:cxn ang="0">
                  <a:pos x="3" y="62"/>
                </a:cxn>
                <a:cxn ang="0">
                  <a:pos x="51" y="32"/>
                </a:cxn>
                <a:cxn ang="0">
                  <a:pos x="60" y="30"/>
                </a:cxn>
                <a:cxn ang="0">
                  <a:pos x="61" y="24"/>
                </a:cxn>
                <a:cxn ang="0">
                  <a:pos x="51" y="15"/>
                </a:cxn>
                <a:cxn ang="0">
                  <a:pos x="37" y="26"/>
                </a:cxn>
                <a:cxn ang="0">
                  <a:pos x="14" y="26"/>
                </a:cxn>
                <a:cxn ang="0">
                  <a:pos x="52" y="0"/>
                </a:cxn>
                <a:cxn ang="0">
                  <a:pos x="84" y="24"/>
                </a:cxn>
                <a:cxn ang="0">
                  <a:pos x="76" y="67"/>
                </a:cxn>
                <a:cxn ang="0">
                  <a:pos x="57" y="44"/>
                </a:cxn>
                <a:cxn ang="0">
                  <a:pos x="40" y="49"/>
                </a:cxn>
                <a:cxn ang="0">
                  <a:pos x="27" y="59"/>
                </a:cxn>
                <a:cxn ang="0">
                  <a:pos x="36" y="68"/>
                </a:cxn>
                <a:cxn ang="0">
                  <a:pos x="56" y="50"/>
                </a:cxn>
                <a:cxn ang="0">
                  <a:pos x="57" y="44"/>
                </a:cxn>
              </a:cxnLst>
              <a:rect l="0" t="0" r="r" b="b"/>
              <a:pathLst>
                <a:path w="87" h="86">
                  <a:moveTo>
                    <a:pt x="76" y="67"/>
                  </a:moveTo>
                  <a:cubicBezTo>
                    <a:pt x="75" y="72"/>
                    <a:pt x="74" y="79"/>
                    <a:pt x="75" y="84"/>
                  </a:cubicBezTo>
                  <a:cubicBezTo>
                    <a:pt x="53" y="84"/>
                    <a:pt x="53" y="84"/>
                    <a:pt x="53" y="84"/>
                  </a:cubicBezTo>
                  <a:cubicBezTo>
                    <a:pt x="52" y="81"/>
                    <a:pt x="52" y="78"/>
                    <a:pt x="53" y="75"/>
                  </a:cubicBezTo>
                  <a:cubicBezTo>
                    <a:pt x="52" y="75"/>
                    <a:pt x="52" y="75"/>
                    <a:pt x="52" y="75"/>
                  </a:cubicBezTo>
                  <a:cubicBezTo>
                    <a:pt x="47" y="82"/>
                    <a:pt x="34" y="86"/>
                    <a:pt x="26" y="86"/>
                  </a:cubicBezTo>
                  <a:cubicBezTo>
                    <a:pt x="10" y="86"/>
                    <a:pt x="0" y="77"/>
                    <a:pt x="3" y="62"/>
                  </a:cubicBezTo>
                  <a:cubicBezTo>
                    <a:pt x="7" y="42"/>
                    <a:pt x="24" y="35"/>
                    <a:pt x="51" y="32"/>
                  </a:cubicBezTo>
                  <a:cubicBezTo>
                    <a:pt x="60" y="30"/>
                    <a:pt x="60" y="30"/>
                    <a:pt x="60" y="30"/>
                  </a:cubicBezTo>
                  <a:cubicBezTo>
                    <a:pt x="61" y="24"/>
                    <a:pt x="61" y="24"/>
                    <a:pt x="61" y="24"/>
                  </a:cubicBezTo>
                  <a:cubicBezTo>
                    <a:pt x="62" y="17"/>
                    <a:pt x="58" y="15"/>
                    <a:pt x="51" y="15"/>
                  </a:cubicBezTo>
                  <a:cubicBezTo>
                    <a:pt x="44" y="15"/>
                    <a:pt x="40" y="18"/>
                    <a:pt x="37" y="26"/>
                  </a:cubicBezTo>
                  <a:cubicBezTo>
                    <a:pt x="14" y="26"/>
                    <a:pt x="14" y="26"/>
                    <a:pt x="14" y="26"/>
                  </a:cubicBezTo>
                  <a:cubicBezTo>
                    <a:pt x="19" y="2"/>
                    <a:pt x="41" y="0"/>
                    <a:pt x="52" y="0"/>
                  </a:cubicBezTo>
                  <a:cubicBezTo>
                    <a:pt x="75" y="0"/>
                    <a:pt x="87" y="5"/>
                    <a:pt x="84" y="24"/>
                  </a:cubicBezTo>
                  <a:lnTo>
                    <a:pt x="76" y="67"/>
                  </a:lnTo>
                  <a:close/>
                  <a:moveTo>
                    <a:pt x="57" y="44"/>
                  </a:moveTo>
                  <a:cubicBezTo>
                    <a:pt x="40" y="49"/>
                    <a:pt x="40" y="49"/>
                    <a:pt x="40" y="49"/>
                  </a:cubicBezTo>
                  <a:cubicBezTo>
                    <a:pt x="34" y="50"/>
                    <a:pt x="28" y="53"/>
                    <a:pt x="27" y="59"/>
                  </a:cubicBezTo>
                  <a:cubicBezTo>
                    <a:pt x="25" y="66"/>
                    <a:pt x="30" y="68"/>
                    <a:pt x="36" y="68"/>
                  </a:cubicBezTo>
                  <a:cubicBezTo>
                    <a:pt x="45" y="68"/>
                    <a:pt x="54" y="62"/>
                    <a:pt x="56" y="50"/>
                  </a:cubicBezTo>
                  <a:lnTo>
                    <a:pt x="57" y="44"/>
                  </a:lnTo>
                  <a:close/>
                </a:path>
              </a:pathLst>
            </a:custGeom>
            <a:solidFill>
              <a:schemeClr val="tx1"/>
            </a:solidFill>
            <a:ln w="9525">
              <a:noFill/>
              <a:round/>
              <a:headEnd/>
              <a:tailEnd/>
            </a:ln>
          </p:spPr>
          <p:txBody>
            <a:bodyPr/>
            <a:lstStyle/>
            <a:p>
              <a:endParaRPr lang="en-US" dirty="0"/>
            </a:p>
          </p:txBody>
        </p:sp>
        <p:sp>
          <p:nvSpPr>
            <p:cNvPr id="81" name="Freeform 296"/>
            <p:cNvSpPr>
              <a:spLocks noChangeAspect="1"/>
            </p:cNvSpPr>
            <p:nvPr/>
          </p:nvSpPr>
          <p:spPr bwMode="black">
            <a:xfrm>
              <a:off x="5434" y="4010"/>
              <a:ext cx="44" cy="108"/>
            </a:xfrm>
            <a:custGeom>
              <a:avLst/>
              <a:gdLst/>
              <a:ahLst/>
              <a:cxnLst>
                <a:cxn ang="0">
                  <a:pos x="0" y="218"/>
                </a:cxn>
                <a:cxn ang="0">
                  <a:pos x="42" y="0"/>
                </a:cxn>
                <a:cxn ang="0">
                  <a:pos x="90" y="0"/>
                </a:cxn>
                <a:cxn ang="0">
                  <a:pos x="48" y="218"/>
                </a:cxn>
                <a:cxn ang="0">
                  <a:pos x="0" y="218"/>
                </a:cxn>
              </a:cxnLst>
              <a:rect l="0" t="0" r="r" b="b"/>
              <a:pathLst>
                <a:path w="90" h="218">
                  <a:moveTo>
                    <a:pt x="0" y="218"/>
                  </a:moveTo>
                  <a:lnTo>
                    <a:pt x="42" y="0"/>
                  </a:lnTo>
                  <a:lnTo>
                    <a:pt x="90" y="0"/>
                  </a:lnTo>
                  <a:lnTo>
                    <a:pt x="48" y="218"/>
                  </a:lnTo>
                  <a:lnTo>
                    <a:pt x="0" y="218"/>
                  </a:lnTo>
                  <a:close/>
                </a:path>
              </a:pathLst>
            </a:custGeom>
            <a:solidFill>
              <a:schemeClr val="tx1"/>
            </a:solidFill>
            <a:ln w="9525">
              <a:noFill/>
              <a:round/>
              <a:headEnd/>
              <a:tailEnd/>
            </a:ln>
          </p:spPr>
          <p:txBody>
            <a:bodyPr/>
            <a:lstStyle/>
            <a:p>
              <a:endParaRPr lang="en-US" dirty="0"/>
            </a:p>
          </p:txBody>
        </p:sp>
        <p:sp>
          <p:nvSpPr>
            <p:cNvPr id="82" name="Freeform 297"/>
            <p:cNvSpPr>
              <a:spLocks noChangeAspect="1" noEditPoints="1"/>
            </p:cNvSpPr>
            <p:nvPr/>
          </p:nvSpPr>
          <p:spPr bwMode="black">
            <a:xfrm>
              <a:off x="5012" y="4035"/>
              <a:ext cx="87" cy="84"/>
            </a:xfrm>
            <a:custGeom>
              <a:avLst/>
              <a:gdLst/>
              <a:ahLst/>
              <a:cxnLst>
                <a:cxn ang="0">
                  <a:pos x="42" y="68"/>
                </a:cxn>
                <a:cxn ang="0">
                  <a:pos x="28" y="48"/>
                </a:cxn>
                <a:cxn ang="0">
                  <a:pos x="84" y="48"/>
                </a:cxn>
                <a:cxn ang="0">
                  <a:pos x="53" y="0"/>
                </a:cxn>
                <a:cxn ang="0">
                  <a:pos x="4" y="45"/>
                </a:cxn>
                <a:cxn ang="0">
                  <a:pos x="37" y="86"/>
                </a:cxn>
                <a:cxn ang="0">
                  <a:pos x="80" y="63"/>
                </a:cxn>
                <a:cxn ang="0">
                  <a:pos x="64" y="55"/>
                </a:cxn>
                <a:cxn ang="0">
                  <a:pos x="42" y="68"/>
                </a:cxn>
                <a:cxn ang="0">
                  <a:pos x="50" y="18"/>
                </a:cxn>
                <a:cxn ang="0">
                  <a:pos x="63" y="33"/>
                </a:cxn>
                <a:cxn ang="0">
                  <a:pos x="30" y="33"/>
                </a:cxn>
                <a:cxn ang="0">
                  <a:pos x="50" y="18"/>
                </a:cxn>
              </a:cxnLst>
              <a:rect l="0" t="0" r="r" b="b"/>
              <a:pathLst>
                <a:path w="89" h="86">
                  <a:moveTo>
                    <a:pt x="42" y="68"/>
                  </a:moveTo>
                  <a:cubicBezTo>
                    <a:pt x="34" y="68"/>
                    <a:pt x="25" y="63"/>
                    <a:pt x="28" y="48"/>
                  </a:cubicBezTo>
                  <a:cubicBezTo>
                    <a:pt x="84" y="48"/>
                    <a:pt x="84" y="48"/>
                    <a:pt x="84" y="48"/>
                  </a:cubicBezTo>
                  <a:cubicBezTo>
                    <a:pt x="89" y="23"/>
                    <a:pt x="83" y="0"/>
                    <a:pt x="53" y="0"/>
                  </a:cubicBezTo>
                  <a:cubicBezTo>
                    <a:pt x="28" y="0"/>
                    <a:pt x="10" y="17"/>
                    <a:pt x="4" y="45"/>
                  </a:cubicBezTo>
                  <a:cubicBezTo>
                    <a:pt x="0" y="68"/>
                    <a:pt x="11" y="86"/>
                    <a:pt x="37" y="86"/>
                  </a:cubicBezTo>
                  <a:cubicBezTo>
                    <a:pt x="55" y="86"/>
                    <a:pt x="69" y="79"/>
                    <a:pt x="80" y="63"/>
                  </a:cubicBezTo>
                  <a:cubicBezTo>
                    <a:pt x="64" y="55"/>
                    <a:pt x="64" y="55"/>
                    <a:pt x="64" y="55"/>
                  </a:cubicBezTo>
                  <a:cubicBezTo>
                    <a:pt x="55" y="64"/>
                    <a:pt x="50" y="68"/>
                    <a:pt x="42" y="68"/>
                  </a:cubicBezTo>
                  <a:close/>
                  <a:moveTo>
                    <a:pt x="50" y="18"/>
                  </a:moveTo>
                  <a:cubicBezTo>
                    <a:pt x="56" y="18"/>
                    <a:pt x="64" y="21"/>
                    <a:pt x="63" y="33"/>
                  </a:cubicBezTo>
                  <a:cubicBezTo>
                    <a:pt x="30" y="33"/>
                    <a:pt x="30" y="33"/>
                    <a:pt x="30" y="33"/>
                  </a:cubicBezTo>
                  <a:cubicBezTo>
                    <a:pt x="34" y="22"/>
                    <a:pt x="43" y="18"/>
                    <a:pt x="50" y="18"/>
                  </a:cubicBezTo>
                  <a:close/>
                </a:path>
              </a:pathLst>
            </a:custGeom>
            <a:solidFill>
              <a:schemeClr val="tx1"/>
            </a:solidFill>
            <a:ln w="9525">
              <a:noFill/>
              <a:round/>
              <a:headEnd/>
              <a:tailEnd/>
            </a:ln>
          </p:spPr>
          <p:txBody>
            <a:bodyPr/>
            <a:lstStyle/>
            <a:p>
              <a:endParaRPr lang="en-US" dirty="0"/>
            </a:p>
          </p:txBody>
        </p:sp>
        <p:sp>
          <p:nvSpPr>
            <p:cNvPr id="83" name="Freeform 298"/>
            <p:cNvSpPr>
              <a:spLocks noChangeAspect="1" noEditPoints="1"/>
            </p:cNvSpPr>
            <p:nvPr/>
          </p:nvSpPr>
          <p:spPr bwMode="black">
            <a:xfrm>
              <a:off x="5099" y="4035"/>
              <a:ext cx="88" cy="84"/>
            </a:xfrm>
            <a:custGeom>
              <a:avLst/>
              <a:gdLst/>
              <a:ahLst/>
              <a:cxnLst>
                <a:cxn ang="0">
                  <a:pos x="42" y="68"/>
                </a:cxn>
                <a:cxn ang="0">
                  <a:pos x="28" y="48"/>
                </a:cxn>
                <a:cxn ang="0">
                  <a:pos x="84" y="48"/>
                </a:cxn>
                <a:cxn ang="0">
                  <a:pos x="53" y="0"/>
                </a:cxn>
                <a:cxn ang="0">
                  <a:pos x="5" y="45"/>
                </a:cxn>
                <a:cxn ang="0">
                  <a:pos x="37" y="86"/>
                </a:cxn>
                <a:cxn ang="0">
                  <a:pos x="81" y="63"/>
                </a:cxn>
                <a:cxn ang="0">
                  <a:pos x="64" y="55"/>
                </a:cxn>
                <a:cxn ang="0">
                  <a:pos x="42" y="68"/>
                </a:cxn>
                <a:cxn ang="0">
                  <a:pos x="50" y="18"/>
                </a:cxn>
                <a:cxn ang="0">
                  <a:pos x="63" y="33"/>
                </a:cxn>
                <a:cxn ang="0">
                  <a:pos x="31" y="33"/>
                </a:cxn>
                <a:cxn ang="0">
                  <a:pos x="50" y="18"/>
                </a:cxn>
              </a:cxnLst>
              <a:rect l="0" t="0" r="r" b="b"/>
              <a:pathLst>
                <a:path w="89" h="86">
                  <a:moveTo>
                    <a:pt x="42" y="68"/>
                  </a:moveTo>
                  <a:cubicBezTo>
                    <a:pt x="34" y="68"/>
                    <a:pt x="25" y="63"/>
                    <a:pt x="28" y="48"/>
                  </a:cubicBezTo>
                  <a:cubicBezTo>
                    <a:pt x="84" y="48"/>
                    <a:pt x="84" y="48"/>
                    <a:pt x="84" y="48"/>
                  </a:cubicBezTo>
                  <a:cubicBezTo>
                    <a:pt x="89" y="23"/>
                    <a:pt x="83" y="0"/>
                    <a:pt x="53" y="0"/>
                  </a:cubicBezTo>
                  <a:cubicBezTo>
                    <a:pt x="29" y="0"/>
                    <a:pt x="10" y="17"/>
                    <a:pt x="5" y="45"/>
                  </a:cubicBezTo>
                  <a:cubicBezTo>
                    <a:pt x="0" y="68"/>
                    <a:pt x="12" y="86"/>
                    <a:pt x="37" y="86"/>
                  </a:cubicBezTo>
                  <a:cubicBezTo>
                    <a:pt x="55" y="86"/>
                    <a:pt x="69" y="79"/>
                    <a:pt x="81" y="63"/>
                  </a:cubicBezTo>
                  <a:cubicBezTo>
                    <a:pt x="64" y="55"/>
                    <a:pt x="64" y="55"/>
                    <a:pt x="64" y="55"/>
                  </a:cubicBezTo>
                  <a:cubicBezTo>
                    <a:pt x="55" y="64"/>
                    <a:pt x="50" y="68"/>
                    <a:pt x="42" y="68"/>
                  </a:cubicBezTo>
                  <a:close/>
                  <a:moveTo>
                    <a:pt x="50" y="18"/>
                  </a:moveTo>
                  <a:cubicBezTo>
                    <a:pt x="57" y="18"/>
                    <a:pt x="65" y="21"/>
                    <a:pt x="63" y="33"/>
                  </a:cubicBezTo>
                  <a:cubicBezTo>
                    <a:pt x="31" y="33"/>
                    <a:pt x="31" y="33"/>
                    <a:pt x="31" y="33"/>
                  </a:cubicBezTo>
                  <a:cubicBezTo>
                    <a:pt x="34" y="22"/>
                    <a:pt x="43" y="18"/>
                    <a:pt x="50" y="18"/>
                  </a:cubicBezTo>
                  <a:close/>
                </a:path>
              </a:pathLst>
            </a:custGeom>
            <a:solidFill>
              <a:schemeClr val="tx1"/>
            </a:solidFill>
            <a:ln w="9525">
              <a:noFill/>
              <a:round/>
              <a:headEnd/>
              <a:tailEnd/>
            </a:ln>
          </p:spPr>
          <p:txBody>
            <a:bodyPr/>
            <a:lstStyle/>
            <a:p>
              <a:endParaRPr lang="en-US" dirty="0"/>
            </a:p>
          </p:txBody>
        </p:sp>
        <p:sp>
          <p:nvSpPr>
            <p:cNvPr id="84" name="Freeform 299"/>
            <p:cNvSpPr>
              <a:spLocks noChangeAspect="1" noEditPoints="1"/>
            </p:cNvSpPr>
            <p:nvPr/>
          </p:nvSpPr>
          <p:spPr bwMode="black">
            <a:xfrm>
              <a:off x="5472" y="4035"/>
              <a:ext cx="87" cy="84"/>
            </a:xfrm>
            <a:custGeom>
              <a:avLst/>
              <a:gdLst/>
              <a:ahLst/>
              <a:cxnLst>
                <a:cxn ang="0">
                  <a:pos x="41" y="68"/>
                </a:cxn>
                <a:cxn ang="0">
                  <a:pos x="28" y="48"/>
                </a:cxn>
                <a:cxn ang="0">
                  <a:pos x="84" y="48"/>
                </a:cxn>
                <a:cxn ang="0">
                  <a:pos x="53" y="0"/>
                </a:cxn>
                <a:cxn ang="0">
                  <a:pos x="4" y="45"/>
                </a:cxn>
                <a:cxn ang="0">
                  <a:pos x="36" y="86"/>
                </a:cxn>
                <a:cxn ang="0">
                  <a:pos x="80" y="63"/>
                </a:cxn>
                <a:cxn ang="0">
                  <a:pos x="63" y="55"/>
                </a:cxn>
                <a:cxn ang="0">
                  <a:pos x="41" y="68"/>
                </a:cxn>
                <a:cxn ang="0">
                  <a:pos x="49" y="18"/>
                </a:cxn>
                <a:cxn ang="0">
                  <a:pos x="63" y="33"/>
                </a:cxn>
                <a:cxn ang="0">
                  <a:pos x="30" y="33"/>
                </a:cxn>
                <a:cxn ang="0">
                  <a:pos x="49" y="18"/>
                </a:cxn>
              </a:cxnLst>
              <a:rect l="0" t="0" r="r" b="b"/>
              <a:pathLst>
                <a:path w="88" h="86">
                  <a:moveTo>
                    <a:pt x="41" y="68"/>
                  </a:moveTo>
                  <a:cubicBezTo>
                    <a:pt x="34" y="68"/>
                    <a:pt x="25" y="63"/>
                    <a:pt x="28" y="48"/>
                  </a:cubicBezTo>
                  <a:cubicBezTo>
                    <a:pt x="84" y="48"/>
                    <a:pt x="84" y="48"/>
                    <a:pt x="84" y="48"/>
                  </a:cubicBezTo>
                  <a:cubicBezTo>
                    <a:pt x="88" y="23"/>
                    <a:pt x="83" y="0"/>
                    <a:pt x="53" y="0"/>
                  </a:cubicBezTo>
                  <a:cubicBezTo>
                    <a:pt x="28" y="0"/>
                    <a:pt x="10" y="17"/>
                    <a:pt x="4" y="45"/>
                  </a:cubicBezTo>
                  <a:cubicBezTo>
                    <a:pt x="0" y="68"/>
                    <a:pt x="11" y="86"/>
                    <a:pt x="36" y="86"/>
                  </a:cubicBezTo>
                  <a:cubicBezTo>
                    <a:pt x="55" y="86"/>
                    <a:pt x="69" y="79"/>
                    <a:pt x="80" y="63"/>
                  </a:cubicBezTo>
                  <a:cubicBezTo>
                    <a:pt x="63" y="55"/>
                    <a:pt x="63" y="55"/>
                    <a:pt x="63" y="55"/>
                  </a:cubicBezTo>
                  <a:cubicBezTo>
                    <a:pt x="55" y="64"/>
                    <a:pt x="50" y="68"/>
                    <a:pt x="41" y="68"/>
                  </a:cubicBezTo>
                  <a:close/>
                  <a:moveTo>
                    <a:pt x="49" y="18"/>
                  </a:moveTo>
                  <a:cubicBezTo>
                    <a:pt x="56" y="18"/>
                    <a:pt x="64" y="21"/>
                    <a:pt x="63" y="33"/>
                  </a:cubicBezTo>
                  <a:cubicBezTo>
                    <a:pt x="30" y="33"/>
                    <a:pt x="30" y="33"/>
                    <a:pt x="30" y="33"/>
                  </a:cubicBezTo>
                  <a:cubicBezTo>
                    <a:pt x="33" y="22"/>
                    <a:pt x="42" y="18"/>
                    <a:pt x="49" y="18"/>
                  </a:cubicBezTo>
                  <a:close/>
                </a:path>
              </a:pathLst>
            </a:custGeom>
            <a:solidFill>
              <a:schemeClr val="tx1"/>
            </a:solidFill>
            <a:ln w="9525">
              <a:noFill/>
              <a:round/>
              <a:headEnd/>
              <a:tailEnd/>
            </a:ln>
          </p:spPr>
          <p:txBody>
            <a:bodyPr/>
            <a:lstStyle/>
            <a:p>
              <a:endParaRPr lang="en-US" dirty="0"/>
            </a:p>
          </p:txBody>
        </p:sp>
        <p:sp>
          <p:nvSpPr>
            <p:cNvPr id="85" name="Freeform 300"/>
            <p:cNvSpPr>
              <a:spLocks noChangeAspect="1"/>
            </p:cNvSpPr>
            <p:nvPr/>
          </p:nvSpPr>
          <p:spPr bwMode="black">
            <a:xfrm>
              <a:off x="5265" y="4035"/>
              <a:ext cx="84" cy="84"/>
            </a:xfrm>
            <a:custGeom>
              <a:avLst/>
              <a:gdLst/>
              <a:ahLst/>
              <a:cxnLst>
                <a:cxn ang="0">
                  <a:pos x="63" y="56"/>
                </a:cxn>
                <a:cxn ang="0">
                  <a:pos x="44" y="67"/>
                </a:cxn>
                <a:cxn ang="0">
                  <a:pos x="30" y="43"/>
                </a:cxn>
                <a:cxn ang="0">
                  <a:pos x="53" y="19"/>
                </a:cxn>
                <a:cxn ang="0">
                  <a:pos x="67" y="31"/>
                </a:cxn>
                <a:cxn ang="0">
                  <a:pos x="86" y="19"/>
                </a:cxn>
                <a:cxn ang="0">
                  <a:pos x="54" y="0"/>
                </a:cxn>
                <a:cxn ang="0">
                  <a:pos x="5" y="43"/>
                </a:cxn>
                <a:cxn ang="0">
                  <a:pos x="38" y="86"/>
                </a:cxn>
                <a:cxn ang="0">
                  <a:pos x="79" y="64"/>
                </a:cxn>
                <a:cxn ang="0">
                  <a:pos x="63" y="56"/>
                </a:cxn>
              </a:cxnLst>
              <a:rect l="0" t="0" r="r" b="b"/>
              <a:pathLst>
                <a:path w="86" h="86">
                  <a:moveTo>
                    <a:pt x="63" y="56"/>
                  </a:moveTo>
                  <a:cubicBezTo>
                    <a:pt x="57" y="65"/>
                    <a:pt x="51" y="67"/>
                    <a:pt x="44" y="67"/>
                  </a:cubicBezTo>
                  <a:cubicBezTo>
                    <a:pt x="31" y="67"/>
                    <a:pt x="27" y="57"/>
                    <a:pt x="30" y="43"/>
                  </a:cubicBezTo>
                  <a:cubicBezTo>
                    <a:pt x="33" y="29"/>
                    <a:pt x="40" y="19"/>
                    <a:pt x="53" y="19"/>
                  </a:cubicBezTo>
                  <a:cubicBezTo>
                    <a:pt x="57" y="19"/>
                    <a:pt x="65" y="21"/>
                    <a:pt x="67" y="31"/>
                  </a:cubicBezTo>
                  <a:cubicBezTo>
                    <a:pt x="86" y="19"/>
                    <a:pt x="86" y="19"/>
                    <a:pt x="86" y="19"/>
                  </a:cubicBezTo>
                  <a:cubicBezTo>
                    <a:pt x="81" y="6"/>
                    <a:pt x="69" y="0"/>
                    <a:pt x="54" y="0"/>
                  </a:cubicBezTo>
                  <a:cubicBezTo>
                    <a:pt x="31" y="0"/>
                    <a:pt x="10" y="16"/>
                    <a:pt x="5" y="43"/>
                  </a:cubicBezTo>
                  <a:cubicBezTo>
                    <a:pt x="0" y="70"/>
                    <a:pt x="14" y="86"/>
                    <a:pt x="38" y="86"/>
                  </a:cubicBezTo>
                  <a:cubicBezTo>
                    <a:pt x="54" y="86"/>
                    <a:pt x="69" y="77"/>
                    <a:pt x="79" y="64"/>
                  </a:cubicBezTo>
                  <a:lnTo>
                    <a:pt x="63" y="56"/>
                  </a:lnTo>
                  <a:close/>
                </a:path>
              </a:pathLst>
            </a:custGeom>
            <a:solidFill>
              <a:schemeClr val="tx1"/>
            </a:solidFill>
            <a:ln w="9525">
              <a:noFill/>
              <a:round/>
              <a:headEnd/>
              <a:tailEnd/>
            </a:ln>
          </p:spPr>
          <p:txBody>
            <a:bodyPr/>
            <a:lstStyle/>
            <a:p>
              <a:endParaRPr lang="en-US" dirty="0"/>
            </a:p>
          </p:txBody>
        </p:sp>
        <p:sp>
          <p:nvSpPr>
            <p:cNvPr id="86" name="Freeform 301"/>
            <p:cNvSpPr>
              <a:spLocks noChangeAspect="1"/>
            </p:cNvSpPr>
            <p:nvPr/>
          </p:nvSpPr>
          <p:spPr bwMode="black">
            <a:xfrm>
              <a:off x="5180" y="4035"/>
              <a:ext cx="90" cy="84"/>
            </a:xfrm>
            <a:custGeom>
              <a:avLst/>
              <a:gdLst/>
              <a:ahLst/>
              <a:cxnLst>
                <a:cxn ang="0">
                  <a:pos x="38" y="24"/>
                </a:cxn>
                <a:cxn ang="0">
                  <a:pos x="49" y="18"/>
                </a:cxn>
                <a:cxn ang="0">
                  <a:pos x="70" y="26"/>
                </a:cxn>
                <a:cxn ang="0">
                  <a:pos x="90" y="14"/>
                </a:cxn>
                <a:cxn ang="0">
                  <a:pos x="54" y="0"/>
                </a:cxn>
                <a:cxn ang="0">
                  <a:pos x="14" y="29"/>
                </a:cxn>
                <a:cxn ang="0">
                  <a:pos x="56" y="60"/>
                </a:cxn>
                <a:cxn ang="0">
                  <a:pos x="41" y="68"/>
                </a:cxn>
                <a:cxn ang="0">
                  <a:pos x="18" y="57"/>
                </a:cxn>
                <a:cxn ang="0">
                  <a:pos x="0" y="68"/>
                </a:cxn>
                <a:cxn ang="0">
                  <a:pos x="37" y="86"/>
                </a:cxn>
                <a:cxn ang="0">
                  <a:pos x="80" y="57"/>
                </a:cxn>
                <a:cxn ang="0">
                  <a:pos x="38" y="24"/>
                </a:cxn>
              </a:cxnLst>
              <a:rect l="0" t="0" r="r" b="b"/>
              <a:pathLst>
                <a:path w="90" h="86">
                  <a:moveTo>
                    <a:pt x="38" y="24"/>
                  </a:moveTo>
                  <a:cubicBezTo>
                    <a:pt x="39" y="20"/>
                    <a:pt x="43" y="18"/>
                    <a:pt x="49" y="18"/>
                  </a:cubicBezTo>
                  <a:cubicBezTo>
                    <a:pt x="57" y="18"/>
                    <a:pt x="66" y="21"/>
                    <a:pt x="70" y="26"/>
                  </a:cubicBezTo>
                  <a:cubicBezTo>
                    <a:pt x="90" y="14"/>
                    <a:pt x="90" y="14"/>
                    <a:pt x="90" y="14"/>
                  </a:cubicBezTo>
                  <a:cubicBezTo>
                    <a:pt x="79" y="4"/>
                    <a:pt x="66" y="0"/>
                    <a:pt x="54" y="0"/>
                  </a:cubicBezTo>
                  <a:cubicBezTo>
                    <a:pt x="37" y="0"/>
                    <a:pt x="18" y="8"/>
                    <a:pt x="14" y="29"/>
                  </a:cubicBezTo>
                  <a:cubicBezTo>
                    <a:pt x="8" y="58"/>
                    <a:pt x="59" y="47"/>
                    <a:pt x="56" y="60"/>
                  </a:cubicBezTo>
                  <a:cubicBezTo>
                    <a:pt x="55" y="67"/>
                    <a:pt x="45" y="68"/>
                    <a:pt x="41" y="68"/>
                  </a:cubicBezTo>
                  <a:cubicBezTo>
                    <a:pt x="31" y="68"/>
                    <a:pt x="24" y="64"/>
                    <a:pt x="18" y="57"/>
                  </a:cubicBezTo>
                  <a:cubicBezTo>
                    <a:pt x="0" y="68"/>
                    <a:pt x="0" y="68"/>
                    <a:pt x="0" y="68"/>
                  </a:cubicBezTo>
                  <a:cubicBezTo>
                    <a:pt x="9" y="81"/>
                    <a:pt x="20" y="86"/>
                    <a:pt x="37" y="86"/>
                  </a:cubicBezTo>
                  <a:cubicBezTo>
                    <a:pt x="55" y="86"/>
                    <a:pt x="76" y="78"/>
                    <a:pt x="80" y="57"/>
                  </a:cubicBezTo>
                  <a:cubicBezTo>
                    <a:pt x="86" y="26"/>
                    <a:pt x="35" y="38"/>
                    <a:pt x="38" y="24"/>
                  </a:cubicBezTo>
                  <a:close/>
                </a:path>
              </a:pathLst>
            </a:custGeom>
            <a:solidFill>
              <a:schemeClr val="tx1"/>
            </a:solidFill>
            <a:ln w="9525">
              <a:noFill/>
              <a:round/>
              <a:headEnd/>
              <a:tailEnd/>
            </a:ln>
          </p:spPr>
          <p:txBody>
            <a:bodyPr/>
            <a:lstStyle/>
            <a:p>
              <a:endParaRPr lang="en-US" dirty="0"/>
            </a:p>
          </p:txBody>
        </p:sp>
      </p:grpSp>
      <p:sp>
        <p:nvSpPr>
          <p:cNvPr id="97" name="Rectangle 49"/>
          <p:cNvSpPr>
            <a:spLocks noChangeArrowheads="1"/>
          </p:cNvSpPr>
          <p:nvPr userDrawn="1"/>
        </p:nvSpPr>
        <p:spPr bwMode="auto">
          <a:xfrm rot="-2700000">
            <a:off x="7858125" y="3262231"/>
            <a:ext cx="552450" cy="552450"/>
          </a:xfrm>
          <a:prstGeom prst="rect">
            <a:avLst/>
          </a:prstGeom>
          <a:solidFill>
            <a:schemeClr val="bg1"/>
          </a:solidFill>
          <a:ln w="9525">
            <a:solidFill>
              <a:schemeClr val="bg1"/>
            </a:solidFill>
            <a:miter lim="800000"/>
            <a:headEnd/>
            <a:tailEnd/>
          </a:ln>
          <a:effectLst/>
        </p:spPr>
        <p:txBody>
          <a:bodyPr wrap="none" anchor="ctr"/>
          <a:lstStyle/>
          <a:p>
            <a:endParaRPr lang="en-US" dirty="0"/>
          </a:p>
        </p:txBody>
      </p:sp>
      <p:pic>
        <p:nvPicPr>
          <p:cNvPr id="95" name="Picture 50" descr="Dmd_CHIP_72dpi_5"/>
          <p:cNvPicPr>
            <a:picLocks noChangeAspect="1" noChangeArrowheads="1"/>
          </p:cNvPicPr>
          <p:nvPr userDrawn="1"/>
        </p:nvPicPr>
        <p:blipFill>
          <a:blip r:embed="rId3" cstate="print"/>
          <a:srcRect/>
          <a:stretch>
            <a:fillRect/>
          </a:stretch>
        </p:blipFill>
        <p:spPr bwMode="auto">
          <a:xfrm>
            <a:off x="7662863" y="2829099"/>
            <a:ext cx="962025" cy="966787"/>
          </a:xfrm>
          <a:prstGeom prst="rect">
            <a:avLst/>
          </a:prstGeom>
          <a:noFill/>
        </p:spPr>
      </p:pic>
    </p:spTree>
  </p:cSld>
  <p:clrMap bg1="lt1" tx1="dk1" bg2="lt2" tx2="dk2" accent1="accent1" accent2="accent2" accent3="accent3" accent4="accent4" accent5="accent5" accent6="accent6" hlink="hlink" folHlink="folHlink"/>
  <p:sldLayoutIdLst>
    <p:sldLayoutId id="2147483669" r:id="rId1"/>
  </p:sldLayoutIdLst>
  <p:transition>
    <p:fade/>
  </p:transition>
  <p:timing>
    <p:tnLst>
      <p:par>
        <p:cTn id="1" dur="indefinite" restart="never" nodeType="tmRoot"/>
      </p:par>
    </p:tnLst>
  </p:timing>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algn="ctr" rtl="0" eaLnBrk="1" fontAlgn="base" hangingPunct="1">
        <a:spcBef>
          <a:spcPct val="20000"/>
        </a:spcBef>
        <a:spcAft>
          <a:spcPct val="0"/>
        </a:spcAft>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34" name="Group 16"/>
          <p:cNvGrpSpPr>
            <a:grpSpLocks/>
          </p:cNvGrpSpPr>
          <p:nvPr userDrawn="1"/>
        </p:nvGrpSpPr>
        <p:grpSpPr bwMode="auto">
          <a:xfrm>
            <a:off x="1841500" y="1855788"/>
            <a:ext cx="5454650" cy="1431925"/>
            <a:chOff x="1118" y="1322"/>
            <a:chExt cx="3436" cy="902"/>
          </a:xfrm>
        </p:grpSpPr>
        <p:sp>
          <p:nvSpPr>
            <p:cNvPr id="35" name="Text Box 17"/>
            <p:cNvSpPr txBox="1">
              <a:spLocks noChangeAspect="1" noChangeArrowheads="1"/>
            </p:cNvSpPr>
            <p:nvPr userDrawn="1"/>
          </p:nvSpPr>
          <p:spPr bwMode="black">
            <a:xfrm>
              <a:off x="3966" y="1674"/>
              <a:ext cx="588" cy="155"/>
            </a:xfrm>
            <a:prstGeom prst="rect">
              <a:avLst/>
            </a:prstGeom>
            <a:noFill/>
            <a:ln w="9525">
              <a:noFill/>
              <a:miter lim="800000"/>
              <a:headEnd/>
              <a:tailEnd/>
            </a:ln>
            <a:effectLst/>
          </p:spPr>
          <p:txBody>
            <a:bodyPr>
              <a:spAutoFit/>
            </a:bodyPr>
            <a:lstStyle/>
            <a:p>
              <a:r>
                <a:rPr lang="en-US" sz="1000" b="1" dirty="0"/>
                <a:t>TM</a:t>
              </a:r>
            </a:p>
          </p:txBody>
        </p:sp>
        <p:sp>
          <p:nvSpPr>
            <p:cNvPr id="36" name="Freeform 18"/>
            <p:cNvSpPr>
              <a:spLocks noChangeAspect="1"/>
            </p:cNvSpPr>
            <p:nvPr userDrawn="1"/>
          </p:nvSpPr>
          <p:spPr bwMode="black">
            <a:xfrm>
              <a:off x="2688" y="2126"/>
              <a:ext cx="95" cy="98"/>
            </a:xfrm>
            <a:custGeom>
              <a:avLst/>
              <a:gdLst/>
              <a:ahLst/>
              <a:cxnLst>
                <a:cxn ang="0">
                  <a:pos x="7" y="19"/>
                </a:cxn>
                <a:cxn ang="0">
                  <a:pos x="14" y="26"/>
                </a:cxn>
                <a:cxn ang="0">
                  <a:pos x="21" y="21"/>
                </a:cxn>
                <a:cxn ang="0">
                  <a:pos x="5" y="8"/>
                </a:cxn>
                <a:cxn ang="0">
                  <a:pos x="17" y="0"/>
                </a:cxn>
                <a:cxn ang="0">
                  <a:pos x="28" y="9"/>
                </a:cxn>
                <a:cxn ang="0">
                  <a:pos x="23" y="10"/>
                </a:cxn>
                <a:cxn ang="0">
                  <a:pos x="17" y="4"/>
                </a:cxn>
                <a:cxn ang="0">
                  <a:pos x="10" y="8"/>
                </a:cxn>
                <a:cxn ang="0">
                  <a:pos x="26" y="21"/>
                </a:cxn>
                <a:cxn ang="0">
                  <a:pos x="12" y="30"/>
                </a:cxn>
                <a:cxn ang="0">
                  <a:pos x="1" y="20"/>
                </a:cxn>
                <a:cxn ang="0">
                  <a:pos x="7" y="19"/>
                </a:cxn>
              </a:cxnLst>
              <a:rect l="0" t="0" r="r" b="b"/>
              <a:pathLst>
                <a:path w="29" h="30">
                  <a:moveTo>
                    <a:pt x="7" y="19"/>
                  </a:moveTo>
                  <a:cubicBezTo>
                    <a:pt x="6" y="25"/>
                    <a:pt x="10" y="26"/>
                    <a:pt x="14" y="26"/>
                  </a:cubicBezTo>
                  <a:cubicBezTo>
                    <a:pt x="16" y="26"/>
                    <a:pt x="20" y="26"/>
                    <a:pt x="21" y="21"/>
                  </a:cubicBezTo>
                  <a:cubicBezTo>
                    <a:pt x="22" y="14"/>
                    <a:pt x="2" y="20"/>
                    <a:pt x="5" y="8"/>
                  </a:cubicBezTo>
                  <a:cubicBezTo>
                    <a:pt x="6" y="2"/>
                    <a:pt x="12" y="0"/>
                    <a:pt x="17" y="0"/>
                  </a:cubicBezTo>
                  <a:cubicBezTo>
                    <a:pt x="21" y="0"/>
                    <a:pt x="29" y="2"/>
                    <a:pt x="28" y="9"/>
                  </a:cubicBezTo>
                  <a:cubicBezTo>
                    <a:pt x="23" y="10"/>
                    <a:pt x="23" y="10"/>
                    <a:pt x="23" y="10"/>
                  </a:cubicBezTo>
                  <a:cubicBezTo>
                    <a:pt x="23" y="6"/>
                    <a:pt x="20" y="4"/>
                    <a:pt x="17" y="4"/>
                  </a:cubicBezTo>
                  <a:cubicBezTo>
                    <a:pt x="14" y="4"/>
                    <a:pt x="10" y="4"/>
                    <a:pt x="10" y="8"/>
                  </a:cubicBezTo>
                  <a:cubicBezTo>
                    <a:pt x="8" y="15"/>
                    <a:pt x="28" y="10"/>
                    <a:pt x="26" y="21"/>
                  </a:cubicBezTo>
                  <a:cubicBezTo>
                    <a:pt x="25" y="27"/>
                    <a:pt x="18" y="30"/>
                    <a:pt x="12" y="30"/>
                  </a:cubicBezTo>
                  <a:cubicBezTo>
                    <a:pt x="6" y="30"/>
                    <a:pt x="0" y="27"/>
                    <a:pt x="1" y="20"/>
                  </a:cubicBezTo>
                  <a:lnTo>
                    <a:pt x="7" y="19"/>
                  </a:lnTo>
                  <a:close/>
                </a:path>
              </a:pathLst>
            </a:custGeom>
            <a:solidFill>
              <a:schemeClr val="tx1"/>
            </a:solidFill>
            <a:ln w="9525">
              <a:noFill/>
              <a:round/>
              <a:headEnd/>
              <a:tailEnd/>
            </a:ln>
          </p:spPr>
          <p:txBody>
            <a:bodyPr/>
            <a:lstStyle/>
            <a:p>
              <a:endParaRPr lang="en-US" dirty="0"/>
            </a:p>
          </p:txBody>
        </p:sp>
        <p:sp>
          <p:nvSpPr>
            <p:cNvPr id="37" name="Freeform 19"/>
            <p:cNvSpPr>
              <a:spLocks noChangeAspect="1" noEditPoints="1"/>
            </p:cNvSpPr>
            <p:nvPr userDrawn="1"/>
          </p:nvSpPr>
          <p:spPr bwMode="black">
            <a:xfrm>
              <a:off x="2789" y="2126"/>
              <a:ext cx="96" cy="98"/>
            </a:xfrm>
            <a:custGeom>
              <a:avLst/>
              <a:gdLst/>
              <a:ahLst/>
              <a:cxnLst>
                <a:cxn ang="0">
                  <a:pos x="7" y="16"/>
                </a:cxn>
                <a:cxn ang="0">
                  <a:pos x="13" y="26"/>
                </a:cxn>
                <a:cxn ang="0">
                  <a:pos x="23" y="20"/>
                </a:cxn>
                <a:cxn ang="0">
                  <a:pos x="27" y="20"/>
                </a:cxn>
                <a:cxn ang="0">
                  <a:pos x="12" y="30"/>
                </a:cxn>
                <a:cxn ang="0">
                  <a:pos x="1" y="15"/>
                </a:cxn>
                <a:cxn ang="0">
                  <a:pos x="18" y="0"/>
                </a:cxn>
                <a:cxn ang="0">
                  <a:pos x="29" y="15"/>
                </a:cxn>
                <a:cxn ang="0">
                  <a:pos x="28" y="16"/>
                </a:cxn>
                <a:cxn ang="0">
                  <a:pos x="7" y="16"/>
                </a:cxn>
                <a:cxn ang="0">
                  <a:pos x="24" y="12"/>
                </a:cxn>
                <a:cxn ang="0">
                  <a:pos x="17" y="4"/>
                </a:cxn>
                <a:cxn ang="0">
                  <a:pos x="7" y="12"/>
                </a:cxn>
                <a:cxn ang="0">
                  <a:pos x="24" y="12"/>
                </a:cxn>
              </a:cxnLst>
              <a:rect l="0" t="0" r="r" b="b"/>
              <a:pathLst>
                <a:path w="30" h="30">
                  <a:moveTo>
                    <a:pt x="7" y="16"/>
                  </a:moveTo>
                  <a:cubicBezTo>
                    <a:pt x="5" y="22"/>
                    <a:pt x="8" y="26"/>
                    <a:pt x="13" y="26"/>
                  </a:cubicBezTo>
                  <a:cubicBezTo>
                    <a:pt x="18" y="26"/>
                    <a:pt x="21" y="24"/>
                    <a:pt x="23" y="20"/>
                  </a:cubicBezTo>
                  <a:cubicBezTo>
                    <a:pt x="27" y="20"/>
                    <a:pt x="27" y="20"/>
                    <a:pt x="27" y="20"/>
                  </a:cubicBezTo>
                  <a:cubicBezTo>
                    <a:pt x="24" y="27"/>
                    <a:pt x="19" y="30"/>
                    <a:pt x="12" y="30"/>
                  </a:cubicBezTo>
                  <a:cubicBezTo>
                    <a:pt x="3" y="30"/>
                    <a:pt x="0" y="23"/>
                    <a:pt x="1" y="15"/>
                  </a:cubicBezTo>
                  <a:cubicBezTo>
                    <a:pt x="3" y="6"/>
                    <a:pt x="9" y="0"/>
                    <a:pt x="18" y="0"/>
                  </a:cubicBezTo>
                  <a:cubicBezTo>
                    <a:pt x="27" y="0"/>
                    <a:pt x="30" y="6"/>
                    <a:pt x="29" y="15"/>
                  </a:cubicBezTo>
                  <a:cubicBezTo>
                    <a:pt x="28" y="16"/>
                    <a:pt x="28" y="16"/>
                    <a:pt x="28" y="16"/>
                  </a:cubicBezTo>
                  <a:lnTo>
                    <a:pt x="7" y="16"/>
                  </a:lnTo>
                  <a:close/>
                  <a:moveTo>
                    <a:pt x="24" y="12"/>
                  </a:moveTo>
                  <a:cubicBezTo>
                    <a:pt x="24" y="8"/>
                    <a:pt x="22" y="4"/>
                    <a:pt x="17" y="4"/>
                  </a:cubicBezTo>
                  <a:cubicBezTo>
                    <a:pt x="12" y="4"/>
                    <a:pt x="8" y="8"/>
                    <a:pt x="7" y="12"/>
                  </a:cubicBezTo>
                  <a:lnTo>
                    <a:pt x="24" y="12"/>
                  </a:lnTo>
                  <a:close/>
                </a:path>
              </a:pathLst>
            </a:custGeom>
            <a:solidFill>
              <a:schemeClr val="tx1"/>
            </a:solidFill>
            <a:ln w="9525">
              <a:noFill/>
              <a:round/>
              <a:headEnd/>
              <a:tailEnd/>
            </a:ln>
          </p:spPr>
          <p:txBody>
            <a:bodyPr/>
            <a:lstStyle/>
            <a:p>
              <a:endParaRPr lang="en-US" dirty="0"/>
            </a:p>
          </p:txBody>
        </p:sp>
        <p:sp>
          <p:nvSpPr>
            <p:cNvPr id="38" name="Freeform 20"/>
            <p:cNvSpPr>
              <a:spLocks noChangeAspect="1"/>
            </p:cNvSpPr>
            <p:nvPr userDrawn="1"/>
          </p:nvSpPr>
          <p:spPr bwMode="black">
            <a:xfrm>
              <a:off x="2893" y="2126"/>
              <a:ext cx="145" cy="95"/>
            </a:xfrm>
            <a:custGeom>
              <a:avLst/>
              <a:gdLst/>
              <a:ahLst/>
              <a:cxnLst>
                <a:cxn ang="0">
                  <a:pos x="5" y="1"/>
                </a:cxn>
                <a:cxn ang="0">
                  <a:pos x="10" y="1"/>
                </a:cxn>
                <a:cxn ang="0">
                  <a:pos x="9" y="4"/>
                </a:cxn>
                <a:cxn ang="0">
                  <a:pos x="9" y="4"/>
                </a:cxn>
                <a:cxn ang="0">
                  <a:pos x="18" y="0"/>
                </a:cxn>
                <a:cxn ang="0">
                  <a:pos x="26" y="5"/>
                </a:cxn>
                <a:cxn ang="0">
                  <a:pos x="35" y="0"/>
                </a:cxn>
                <a:cxn ang="0">
                  <a:pos x="43" y="10"/>
                </a:cxn>
                <a:cxn ang="0">
                  <a:pos x="39" y="29"/>
                </a:cxn>
                <a:cxn ang="0">
                  <a:pos x="34" y="29"/>
                </a:cxn>
                <a:cxn ang="0">
                  <a:pos x="38" y="10"/>
                </a:cxn>
                <a:cxn ang="0">
                  <a:pos x="34" y="4"/>
                </a:cxn>
                <a:cxn ang="0">
                  <a:pos x="26" y="10"/>
                </a:cxn>
                <a:cxn ang="0">
                  <a:pos x="22" y="29"/>
                </a:cxn>
                <a:cxn ang="0">
                  <a:pos x="17" y="29"/>
                </a:cxn>
                <a:cxn ang="0">
                  <a:pos x="21" y="10"/>
                </a:cxn>
                <a:cxn ang="0">
                  <a:pos x="17" y="4"/>
                </a:cxn>
                <a:cxn ang="0">
                  <a:pos x="8" y="10"/>
                </a:cxn>
                <a:cxn ang="0">
                  <a:pos x="5" y="29"/>
                </a:cxn>
                <a:cxn ang="0">
                  <a:pos x="0" y="29"/>
                </a:cxn>
                <a:cxn ang="0">
                  <a:pos x="5" y="1"/>
                </a:cxn>
              </a:cxnLst>
              <a:rect l="0" t="0" r="r" b="b"/>
              <a:pathLst>
                <a:path w="44" h="29">
                  <a:moveTo>
                    <a:pt x="5" y="1"/>
                  </a:moveTo>
                  <a:cubicBezTo>
                    <a:pt x="10" y="1"/>
                    <a:pt x="10" y="1"/>
                    <a:pt x="10" y="1"/>
                  </a:cubicBezTo>
                  <a:cubicBezTo>
                    <a:pt x="9" y="4"/>
                    <a:pt x="9" y="4"/>
                    <a:pt x="9" y="4"/>
                  </a:cubicBezTo>
                  <a:cubicBezTo>
                    <a:pt x="9" y="4"/>
                    <a:pt x="9" y="4"/>
                    <a:pt x="9" y="4"/>
                  </a:cubicBezTo>
                  <a:cubicBezTo>
                    <a:pt x="12" y="2"/>
                    <a:pt x="15" y="0"/>
                    <a:pt x="18" y="0"/>
                  </a:cubicBezTo>
                  <a:cubicBezTo>
                    <a:pt x="21" y="0"/>
                    <a:pt x="25" y="1"/>
                    <a:pt x="26" y="5"/>
                  </a:cubicBezTo>
                  <a:cubicBezTo>
                    <a:pt x="28" y="2"/>
                    <a:pt x="32" y="0"/>
                    <a:pt x="35" y="0"/>
                  </a:cubicBezTo>
                  <a:cubicBezTo>
                    <a:pt x="40" y="0"/>
                    <a:pt x="44" y="2"/>
                    <a:pt x="43" y="10"/>
                  </a:cubicBezTo>
                  <a:cubicBezTo>
                    <a:pt x="39" y="29"/>
                    <a:pt x="39" y="29"/>
                    <a:pt x="39" y="29"/>
                  </a:cubicBezTo>
                  <a:cubicBezTo>
                    <a:pt x="34" y="29"/>
                    <a:pt x="34" y="29"/>
                    <a:pt x="34" y="29"/>
                  </a:cubicBezTo>
                  <a:cubicBezTo>
                    <a:pt x="38" y="10"/>
                    <a:pt x="38" y="10"/>
                    <a:pt x="38" y="10"/>
                  </a:cubicBezTo>
                  <a:cubicBezTo>
                    <a:pt x="39" y="7"/>
                    <a:pt x="37" y="4"/>
                    <a:pt x="34" y="4"/>
                  </a:cubicBezTo>
                  <a:cubicBezTo>
                    <a:pt x="31" y="4"/>
                    <a:pt x="26" y="6"/>
                    <a:pt x="26" y="10"/>
                  </a:cubicBezTo>
                  <a:cubicBezTo>
                    <a:pt x="22" y="29"/>
                    <a:pt x="22" y="29"/>
                    <a:pt x="22" y="29"/>
                  </a:cubicBezTo>
                  <a:cubicBezTo>
                    <a:pt x="17" y="29"/>
                    <a:pt x="17" y="29"/>
                    <a:pt x="17" y="29"/>
                  </a:cubicBezTo>
                  <a:cubicBezTo>
                    <a:pt x="21" y="10"/>
                    <a:pt x="21" y="10"/>
                    <a:pt x="21" y="10"/>
                  </a:cubicBezTo>
                  <a:cubicBezTo>
                    <a:pt x="21" y="7"/>
                    <a:pt x="20" y="4"/>
                    <a:pt x="17" y="4"/>
                  </a:cubicBezTo>
                  <a:cubicBezTo>
                    <a:pt x="14" y="4"/>
                    <a:pt x="9" y="6"/>
                    <a:pt x="8" y="10"/>
                  </a:cubicBezTo>
                  <a:cubicBezTo>
                    <a:pt x="5" y="29"/>
                    <a:pt x="5" y="29"/>
                    <a:pt x="5" y="29"/>
                  </a:cubicBezTo>
                  <a:cubicBezTo>
                    <a:pt x="0" y="29"/>
                    <a:pt x="0" y="29"/>
                    <a:pt x="0" y="29"/>
                  </a:cubicBezTo>
                  <a:lnTo>
                    <a:pt x="5" y="1"/>
                  </a:lnTo>
                  <a:close/>
                </a:path>
              </a:pathLst>
            </a:custGeom>
            <a:solidFill>
              <a:schemeClr val="tx1"/>
            </a:solidFill>
            <a:ln w="9525">
              <a:noFill/>
              <a:round/>
              <a:headEnd/>
              <a:tailEnd/>
            </a:ln>
          </p:spPr>
          <p:txBody>
            <a:bodyPr/>
            <a:lstStyle/>
            <a:p>
              <a:endParaRPr lang="en-US" dirty="0"/>
            </a:p>
          </p:txBody>
        </p:sp>
        <p:sp>
          <p:nvSpPr>
            <p:cNvPr id="39" name="Freeform 21"/>
            <p:cNvSpPr>
              <a:spLocks noChangeAspect="1" noEditPoints="1"/>
            </p:cNvSpPr>
            <p:nvPr userDrawn="1"/>
          </p:nvSpPr>
          <p:spPr bwMode="black">
            <a:xfrm>
              <a:off x="3046" y="2082"/>
              <a:ext cx="44" cy="139"/>
            </a:xfrm>
            <a:custGeom>
              <a:avLst/>
              <a:gdLst/>
              <a:ahLst/>
              <a:cxnLst>
                <a:cxn ang="0">
                  <a:pos x="10" y="30"/>
                </a:cxn>
                <a:cxn ang="0">
                  <a:pos x="20" y="30"/>
                </a:cxn>
                <a:cxn ang="0">
                  <a:pos x="8" y="86"/>
                </a:cxn>
                <a:cxn ang="0">
                  <a:pos x="0" y="86"/>
                </a:cxn>
                <a:cxn ang="0">
                  <a:pos x="10" y="30"/>
                </a:cxn>
                <a:cxn ang="0">
                  <a:pos x="16" y="0"/>
                </a:cxn>
                <a:cxn ang="0">
                  <a:pos x="26" y="0"/>
                </a:cxn>
                <a:cxn ang="0">
                  <a:pos x="24" y="12"/>
                </a:cxn>
                <a:cxn ang="0">
                  <a:pos x="14" y="12"/>
                </a:cxn>
                <a:cxn ang="0">
                  <a:pos x="16" y="0"/>
                </a:cxn>
              </a:cxnLst>
              <a:rect l="0" t="0" r="r" b="b"/>
              <a:pathLst>
                <a:path w="26" h="86">
                  <a:moveTo>
                    <a:pt x="10" y="30"/>
                  </a:moveTo>
                  <a:lnTo>
                    <a:pt x="20" y="30"/>
                  </a:lnTo>
                  <a:lnTo>
                    <a:pt x="8" y="86"/>
                  </a:lnTo>
                  <a:lnTo>
                    <a:pt x="0" y="86"/>
                  </a:lnTo>
                  <a:lnTo>
                    <a:pt x="10" y="30"/>
                  </a:lnTo>
                  <a:close/>
                  <a:moveTo>
                    <a:pt x="16" y="0"/>
                  </a:moveTo>
                  <a:lnTo>
                    <a:pt x="26" y="0"/>
                  </a:lnTo>
                  <a:lnTo>
                    <a:pt x="24" y="12"/>
                  </a:lnTo>
                  <a:lnTo>
                    <a:pt x="14" y="12"/>
                  </a:lnTo>
                  <a:lnTo>
                    <a:pt x="16" y="0"/>
                  </a:lnTo>
                  <a:close/>
                </a:path>
              </a:pathLst>
            </a:custGeom>
            <a:solidFill>
              <a:schemeClr val="tx1"/>
            </a:solidFill>
            <a:ln w="9525">
              <a:noFill/>
              <a:round/>
              <a:headEnd/>
              <a:tailEnd/>
            </a:ln>
          </p:spPr>
          <p:txBody>
            <a:bodyPr/>
            <a:lstStyle/>
            <a:p>
              <a:endParaRPr lang="en-US" dirty="0"/>
            </a:p>
          </p:txBody>
        </p:sp>
        <p:sp>
          <p:nvSpPr>
            <p:cNvPr id="40" name="Freeform 22"/>
            <p:cNvSpPr>
              <a:spLocks noChangeAspect="1"/>
            </p:cNvSpPr>
            <p:nvPr userDrawn="1"/>
          </p:nvSpPr>
          <p:spPr bwMode="black">
            <a:xfrm>
              <a:off x="3081" y="2126"/>
              <a:ext cx="102" cy="98"/>
            </a:xfrm>
            <a:custGeom>
              <a:avLst/>
              <a:gdLst/>
              <a:ahLst/>
              <a:cxnLst>
                <a:cxn ang="0">
                  <a:pos x="25" y="10"/>
                </a:cxn>
                <a:cxn ang="0">
                  <a:pos x="19" y="4"/>
                </a:cxn>
                <a:cxn ang="0">
                  <a:pos x="7" y="15"/>
                </a:cxn>
                <a:cxn ang="0">
                  <a:pos x="14" y="26"/>
                </a:cxn>
                <a:cxn ang="0">
                  <a:pos x="24" y="19"/>
                </a:cxn>
                <a:cxn ang="0">
                  <a:pos x="29" y="19"/>
                </a:cxn>
                <a:cxn ang="0">
                  <a:pos x="13" y="30"/>
                </a:cxn>
                <a:cxn ang="0">
                  <a:pos x="2" y="15"/>
                </a:cxn>
                <a:cxn ang="0">
                  <a:pos x="19" y="0"/>
                </a:cxn>
                <a:cxn ang="0">
                  <a:pos x="30" y="10"/>
                </a:cxn>
                <a:cxn ang="0">
                  <a:pos x="25" y="10"/>
                </a:cxn>
              </a:cxnLst>
              <a:rect l="0" t="0" r="r" b="b"/>
              <a:pathLst>
                <a:path w="30" h="30">
                  <a:moveTo>
                    <a:pt x="25" y="10"/>
                  </a:moveTo>
                  <a:cubicBezTo>
                    <a:pt x="25" y="6"/>
                    <a:pt x="22" y="4"/>
                    <a:pt x="19" y="4"/>
                  </a:cubicBezTo>
                  <a:cubicBezTo>
                    <a:pt x="12" y="4"/>
                    <a:pt x="8" y="10"/>
                    <a:pt x="7" y="15"/>
                  </a:cubicBezTo>
                  <a:cubicBezTo>
                    <a:pt x="6" y="21"/>
                    <a:pt x="8" y="26"/>
                    <a:pt x="14" y="26"/>
                  </a:cubicBezTo>
                  <a:cubicBezTo>
                    <a:pt x="19" y="26"/>
                    <a:pt x="23" y="23"/>
                    <a:pt x="24" y="19"/>
                  </a:cubicBezTo>
                  <a:cubicBezTo>
                    <a:pt x="29" y="19"/>
                    <a:pt x="29" y="19"/>
                    <a:pt x="29" y="19"/>
                  </a:cubicBezTo>
                  <a:cubicBezTo>
                    <a:pt x="27" y="26"/>
                    <a:pt x="21" y="30"/>
                    <a:pt x="13" y="30"/>
                  </a:cubicBezTo>
                  <a:cubicBezTo>
                    <a:pt x="4" y="30"/>
                    <a:pt x="0" y="24"/>
                    <a:pt x="2" y="15"/>
                  </a:cubicBezTo>
                  <a:cubicBezTo>
                    <a:pt x="4" y="6"/>
                    <a:pt x="10" y="0"/>
                    <a:pt x="19" y="0"/>
                  </a:cubicBezTo>
                  <a:cubicBezTo>
                    <a:pt x="25" y="0"/>
                    <a:pt x="30" y="3"/>
                    <a:pt x="30" y="10"/>
                  </a:cubicBezTo>
                  <a:lnTo>
                    <a:pt x="25" y="10"/>
                  </a:lnTo>
                  <a:close/>
                </a:path>
              </a:pathLst>
            </a:custGeom>
            <a:solidFill>
              <a:schemeClr val="tx1"/>
            </a:solidFill>
            <a:ln w="9525">
              <a:noFill/>
              <a:round/>
              <a:headEnd/>
              <a:tailEnd/>
            </a:ln>
          </p:spPr>
          <p:txBody>
            <a:bodyPr/>
            <a:lstStyle/>
            <a:p>
              <a:endParaRPr lang="en-US" dirty="0"/>
            </a:p>
          </p:txBody>
        </p:sp>
        <p:sp>
          <p:nvSpPr>
            <p:cNvPr id="41" name="Freeform 23"/>
            <p:cNvSpPr>
              <a:spLocks noChangeAspect="1" noEditPoints="1"/>
            </p:cNvSpPr>
            <p:nvPr userDrawn="1"/>
          </p:nvSpPr>
          <p:spPr bwMode="black">
            <a:xfrm>
              <a:off x="3191" y="2126"/>
              <a:ext cx="101" cy="98"/>
            </a:xfrm>
            <a:custGeom>
              <a:avLst/>
              <a:gdLst/>
              <a:ahLst/>
              <a:cxnLst>
                <a:cxn ang="0">
                  <a:pos x="18" y="0"/>
                </a:cxn>
                <a:cxn ang="0">
                  <a:pos x="30" y="15"/>
                </a:cxn>
                <a:cxn ang="0">
                  <a:pos x="13" y="30"/>
                </a:cxn>
                <a:cxn ang="0">
                  <a:pos x="1" y="15"/>
                </a:cxn>
                <a:cxn ang="0">
                  <a:pos x="18" y="0"/>
                </a:cxn>
                <a:cxn ang="0">
                  <a:pos x="13" y="26"/>
                </a:cxn>
                <a:cxn ang="0">
                  <a:pos x="24" y="15"/>
                </a:cxn>
                <a:cxn ang="0">
                  <a:pos x="18" y="4"/>
                </a:cxn>
                <a:cxn ang="0">
                  <a:pos x="7" y="15"/>
                </a:cxn>
                <a:cxn ang="0">
                  <a:pos x="13" y="26"/>
                </a:cxn>
              </a:cxnLst>
              <a:rect l="0" t="0" r="r" b="b"/>
              <a:pathLst>
                <a:path w="31" h="30">
                  <a:moveTo>
                    <a:pt x="18" y="0"/>
                  </a:moveTo>
                  <a:cubicBezTo>
                    <a:pt x="27" y="0"/>
                    <a:pt x="31" y="6"/>
                    <a:pt x="30" y="15"/>
                  </a:cubicBezTo>
                  <a:cubicBezTo>
                    <a:pt x="28" y="24"/>
                    <a:pt x="21" y="30"/>
                    <a:pt x="13" y="30"/>
                  </a:cubicBezTo>
                  <a:cubicBezTo>
                    <a:pt x="4" y="30"/>
                    <a:pt x="0" y="24"/>
                    <a:pt x="1" y="15"/>
                  </a:cubicBezTo>
                  <a:cubicBezTo>
                    <a:pt x="3" y="6"/>
                    <a:pt x="10" y="0"/>
                    <a:pt x="18" y="0"/>
                  </a:cubicBezTo>
                  <a:close/>
                  <a:moveTo>
                    <a:pt x="13" y="26"/>
                  </a:moveTo>
                  <a:cubicBezTo>
                    <a:pt x="20" y="26"/>
                    <a:pt x="23" y="20"/>
                    <a:pt x="24" y="15"/>
                  </a:cubicBezTo>
                  <a:cubicBezTo>
                    <a:pt x="25" y="10"/>
                    <a:pt x="25" y="4"/>
                    <a:pt x="18" y="4"/>
                  </a:cubicBezTo>
                  <a:cubicBezTo>
                    <a:pt x="11" y="4"/>
                    <a:pt x="8" y="10"/>
                    <a:pt x="7" y="15"/>
                  </a:cubicBezTo>
                  <a:cubicBezTo>
                    <a:pt x="6" y="20"/>
                    <a:pt x="6" y="26"/>
                    <a:pt x="13" y="26"/>
                  </a:cubicBezTo>
                  <a:close/>
                </a:path>
              </a:pathLst>
            </a:custGeom>
            <a:solidFill>
              <a:schemeClr val="tx1"/>
            </a:solidFill>
            <a:ln w="9525">
              <a:noFill/>
              <a:round/>
              <a:headEnd/>
              <a:tailEnd/>
            </a:ln>
          </p:spPr>
          <p:txBody>
            <a:bodyPr/>
            <a:lstStyle/>
            <a:p>
              <a:endParaRPr lang="en-US" dirty="0"/>
            </a:p>
          </p:txBody>
        </p:sp>
        <p:sp>
          <p:nvSpPr>
            <p:cNvPr id="42" name="Freeform 24"/>
            <p:cNvSpPr>
              <a:spLocks noChangeAspect="1"/>
            </p:cNvSpPr>
            <p:nvPr userDrawn="1"/>
          </p:nvSpPr>
          <p:spPr bwMode="black">
            <a:xfrm>
              <a:off x="3297" y="2126"/>
              <a:ext cx="96" cy="95"/>
            </a:xfrm>
            <a:custGeom>
              <a:avLst/>
              <a:gdLst/>
              <a:ahLst/>
              <a:cxnLst>
                <a:cxn ang="0">
                  <a:pos x="5" y="1"/>
                </a:cxn>
                <a:cxn ang="0">
                  <a:pos x="10" y="1"/>
                </a:cxn>
                <a:cxn ang="0">
                  <a:pos x="9" y="4"/>
                </a:cxn>
                <a:cxn ang="0">
                  <a:pos x="10" y="4"/>
                </a:cxn>
                <a:cxn ang="0">
                  <a:pos x="19" y="0"/>
                </a:cxn>
                <a:cxn ang="0">
                  <a:pos x="27" y="10"/>
                </a:cxn>
                <a:cxn ang="0">
                  <a:pos x="23" y="29"/>
                </a:cxn>
                <a:cxn ang="0">
                  <a:pos x="18" y="29"/>
                </a:cxn>
                <a:cxn ang="0">
                  <a:pos x="22" y="11"/>
                </a:cxn>
                <a:cxn ang="0">
                  <a:pos x="17" y="4"/>
                </a:cxn>
                <a:cxn ang="0">
                  <a:pos x="8" y="12"/>
                </a:cxn>
                <a:cxn ang="0">
                  <a:pos x="5" y="29"/>
                </a:cxn>
                <a:cxn ang="0">
                  <a:pos x="0" y="29"/>
                </a:cxn>
                <a:cxn ang="0">
                  <a:pos x="5" y="1"/>
                </a:cxn>
              </a:cxnLst>
              <a:rect l="0" t="0" r="r" b="b"/>
              <a:pathLst>
                <a:path w="29" h="29">
                  <a:moveTo>
                    <a:pt x="5" y="1"/>
                  </a:moveTo>
                  <a:cubicBezTo>
                    <a:pt x="10" y="1"/>
                    <a:pt x="10" y="1"/>
                    <a:pt x="10" y="1"/>
                  </a:cubicBezTo>
                  <a:cubicBezTo>
                    <a:pt x="9" y="4"/>
                    <a:pt x="9" y="4"/>
                    <a:pt x="9" y="4"/>
                  </a:cubicBezTo>
                  <a:cubicBezTo>
                    <a:pt x="10" y="4"/>
                    <a:pt x="10" y="4"/>
                    <a:pt x="10" y="4"/>
                  </a:cubicBezTo>
                  <a:cubicBezTo>
                    <a:pt x="12" y="2"/>
                    <a:pt x="15" y="0"/>
                    <a:pt x="19" y="0"/>
                  </a:cubicBezTo>
                  <a:cubicBezTo>
                    <a:pt x="25" y="0"/>
                    <a:pt x="29" y="2"/>
                    <a:pt x="27" y="10"/>
                  </a:cubicBezTo>
                  <a:cubicBezTo>
                    <a:pt x="23" y="29"/>
                    <a:pt x="23" y="29"/>
                    <a:pt x="23" y="29"/>
                  </a:cubicBezTo>
                  <a:cubicBezTo>
                    <a:pt x="18" y="29"/>
                    <a:pt x="18" y="29"/>
                    <a:pt x="18" y="29"/>
                  </a:cubicBezTo>
                  <a:cubicBezTo>
                    <a:pt x="22" y="11"/>
                    <a:pt x="22" y="11"/>
                    <a:pt x="22" y="11"/>
                  </a:cubicBezTo>
                  <a:cubicBezTo>
                    <a:pt x="23" y="6"/>
                    <a:pt x="21" y="4"/>
                    <a:pt x="17" y="4"/>
                  </a:cubicBezTo>
                  <a:cubicBezTo>
                    <a:pt x="13" y="4"/>
                    <a:pt x="9" y="7"/>
                    <a:pt x="8" y="12"/>
                  </a:cubicBezTo>
                  <a:cubicBezTo>
                    <a:pt x="5" y="29"/>
                    <a:pt x="5" y="29"/>
                    <a:pt x="5" y="29"/>
                  </a:cubicBezTo>
                  <a:cubicBezTo>
                    <a:pt x="0" y="29"/>
                    <a:pt x="0" y="29"/>
                    <a:pt x="0" y="29"/>
                  </a:cubicBezTo>
                  <a:lnTo>
                    <a:pt x="5" y="1"/>
                  </a:lnTo>
                  <a:close/>
                </a:path>
              </a:pathLst>
            </a:custGeom>
            <a:solidFill>
              <a:schemeClr val="tx1"/>
            </a:solidFill>
            <a:ln w="9525">
              <a:noFill/>
              <a:round/>
              <a:headEnd/>
              <a:tailEnd/>
            </a:ln>
          </p:spPr>
          <p:txBody>
            <a:bodyPr/>
            <a:lstStyle/>
            <a:p>
              <a:endParaRPr lang="en-US" dirty="0"/>
            </a:p>
          </p:txBody>
        </p:sp>
        <p:sp>
          <p:nvSpPr>
            <p:cNvPr id="43" name="Freeform 25"/>
            <p:cNvSpPr>
              <a:spLocks noChangeAspect="1" noEditPoints="1"/>
            </p:cNvSpPr>
            <p:nvPr userDrawn="1"/>
          </p:nvSpPr>
          <p:spPr bwMode="black">
            <a:xfrm>
              <a:off x="3396" y="2082"/>
              <a:ext cx="115" cy="142"/>
            </a:xfrm>
            <a:custGeom>
              <a:avLst/>
              <a:gdLst/>
              <a:ahLst/>
              <a:cxnLst>
                <a:cxn ang="0">
                  <a:pos x="26" y="43"/>
                </a:cxn>
                <a:cxn ang="0">
                  <a:pos x="21" y="43"/>
                </a:cxn>
                <a:cxn ang="0">
                  <a:pos x="22" y="40"/>
                </a:cxn>
                <a:cxn ang="0">
                  <a:pos x="22" y="40"/>
                </a:cxn>
                <a:cxn ang="0">
                  <a:pos x="22" y="40"/>
                </a:cxn>
                <a:cxn ang="0">
                  <a:pos x="12" y="44"/>
                </a:cxn>
                <a:cxn ang="0">
                  <a:pos x="1" y="29"/>
                </a:cxn>
                <a:cxn ang="0">
                  <a:pos x="18" y="14"/>
                </a:cxn>
                <a:cxn ang="0">
                  <a:pos x="26" y="18"/>
                </a:cxn>
                <a:cxn ang="0">
                  <a:pos x="26" y="18"/>
                </a:cxn>
                <a:cxn ang="0">
                  <a:pos x="30" y="0"/>
                </a:cxn>
                <a:cxn ang="0">
                  <a:pos x="35" y="0"/>
                </a:cxn>
                <a:cxn ang="0">
                  <a:pos x="26" y="43"/>
                </a:cxn>
                <a:cxn ang="0">
                  <a:pos x="13" y="40"/>
                </a:cxn>
                <a:cxn ang="0">
                  <a:pos x="24" y="29"/>
                </a:cxn>
                <a:cxn ang="0">
                  <a:pos x="17" y="18"/>
                </a:cxn>
                <a:cxn ang="0">
                  <a:pos x="6" y="29"/>
                </a:cxn>
                <a:cxn ang="0">
                  <a:pos x="13" y="40"/>
                </a:cxn>
              </a:cxnLst>
              <a:rect l="0" t="0" r="r" b="b"/>
              <a:pathLst>
                <a:path w="35" h="44">
                  <a:moveTo>
                    <a:pt x="26" y="43"/>
                  </a:moveTo>
                  <a:cubicBezTo>
                    <a:pt x="21" y="43"/>
                    <a:pt x="21" y="43"/>
                    <a:pt x="21" y="43"/>
                  </a:cubicBezTo>
                  <a:cubicBezTo>
                    <a:pt x="22" y="40"/>
                    <a:pt x="22" y="40"/>
                    <a:pt x="22" y="40"/>
                  </a:cubicBezTo>
                  <a:cubicBezTo>
                    <a:pt x="22" y="40"/>
                    <a:pt x="22" y="40"/>
                    <a:pt x="22" y="40"/>
                  </a:cubicBezTo>
                  <a:cubicBezTo>
                    <a:pt x="22" y="40"/>
                    <a:pt x="22" y="40"/>
                    <a:pt x="22" y="40"/>
                  </a:cubicBezTo>
                  <a:cubicBezTo>
                    <a:pt x="19" y="43"/>
                    <a:pt x="16" y="44"/>
                    <a:pt x="12" y="44"/>
                  </a:cubicBezTo>
                  <a:cubicBezTo>
                    <a:pt x="2" y="44"/>
                    <a:pt x="0" y="37"/>
                    <a:pt x="1" y="29"/>
                  </a:cubicBezTo>
                  <a:cubicBezTo>
                    <a:pt x="3" y="21"/>
                    <a:pt x="8" y="14"/>
                    <a:pt x="18" y="14"/>
                  </a:cubicBezTo>
                  <a:cubicBezTo>
                    <a:pt x="22" y="14"/>
                    <a:pt x="25" y="15"/>
                    <a:pt x="26" y="18"/>
                  </a:cubicBezTo>
                  <a:cubicBezTo>
                    <a:pt x="26" y="18"/>
                    <a:pt x="26" y="18"/>
                    <a:pt x="26" y="18"/>
                  </a:cubicBezTo>
                  <a:cubicBezTo>
                    <a:pt x="30" y="0"/>
                    <a:pt x="30" y="0"/>
                    <a:pt x="30" y="0"/>
                  </a:cubicBezTo>
                  <a:cubicBezTo>
                    <a:pt x="35" y="0"/>
                    <a:pt x="35" y="0"/>
                    <a:pt x="35" y="0"/>
                  </a:cubicBezTo>
                  <a:lnTo>
                    <a:pt x="26" y="43"/>
                  </a:lnTo>
                  <a:close/>
                  <a:moveTo>
                    <a:pt x="13" y="40"/>
                  </a:moveTo>
                  <a:cubicBezTo>
                    <a:pt x="20" y="40"/>
                    <a:pt x="23" y="35"/>
                    <a:pt x="24" y="29"/>
                  </a:cubicBezTo>
                  <a:cubicBezTo>
                    <a:pt x="25" y="23"/>
                    <a:pt x="23" y="18"/>
                    <a:pt x="17" y="18"/>
                  </a:cubicBezTo>
                  <a:cubicBezTo>
                    <a:pt x="11" y="18"/>
                    <a:pt x="7" y="23"/>
                    <a:pt x="6" y="29"/>
                  </a:cubicBezTo>
                  <a:cubicBezTo>
                    <a:pt x="5" y="35"/>
                    <a:pt x="7" y="40"/>
                    <a:pt x="13" y="40"/>
                  </a:cubicBezTo>
                  <a:close/>
                </a:path>
              </a:pathLst>
            </a:custGeom>
            <a:solidFill>
              <a:schemeClr val="tx1"/>
            </a:solidFill>
            <a:ln w="9525">
              <a:noFill/>
              <a:round/>
              <a:headEnd/>
              <a:tailEnd/>
            </a:ln>
          </p:spPr>
          <p:txBody>
            <a:bodyPr/>
            <a:lstStyle/>
            <a:p>
              <a:endParaRPr lang="en-US" dirty="0"/>
            </a:p>
          </p:txBody>
        </p:sp>
        <p:sp>
          <p:nvSpPr>
            <p:cNvPr id="44" name="Freeform 26"/>
            <p:cNvSpPr>
              <a:spLocks noChangeAspect="1"/>
            </p:cNvSpPr>
            <p:nvPr userDrawn="1"/>
          </p:nvSpPr>
          <p:spPr bwMode="black">
            <a:xfrm>
              <a:off x="3511" y="2129"/>
              <a:ext cx="93" cy="95"/>
            </a:xfrm>
            <a:custGeom>
              <a:avLst/>
              <a:gdLst/>
              <a:ahLst/>
              <a:cxnLst>
                <a:cxn ang="0">
                  <a:pos x="23" y="28"/>
                </a:cxn>
                <a:cxn ang="0">
                  <a:pos x="18" y="28"/>
                </a:cxn>
                <a:cxn ang="0">
                  <a:pos x="19" y="25"/>
                </a:cxn>
                <a:cxn ang="0">
                  <a:pos x="19" y="25"/>
                </a:cxn>
                <a:cxn ang="0">
                  <a:pos x="10" y="29"/>
                </a:cxn>
                <a:cxn ang="0">
                  <a:pos x="1" y="19"/>
                </a:cxn>
                <a:cxn ang="0">
                  <a:pos x="5" y="0"/>
                </a:cxn>
                <a:cxn ang="0">
                  <a:pos x="10" y="0"/>
                </a:cxn>
                <a:cxn ang="0">
                  <a:pos x="6" y="19"/>
                </a:cxn>
                <a:cxn ang="0">
                  <a:pos x="11" y="25"/>
                </a:cxn>
                <a:cxn ang="0">
                  <a:pos x="21" y="17"/>
                </a:cxn>
                <a:cxn ang="0">
                  <a:pos x="24" y="0"/>
                </a:cxn>
                <a:cxn ang="0">
                  <a:pos x="29" y="0"/>
                </a:cxn>
                <a:cxn ang="0">
                  <a:pos x="23" y="28"/>
                </a:cxn>
              </a:cxnLst>
              <a:rect l="0" t="0" r="r" b="b"/>
              <a:pathLst>
                <a:path w="29" h="29">
                  <a:moveTo>
                    <a:pt x="23" y="28"/>
                  </a:moveTo>
                  <a:cubicBezTo>
                    <a:pt x="18" y="28"/>
                    <a:pt x="18" y="28"/>
                    <a:pt x="18" y="28"/>
                  </a:cubicBezTo>
                  <a:cubicBezTo>
                    <a:pt x="19" y="25"/>
                    <a:pt x="19" y="25"/>
                    <a:pt x="19" y="25"/>
                  </a:cubicBezTo>
                  <a:cubicBezTo>
                    <a:pt x="19" y="25"/>
                    <a:pt x="19" y="25"/>
                    <a:pt x="19" y="25"/>
                  </a:cubicBezTo>
                  <a:cubicBezTo>
                    <a:pt x="17" y="27"/>
                    <a:pt x="13" y="29"/>
                    <a:pt x="10" y="29"/>
                  </a:cubicBezTo>
                  <a:cubicBezTo>
                    <a:pt x="4" y="29"/>
                    <a:pt x="0" y="27"/>
                    <a:pt x="1" y="19"/>
                  </a:cubicBezTo>
                  <a:cubicBezTo>
                    <a:pt x="5" y="0"/>
                    <a:pt x="5" y="0"/>
                    <a:pt x="5" y="0"/>
                  </a:cubicBezTo>
                  <a:cubicBezTo>
                    <a:pt x="10" y="0"/>
                    <a:pt x="10" y="0"/>
                    <a:pt x="10" y="0"/>
                  </a:cubicBezTo>
                  <a:cubicBezTo>
                    <a:pt x="6" y="19"/>
                    <a:pt x="6" y="19"/>
                    <a:pt x="6" y="19"/>
                  </a:cubicBezTo>
                  <a:cubicBezTo>
                    <a:pt x="6" y="23"/>
                    <a:pt x="8" y="25"/>
                    <a:pt x="11" y="25"/>
                  </a:cubicBezTo>
                  <a:cubicBezTo>
                    <a:pt x="16" y="25"/>
                    <a:pt x="20" y="22"/>
                    <a:pt x="21" y="17"/>
                  </a:cubicBezTo>
                  <a:cubicBezTo>
                    <a:pt x="24" y="0"/>
                    <a:pt x="24" y="0"/>
                    <a:pt x="24" y="0"/>
                  </a:cubicBezTo>
                  <a:cubicBezTo>
                    <a:pt x="29" y="0"/>
                    <a:pt x="29" y="0"/>
                    <a:pt x="29" y="0"/>
                  </a:cubicBezTo>
                  <a:lnTo>
                    <a:pt x="23" y="28"/>
                  </a:lnTo>
                  <a:close/>
                </a:path>
              </a:pathLst>
            </a:custGeom>
            <a:solidFill>
              <a:schemeClr val="tx1"/>
            </a:solidFill>
            <a:ln w="9525">
              <a:noFill/>
              <a:round/>
              <a:headEnd/>
              <a:tailEnd/>
            </a:ln>
          </p:spPr>
          <p:txBody>
            <a:bodyPr/>
            <a:lstStyle/>
            <a:p>
              <a:endParaRPr lang="en-US" dirty="0"/>
            </a:p>
          </p:txBody>
        </p:sp>
        <p:sp>
          <p:nvSpPr>
            <p:cNvPr id="45" name="Freeform 27"/>
            <p:cNvSpPr>
              <a:spLocks noChangeAspect="1"/>
            </p:cNvSpPr>
            <p:nvPr userDrawn="1"/>
          </p:nvSpPr>
          <p:spPr bwMode="black">
            <a:xfrm>
              <a:off x="3606" y="2126"/>
              <a:ext cx="102" cy="98"/>
            </a:xfrm>
            <a:custGeom>
              <a:avLst/>
              <a:gdLst/>
              <a:ahLst/>
              <a:cxnLst>
                <a:cxn ang="0">
                  <a:pos x="25" y="10"/>
                </a:cxn>
                <a:cxn ang="0">
                  <a:pos x="18" y="4"/>
                </a:cxn>
                <a:cxn ang="0">
                  <a:pos x="7" y="15"/>
                </a:cxn>
                <a:cxn ang="0">
                  <a:pos x="14" y="26"/>
                </a:cxn>
                <a:cxn ang="0">
                  <a:pos x="24" y="19"/>
                </a:cxn>
                <a:cxn ang="0">
                  <a:pos x="29" y="19"/>
                </a:cxn>
                <a:cxn ang="0">
                  <a:pos x="13" y="30"/>
                </a:cxn>
                <a:cxn ang="0">
                  <a:pos x="2" y="15"/>
                </a:cxn>
                <a:cxn ang="0">
                  <a:pos x="19" y="0"/>
                </a:cxn>
                <a:cxn ang="0">
                  <a:pos x="30" y="10"/>
                </a:cxn>
                <a:cxn ang="0">
                  <a:pos x="25" y="10"/>
                </a:cxn>
              </a:cxnLst>
              <a:rect l="0" t="0" r="r" b="b"/>
              <a:pathLst>
                <a:path w="30" h="30">
                  <a:moveTo>
                    <a:pt x="25" y="10"/>
                  </a:moveTo>
                  <a:cubicBezTo>
                    <a:pt x="25" y="6"/>
                    <a:pt x="22" y="4"/>
                    <a:pt x="18" y="4"/>
                  </a:cubicBezTo>
                  <a:cubicBezTo>
                    <a:pt x="11" y="4"/>
                    <a:pt x="8" y="10"/>
                    <a:pt x="7" y="15"/>
                  </a:cubicBezTo>
                  <a:cubicBezTo>
                    <a:pt x="6" y="21"/>
                    <a:pt x="7" y="26"/>
                    <a:pt x="14" y="26"/>
                  </a:cubicBezTo>
                  <a:cubicBezTo>
                    <a:pt x="19" y="26"/>
                    <a:pt x="23" y="23"/>
                    <a:pt x="24" y="19"/>
                  </a:cubicBezTo>
                  <a:cubicBezTo>
                    <a:pt x="29" y="19"/>
                    <a:pt x="29" y="19"/>
                    <a:pt x="29" y="19"/>
                  </a:cubicBezTo>
                  <a:cubicBezTo>
                    <a:pt x="27" y="26"/>
                    <a:pt x="21" y="30"/>
                    <a:pt x="13" y="30"/>
                  </a:cubicBezTo>
                  <a:cubicBezTo>
                    <a:pt x="4" y="30"/>
                    <a:pt x="0" y="24"/>
                    <a:pt x="2" y="15"/>
                  </a:cubicBezTo>
                  <a:cubicBezTo>
                    <a:pt x="4" y="6"/>
                    <a:pt x="10" y="0"/>
                    <a:pt x="19" y="0"/>
                  </a:cubicBezTo>
                  <a:cubicBezTo>
                    <a:pt x="25" y="0"/>
                    <a:pt x="30" y="3"/>
                    <a:pt x="30" y="10"/>
                  </a:cubicBezTo>
                  <a:lnTo>
                    <a:pt x="25" y="10"/>
                  </a:lnTo>
                  <a:close/>
                </a:path>
              </a:pathLst>
            </a:custGeom>
            <a:solidFill>
              <a:schemeClr val="tx1"/>
            </a:solidFill>
            <a:ln w="9525">
              <a:noFill/>
              <a:round/>
              <a:headEnd/>
              <a:tailEnd/>
            </a:ln>
          </p:spPr>
          <p:txBody>
            <a:bodyPr/>
            <a:lstStyle/>
            <a:p>
              <a:endParaRPr lang="en-US" dirty="0"/>
            </a:p>
          </p:txBody>
        </p:sp>
        <p:sp>
          <p:nvSpPr>
            <p:cNvPr id="46" name="Freeform 28"/>
            <p:cNvSpPr>
              <a:spLocks noChangeAspect="1"/>
            </p:cNvSpPr>
            <p:nvPr userDrawn="1"/>
          </p:nvSpPr>
          <p:spPr bwMode="black">
            <a:xfrm>
              <a:off x="3716" y="2101"/>
              <a:ext cx="57" cy="123"/>
            </a:xfrm>
            <a:custGeom>
              <a:avLst/>
              <a:gdLst/>
              <a:ahLst/>
              <a:cxnLst>
                <a:cxn ang="0">
                  <a:pos x="1" y="9"/>
                </a:cxn>
                <a:cxn ang="0">
                  <a:pos x="6" y="9"/>
                </a:cxn>
                <a:cxn ang="0">
                  <a:pos x="8" y="0"/>
                </a:cxn>
                <a:cxn ang="0">
                  <a:pos x="13" y="0"/>
                </a:cxn>
                <a:cxn ang="0">
                  <a:pos x="11" y="9"/>
                </a:cxn>
                <a:cxn ang="0">
                  <a:pos x="17" y="9"/>
                </a:cxn>
                <a:cxn ang="0">
                  <a:pos x="16" y="13"/>
                </a:cxn>
                <a:cxn ang="0">
                  <a:pos x="10" y="13"/>
                </a:cxn>
                <a:cxn ang="0">
                  <a:pos x="7" y="31"/>
                </a:cxn>
                <a:cxn ang="0">
                  <a:pos x="8" y="34"/>
                </a:cxn>
                <a:cxn ang="0">
                  <a:pos x="11" y="33"/>
                </a:cxn>
                <a:cxn ang="0">
                  <a:pos x="11" y="38"/>
                </a:cxn>
                <a:cxn ang="0">
                  <a:pos x="6" y="38"/>
                </a:cxn>
                <a:cxn ang="0">
                  <a:pos x="2" y="32"/>
                </a:cxn>
                <a:cxn ang="0">
                  <a:pos x="5" y="13"/>
                </a:cxn>
                <a:cxn ang="0">
                  <a:pos x="1" y="13"/>
                </a:cxn>
                <a:cxn ang="0">
                  <a:pos x="1" y="9"/>
                </a:cxn>
              </a:cxnLst>
              <a:rect l="0" t="0" r="r" b="b"/>
              <a:pathLst>
                <a:path w="17" h="38">
                  <a:moveTo>
                    <a:pt x="1" y="9"/>
                  </a:moveTo>
                  <a:cubicBezTo>
                    <a:pt x="6" y="9"/>
                    <a:pt x="6" y="9"/>
                    <a:pt x="6" y="9"/>
                  </a:cubicBezTo>
                  <a:cubicBezTo>
                    <a:pt x="8" y="0"/>
                    <a:pt x="8" y="0"/>
                    <a:pt x="8" y="0"/>
                  </a:cubicBezTo>
                  <a:cubicBezTo>
                    <a:pt x="13" y="0"/>
                    <a:pt x="13" y="0"/>
                    <a:pt x="13" y="0"/>
                  </a:cubicBezTo>
                  <a:cubicBezTo>
                    <a:pt x="11" y="9"/>
                    <a:pt x="11" y="9"/>
                    <a:pt x="11" y="9"/>
                  </a:cubicBezTo>
                  <a:cubicBezTo>
                    <a:pt x="17" y="9"/>
                    <a:pt x="17" y="9"/>
                    <a:pt x="17" y="9"/>
                  </a:cubicBezTo>
                  <a:cubicBezTo>
                    <a:pt x="16" y="13"/>
                    <a:pt x="16" y="13"/>
                    <a:pt x="16" y="13"/>
                  </a:cubicBezTo>
                  <a:cubicBezTo>
                    <a:pt x="10" y="13"/>
                    <a:pt x="10" y="13"/>
                    <a:pt x="10" y="13"/>
                  </a:cubicBezTo>
                  <a:cubicBezTo>
                    <a:pt x="7" y="31"/>
                    <a:pt x="7" y="31"/>
                    <a:pt x="7" y="31"/>
                  </a:cubicBezTo>
                  <a:cubicBezTo>
                    <a:pt x="7" y="33"/>
                    <a:pt x="6" y="34"/>
                    <a:pt x="8" y="34"/>
                  </a:cubicBezTo>
                  <a:cubicBezTo>
                    <a:pt x="9" y="34"/>
                    <a:pt x="10" y="34"/>
                    <a:pt x="11" y="33"/>
                  </a:cubicBezTo>
                  <a:cubicBezTo>
                    <a:pt x="11" y="38"/>
                    <a:pt x="11" y="38"/>
                    <a:pt x="11" y="38"/>
                  </a:cubicBezTo>
                  <a:cubicBezTo>
                    <a:pt x="9" y="38"/>
                    <a:pt x="7" y="38"/>
                    <a:pt x="6" y="38"/>
                  </a:cubicBezTo>
                  <a:cubicBezTo>
                    <a:pt x="0" y="38"/>
                    <a:pt x="1" y="36"/>
                    <a:pt x="2" y="32"/>
                  </a:cubicBezTo>
                  <a:cubicBezTo>
                    <a:pt x="5" y="13"/>
                    <a:pt x="5" y="13"/>
                    <a:pt x="5" y="13"/>
                  </a:cubicBezTo>
                  <a:cubicBezTo>
                    <a:pt x="1" y="13"/>
                    <a:pt x="1" y="13"/>
                    <a:pt x="1" y="13"/>
                  </a:cubicBezTo>
                  <a:lnTo>
                    <a:pt x="1" y="9"/>
                  </a:lnTo>
                  <a:close/>
                </a:path>
              </a:pathLst>
            </a:custGeom>
            <a:solidFill>
              <a:schemeClr val="tx1"/>
            </a:solidFill>
            <a:ln w="9525">
              <a:noFill/>
              <a:round/>
              <a:headEnd/>
              <a:tailEnd/>
            </a:ln>
          </p:spPr>
          <p:txBody>
            <a:bodyPr/>
            <a:lstStyle/>
            <a:p>
              <a:endParaRPr lang="en-US" dirty="0"/>
            </a:p>
          </p:txBody>
        </p:sp>
        <p:sp>
          <p:nvSpPr>
            <p:cNvPr id="47" name="Freeform 29"/>
            <p:cNvSpPr>
              <a:spLocks noChangeAspect="1" noEditPoints="1"/>
            </p:cNvSpPr>
            <p:nvPr userDrawn="1"/>
          </p:nvSpPr>
          <p:spPr bwMode="black">
            <a:xfrm>
              <a:off x="3765" y="2126"/>
              <a:ext cx="104" cy="98"/>
            </a:xfrm>
            <a:custGeom>
              <a:avLst/>
              <a:gdLst/>
              <a:ahLst/>
              <a:cxnLst>
                <a:cxn ang="0">
                  <a:pos x="19" y="0"/>
                </a:cxn>
                <a:cxn ang="0">
                  <a:pos x="30" y="15"/>
                </a:cxn>
                <a:cxn ang="0">
                  <a:pos x="13" y="30"/>
                </a:cxn>
                <a:cxn ang="0">
                  <a:pos x="2" y="15"/>
                </a:cxn>
                <a:cxn ang="0">
                  <a:pos x="19" y="0"/>
                </a:cxn>
                <a:cxn ang="0">
                  <a:pos x="14" y="26"/>
                </a:cxn>
                <a:cxn ang="0">
                  <a:pos x="25" y="15"/>
                </a:cxn>
                <a:cxn ang="0">
                  <a:pos x="18" y="4"/>
                </a:cxn>
                <a:cxn ang="0">
                  <a:pos x="7" y="15"/>
                </a:cxn>
                <a:cxn ang="0">
                  <a:pos x="14" y="26"/>
                </a:cxn>
              </a:cxnLst>
              <a:rect l="0" t="0" r="r" b="b"/>
              <a:pathLst>
                <a:path w="32" h="30">
                  <a:moveTo>
                    <a:pt x="19" y="0"/>
                  </a:moveTo>
                  <a:cubicBezTo>
                    <a:pt x="28" y="0"/>
                    <a:pt x="32" y="6"/>
                    <a:pt x="30" y="15"/>
                  </a:cubicBezTo>
                  <a:cubicBezTo>
                    <a:pt x="29" y="24"/>
                    <a:pt x="22" y="30"/>
                    <a:pt x="13" y="30"/>
                  </a:cubicBezTo>
                  <a:cubicBezTo>
                    <a:pt x="4" y="30"/>
                    <a:pt x="0" y="24"/>
                    <a:pt x="2" y="15"/>
                  </a:cubicBezTo>
                  <a:cubicBezTo>
                    <a:pt x="4" y="6"/>
                    <a:pt x="10" y="0"/>
                    <a:pt x="19" y="0"/>
                  </a:cubicBezTo>
                  <a:close/>
                  <a:moveTo>
                    <a:pt x="14" y="26"/>
                  </a:moveTo>
                  <a:cubicBezTo>
                    <a:pt x="21" y="26"/>
                    <a:pt x="24" y="20"/>
                    <a:pt x="25" y="15"/>
                  </a:cubicBezTo>
                  <a:cubicBezTo>
                    <a:pt x="26" y="10"/>
                    <a:pt x="25" y="4"/>
                    <a:pt x="18" y="4"/>
                  </a:cubicBezTo>
                  <a:cubicBezTo>
                    <a:pt x="11" y="4"/>
                    <a:pt x="8" y="10"/>
                    <a:pt x="7" y="15"/>
                  </a:cubicBezTo>
                  <a:cubicBezTo>
                    <a:pt x="6" y="20"/>
                    <a:pt x="7" y="26"/>
                    <a:pt x="14" y="26"/>
                  </a:cubicBezTo>
                  <a:close/>
                </a:path>
              </a:pathLst>
            </a:custGeom>
            <a:solidFill>
              <a:schemeClr val="tx1"/>
            </a:solidFill>
            <a:ln w="9525">
              <a:noFill/>
              <a:round/>
              <a:headEnd/>
              <a:tailEnd/>
            </a:ln>
          </p:spPr>
          <p:txBody>
            <a:bodyPr/>
            <a:lstStyle/>
            <a:p>
              <a:endParaRPr lang="en-US" dirty="0"/>
            </a:p>
          </p:txBody>
        </p:sp>
        <p:sp>
          <p:nvSpPr>
            <p:cNvPr id="48" name="Freeform 30"/>
            <p:cNvSpPr>
              <a:spLocks noChangeAspect="1"/>
            </p:cNvSpPr>
            <p:nvPr userDrawn="1"/>
          </p:nvSpPr>
          <p:spPr bwMode="black">
            <a:xfrm>
              <a:off x="3874" y="2126"/>
              <a:ext cx="69" cy="95"/>
            </a:xfrm>
            <a:custGeom>
              <a:avLst/>
              <a:gdLst/>
              <a:ahLst/>
              <a:cxnLst>
                <a:cxn ang="0">
                  <a:pos x="6" y="1"/>
                </a:cxn>
                <a:cxn ang="0">
                  <a:pos x="11" y="1"/>
                </a:cxn>
                <a:cxn ang="0">
                  <a:pos x="10" y="6"/>
                </a:cxn>
                <a:cxn ang="0">
                  <a:pos x="10" y="6"/>
                </a:cxn>
                <a:cxn ang="0">
                  <a:pos x="21" y="0"/>
                </a:cxn>
                <a:cxn ang="0">
                  <a:pos x="20" y="6"/>
                </a:cxn>
                <a:cxn ang="0">
                  <a:pos x="17" y="6"/>
                </a:cxn>
                <a:cxn ang="0">
                  <a:pos x="8" y="13"/>
                </a:cxn>
                <a:cxn ang="0">
                  <a:pos x="5" y="29"/>
                </a:cxn>
                <a:cxn ang="0">
                  <a:pos x="0" y="29"/>
                </a:cxn>
                <a:cxn ang="0">
                  <a:pos x="6" y="1"/>
                </a:cxn>
              </a:cxnLst>
              <a:rect l="0" t="0" r="r" b="b"/>
              <a:pathLst>
                <a:path w="21" h="29">
                  <a:moveTo>
                    <a:pt x="6" y="1"/>
                  </a:moveTo>
                  <a:cubicBezTo>
                    <a:pt x="11" y="1"/>
                    <a:pt x="11" y="1"/>
                    <a:pt x="11" y="1"/>
                  </a:cubicBezTo>
                  <a:cubicBezTo>
                    <a:pt x="10" y="6"/>
                    <a:pt x="10" y="6"/>
                    <a:pt x="10" y="6"/>
                  </a:cubicBezTo>
                  <a:cubicBezTo>
                    <a:pt x="10" y="6"/>
                    <a:pt x="10" y="6"/>
                    <a:pt x="10" y="6"/>
                  </a:cubicBezTo>
                  <a:cubicBezTo>
                    <a:pt x="13" y="2"/>
                    <a:pt x="16" y="0"/>
                    <a:pt x="21" y="0"/>
                  </a:cubicBezTo>
                  <a:cubicBezTo>
                    <a:pt x="20" y="6"/>
                    <a:pt x="20" y="6"/>
                    <a:pt x="20" y="6"/>
                  </a:cubicBezTo>
                  <a:cubicBezTo>
                    <a:pt x="19" y="6"/>
                    <a:pt x="18" y="6"/>
                    <a:pt x="17" y="6"/>
                  </a:cubicBezTo>
                  <a:cubicBezTo>
                    <a:pt x="12" y="6"/>
                    <a:pt x="9" y="10"/>
                    <a:pt x="8" y="13"/>
                  </a:cubicBezTo>
                  <a:cubicBezTo>
                    <a:pt x="5" y="29"/>
                    <a:pt x="5" y="29"/>
                    <a:pt x="5" y="29"/>
                  </a:cubicBezTo>
                  <a:cubicBezTo>
                    <a:pt x="0" y="29"/>
                    <a:pt x="0" y="29"/>
                    <a:pt x="0" y="29"/>
                  </a:cubicBezTo>
                  <a:lnTo>
                    <a:pt x="6" y="1"/>
                  </a:lnTo>
                  <a:close/>
                </a:path>
              </a:pathLst>
            </a:custGeom>
            <a:solidFill>
              <a:schemeClr val="tx1"/>
            </a:solidFill>
            <a:ln w="9525">
              <a:noFill/>
              <a:round/>
              <a:headEnd/>
              <a:tailEnd/>
            </a:ln>
          </p:spPr>
          <p:txBody>
            <a:bodyPr/>
            <a:lstStyle/>
            <a:p>
              <a:endParaRPr lang="en-US" dirty="0"/>
            </a:p>
          </p:txBody>
        </p:sp>
        <p:sp>
          <p:nvSpPr>
            <p:cNvPr id="49" name="Freeform 31"/>
            <p:cNvSpPr>
              <a:spLocks noChangeAspect="1"/>
            </p:cNvSpPr>
            <p:nvPr userDrawn="1"/>
          </p:nvSpPr>
          <p:spPr bwMode="black">
            <a:xfrm>
              <a:off x="1320" y="1322"/>
              <a:ext cx="241" cy="131"/>
            </a:xfrm>
            <a:custGeom>
              <a:avLst/>
              <a:gdLst/>
              <a:ahLst/>
              <a:cxnLst>
                <a:cxn ang="0">
                  <a:pos x="56" y="82"/>
                </a:cxn>
                <a:cxn ang="0">
                  <a:pos x="146" y="28"/>
                </a:cxn>
                <a:cxn ang="0">
                  <a:pos x="90" y="0"/>
                </a:cxn>
                <a:cxn ang="0">
                  <a:pos x="0" y="54"/>
                </a:cxn>
                <a:cxn ang="0">
                  <a:pos x="56" y="82"/>
                </a:cxn>
              </a:cxnLst>
              <a:rect l="0" t="0" r="r" b="b"/>
              <a:pathLst>
                <a:path w="146" h="82">
                  <a:moveTo>
                    <a:pt x="56" y="82"/>
                  </a:moveTo>
                  <a:lnTo>
                    <a:pt x="146" y="28"/>
                  </a:lnTo>
                  <a:lnTo>
                    <a:pt x="90" y="0"/>
                  </a:lnTo>
                  <a:lnTo>
                    <a:pt x="0" y="54"/>
                  </a:lnTo>
                  <a:lnTo>
                    <a:pt x="56" y="82"/>
                  </a:lnTo>
                  <a:close/>
                </a:path>
              </a:pathLst>
            </a:custGeom>
            <a:solidFill>
              <a:srgbClr val="F26522"/>
            </a:solidFill>
            <a:ln w="9525" cap="flat" cmpd="sng">
              <a:noFill/>
              <a:prstDash val="solid"/>
              <a:round/>
              <a:headEnd type="none" w="med" len="med"/>
              <a:tailEnd type="none" w="med" len="med"/>
            </a:ln>
            <a:effectLst/>
          </p:spPr>
          <p:txBody>
            <a:bodyPr/>
            <a:lstStyle/>
            <a:p>
              <a:endParaRPr lang="en-US" dirty="0"/>
            </a:p>
          </p:txBody>
        </p:sp>
        <p:sp>
          <p:nvSpPr>
            <p:cNvPr id="50" name="Freeform 32"/>
            <p:cNvSpPr>
              <a:spLocks noChangeAspect="1"/>
            </p:cNvSpPr>
            <p:nvPr userDrawn="1"/>
          </p:nvSpPr>
          <p:spPr bwMode="black">
            <a:xfrm>
              <a:off x="1460" y="1393"/>
              <a:ext cx="235" cy="133"/>
            </a:xfrm>
            <a:custGeom>
              <a:avLst/>
              <a:gdLst/>
              <a:ahLst/>
              <a:cxnLst>
                <a:cxn ang="0">
                  <a:pos x="54" y="84"/>
                </a:cxn>
                <a:cxn ang="0">
                  <a:pos x="144" y="30"/>
                </a:cxn>
                <a:cxn ang="0">
                  <a:pos x="90" y="0"/>
                </a:cxn>
                <a:cxn ang="0">
                  <a:pos x="0" y="54"/>
                </a:cxn>
                <a:cxn ang="0">
                  <a:pos x="54" y="84"/>
                </a:cxn>
              </a:cxnLst>
              <a:rect l="0" t="0" r="r" b="b"/>
              <a:pathLst>
                <a:path w="144" h="84">
                  <a:moveTo>
                    <a:pt x="54" y="84"/>
                  </a:moveTo>
                  <a:lnTo>
                    <a:pt x="144" y="30"/>
                  </a:lnTo>
                  <a:lnTo>
                    <a:pt x="90" y="0"/>
                  </a:lnTo>
                  <a:lnTo>
                    <a:pt x="0" y="54"/>
                  </a:lnTo>
                  <a:lnTo>
                    <a:pt x="54" y="84"/>
                  </a:lnTo>
                  <a:close/>
                </a:path>
              </a:pathLst>
            </a:custGeom>
            <a:solidFill>
              <a:srgbClr val="FFD400"/>
            </a:solidFill>
            <a:ln w="9525" cap="flat" cmpd="sng">
              <a:noFill/>
              <a:prstDash val="solid"/>
              <a:round/>
              <a:headEnd type="none" w="med" len="med"/>
              <a:tailEnd type="none" w="med" len="med"/>
            </a:ln>
            <a:effectLst/>
          </p:spPr>
          <p:txBody>
            <a:bodyPr/>
            <a:lstStyle/>
            <a:p>
              <a:endParaRPr lang="en-US" dirty="0"/>
            </a:p>
          </p:txBody>
        </p:sp>
        <p:sp>
          <p:nvSpPr>
            <p:cNvPr id="51" name="Freeform 33"/>
            <p:cNvSpPr>
              <a:spLocks noChangeAspect="1"/>
            </p:cNvSpPr>
            <p:nvPr userDrawn="1"/>
          </p:nvSpPr>
          <p:spPr bwMode="black">
            <a:xfrm>
              <a:off x="1591" y="1461"/>
              <a:ext cx="241" cy="136"/>
            </a:xfrm>
            <a:custGeom>
              <a:avLst/>
              <a:gdLst/>
              <a:ahLst/>
              <a:cxnLst>
                <a:cxn ang="0">
                  <a:pos x="56" y="82"/>
                </a:cxn>
                <a:cxn ang="0">
                  <a:pos x="146" y="28"/>
                </a:cxn>
                <a:cxn ang="0">
                  <a:pos x="90" y="0"/>
                </a:cxn>
                <a:cxn ang="0">
                  <a:pos x="0" y="54"/>
                </a:cxn>
                <a:cxn ang="0">
                  <a:pos x="56" y="82"/>
                </a:cxn>
              </a:cxnLst>
              <a:rect l="0" t="0" r="r" b="b"/>
              <a:pathLst>
                <a:path w="146" h="82">
                  <a:moveTo>
                    <a:pt x="56" y="82"/>
                  </a:moveTo>
                  <a:lnTo>
                    <a:pt x="146" y="28"/>
                  </a:lnTo>
                  <a:lnTo>
                    <a:pt x="90" y="0"/>
                  </a:lnTo>
                  <a:lnTo>
                    <a:pt x="0" y="54"/>
                  </a:lnTo>
                  <a:lnTo>
                    <a:pt x="56" y="82"/>
                  </a:lnTo>
                  <a:close/>
                </a:path>
              </a:pathLst>
            </a:custGeom>
            <a:solidFill>
              <a:srgbClr val="F26522"/>
            </a:solidFill>
            <a:ln w="9525" cap="flat" cmpd="sng">
              <a:noFill/>
              <a:prstDash val="solid"/>
              <a:round/>
              <a:headEnd type="none" w="med" len="med"/>
              <a:tailEnd type="none" w="med" len="med"/>
            </a:ln>
            <a:effectLst/>
          </p:spPr>
          <p:txBody>
            <a:bodyPr/>
            <a:lstStyle/>
            <a:p>
              <a:endParaRPr lang="en-US" dirty="0"/>
            </a:p>
          </p:txBody>
        </p:sp>
        <p:sp>
          <p:nvSpPr>
            <p:cNvPr id="52" name="Freeform 34"/>
            <p:cNvSpPr>
              <a:spLocks noChangeAspect="1"/>
            </p:cNvSpPr>
            <p:nvPr userDrawn="1"/>
          </p:nvSpPr>
          <p:spPr bwMode="black">
            <a:xfrm>
              <a:off x="1389" y="1584"/>
              <a:ext cx="240" cy="136"/>
            </a:xfrm>
            <a:custGeom>
              <a:avLst/>
              <a:gdLst/>
              <a:ahLst/>
              <a:cxnLst>
                <a:cxn ang="0">
                  <a:pos x="56" y="84"/>
                </a:cxn>
                <a:cxn ang="0">
                  <a:pos x="146" y="30"/>
                </a:cxn>
                <a:cxn ang="0">
                  <a:pos x="90" y="0"/>
                </a:cxn>
                <a:cxn ang="0">
                  <a:pos x="0" y="54"/>
                </a:cxn>
                <a:cxn ang="0">
                  <a:pos x="56" y="84"/>
                </a:cxn>
              </a:cxnLst>
              <a:rect l="0" t="0" r="r" b="b"/>
              <a:pathLst>
                <a:path w="146" h="84">
                  <a:moveTo>
                    <a:pt x="56" y="84"/>
                  </a:moveTo>
                  <a:lnTo>
                    <a:pt x="146" y="30"/>
                  </a:lnTo>
                  <a:lnTo>
                    <a:pt x="90" y="0"/>
                  </a:lnTo>
                  <a:lnTo>
                    <a:pt x="0" y="54"/>
                  </a:lnTo>
                  <a:lnTo>
                    <a:pt x="56" y="84"/>
                  </a:lnTo>
                  <a:close/>
                </a:path>
              </a:pathLst>
            </a:custGeom>
            <a:solidFill>
              <a:srgbClr val="FFD400"/>
            </a:solidFill>
            <a:ln w="9525" cap="flat" cmpd="sng">
              <a:noFill/>
              <a:prstDash val="solid"/>
              <a:round/>
              <a:headEnd type="none" w="med" len="med"/>
              <a:tailEnd type="none" w="med" len="med"/>
            </a:ln>
            <a:effectLst/>
          </p:spPr>
          <p:txBody>
            <a:bodyPr/>
            <a:lstStyle/>
            <a:p>
              <a:endParaRPr lang="en-US" dirty="0"/>
            </a:p>
          </p:txBody>
        </p:sp>
        <p:sp>
          <p:nvSpPr>
            <p:cNvPr id="53" name="Freeform 35"/>
            <p:cNvSpPr>
              <a:spLocks noChangeAspect="1"/>
            </p:cNvSpPr>
            <p:nvPr userDrawn="1"/>
          </p:nvSpPr>
          <p:spPr bwMode="black">
            <a:xfrm>
              <a:off x="1525" y="1657"/>
              <a:ext cx="238" cy="131"/>
            </a:xfrm>
            <a:custGeom>
              <a:avLst/>
              <a:gdLst/>
              <a:ahLst/>
              <a:cxnLst>
                <a:cxn ang="0">
                  <a:pos x="56" y="82"/>
                </a:cxn>
                <a:cxn ang="0">
                  <a:pos x="146" y="28"/>
                </a:cxn>
                <a:cxn ang="0">
                  <a:pos x="90" y="0"/>
                </a:cxn>
                <a:cxn ang="0">
                  <a:pos x="0" y="54"/>
                </a:cxn>
                <a:cxn ang="0">
                  <a:pos x="56" y="82"/>
                </a:cxn>
              </a:cxnLst>
              <a:rect l="0" t="0" r="r" b="b"/>
              <a:pathLst>
                <a:path w="146" h="82">
                  <a:moveTo>
                    <a:pt x="56" y="82"/>
                  </a:moveTo>
                  <a:lnTo>
                    <a:pt x="146" y="28"/>
                  </a:lnTo>
                  <a:lnTo>
                    <a:pt x="90" y="0"/>
                  </a:lnTo>
                  <a:lnTo>
                    <a:pt x="0" y="54"/>
                  </a:lnTo>
                  <a:lnTo>
                    <a:pt x="56" y="82"/>
                  </a:lnTo>
                  <a:close/>
                </a:path>
              </a:pathLst>
            </a:custGeom>
            <a:solidFill>
              <a:srgbClr val="F26522"/>
            </a:solidFill>
            <a:ln w="9525" cap="flat" cmpd="sng">
              <a:noFill/>
              <a:prstDash val="solid"/>
              <a:round/>
              <a:headEnd type="none" w="med" len="med"/>
              <a:tailEnd type="none" w="med" len="med"/>
            </a:ln>
            <a:effectLst/>
          </p:spPr>
          <p:txBody>
            <a:bodyPr/>
            <a:lstStyle/>
            <a:p>
              <a:endParaRPr lang="en-US" dirty="0"/>
            </a:p>
          </p:txBody>
        </p:sp>
        <p:sp>
          <p:nvSpPr>
            <p:cNvPr id="54" name="Freeform 36"/>
            <p:cNvSpPr>
              <a:spLocks noChangeAspect="1"/>
            </p:cNvSpPr>
            <p:nvPr userDrawn="1"/>
          </p:nvSpPr>
          <p:spPr bwMode="black">
            <a:xfrm>
              <a:off x="1189" y="1704"/>
              <a:ext cx="235" cy="138"/>
            </a:xfrm>
            <a:custGeom>
              <a:avLst/>
              <a:gdLst/>
              <a:ahLst/>
              <a:cxnLst>
                <a:cxn ang="0">
                  <a:pos x="56" y="84"/>
                </a:cxn>
                <a:cxn ang="0">
                  <a:pos x="146" y="30"/>
                </a:cxn>
                <a:cxn ang="0">
                  <a:pos x="90" y="0"/>
                </a:cxn>
                <a:cxn ang="0">
                  <a:pos x="0" y="56"/>
                </a:cxn>
                <a:cxn ang="0">
                  <a:pos x="56" y="84"/>
                </a:cxn>
              </a:cxnLst>
              <a:rect l="0" t="0" r="r" b="b"/>
              <a:pathLst>
                <a:path w="146" h="84">
                  <a:moveTo>
                    <a:pt x="56" y="84"/>
                  </a:moveTo>
                  <a:lnTo>
                    <a:pt x="146" y="30"/>
                  </a:lnTo>
                  <a:lnTo>
                    <a:pt x="90" y="0"/>
                  </a:lnTo>
                  <a:lnTo>
                    <a:pt x="0" y="56"/>
                  </a:lnTo>
                  <a:lnTo>
                    <a:pt x="56" y="84"/>
                  </a:lnTo>
                  <a:close/>
                </a:path>
              </a:pathLst>
            </a:custGeom>
            <a:solidFill>
              <a:srgbClr val="F26522"/>
            </a:solidFill>
            <a:ln w="9525" cap="flat" cmpd="sng">
              <a:noFill/>
              <a:prstDash val="solid"/>
              <a:round/>
              <a:headEnd type="none" w="med" len="med"/>
              <a:tailEnd type="none" w="med" len="med"/>
            </a:ln>
            <a:effectLst/>
          </p:spPr>
          <p:txBody>
            <a:bodyPr/>
            <a:lstStyle/>
            <a:p>
              <a:endParaRPr lang="en-US" dirty="0"/>
            </a:p>
          </p:txBody>
        </p:sp>
        <p:sp>
          <p:nvSpPr>
            <p:cNvPr id="55" name="Freeform 37"/>
            <p:cNvSpPr>
              <a:spLocks noChangeAspect="1"/>
            </p:cNvSpPr>
            <p:nvPr userDrawn="1"/>
          </p:nvSpPr>
          <p:spPr bwMode="black">
            <a:xfrm>
              <a:off x="1320" y="1774"/>
              <a:ext cx="241" cy="137"/>
            </a:xfrm>
            <a:custGeom>
              <a:avLst/>
              <a:gdLst/>
              <a:ahLst/>
              <a:cxnLst>
                <a:cxn ang="0">
                  <a:pos x="56" y="82"/>
                </a:cxn>
                <a:cxn ang="0">
                  <a:pos x="146" y="28"/>
                </a:cxn>
                <a:cxn ang="0">
                  <a:pos x="90" y="0"/>
                </a:cxn>
                <a:cxn ang="0">
                  <a:pos x="0" y="54"/>
                </a:cxn>
                <a:cxn ang="0">
                  <a:pos x="56" y="82"/>
                </a:cxn>
              </a:cxnLst>
              <a:rect l="0" t="0" r="r" b="b"/>
              <a:pathLst>
                <a:path w="146" h="82">
                  <a:moveTo>
                    <a:pt x="56" y="82"/>
                  </a:moveTo>
                  <a:lnTo>
                    <a:pt x="146" y="28"/>
                  </a:lnTo>
                  <a:lnTo>
                    <a:pt x="90" y="0"/>
                  </a:lnTo>
                  <a:lnTo>
                    <a:pt x="0" y="54"/>
                  </a:lnTo>
                  <a:lnTo>
                    <a:pt x="56" y="82"/>
                  </a:lnTo>
                  <a:close/>
                </a:path>
              </a:pathLst>
            </a:custGeom>
            <a:solidFill>
              <a:srgbClr val="FFD400"/>
            </a:solidFill>
            <a:ln w="9525" cap="flat" cmpd="sng">
              <a:noFill/>
              <a:prstDash val="solid"/>
              <a:round/>
              <a:headEnd type="none" w="med" len="med"/>
              <a:tailEnd type="none" w="med" len="med"/>
            </a:ln>
            <a:effectLst/>
          </p:spPr>
          <p:txBody>
            <a:bodyPr/>
            <a:lstStyle/>
            <a:p>
              <a:endParaRPr lang="en-US" dirty="0"/>
            </a:p>
          </p:txBody>
        </p:sp>
        <p:sp>
          <p:nvSpPr>
            <p:cNvPr id="56" name="Freeform 38"/>
            <p:cNvSpPr>
              <a:spLocks noChangeAspect="1"/>
            </p:cNvSpPr>
            <p:nvPr userDrawn="1"/>
          </p:nvSpPr>
          <p:spPr bwMode="black">
            <a:xfrm>
              <a:off x="1118" y="1900"/>
              <a:ext cx="241" cy="136"/>
            </a:xfrm>
            <a:custGeom>
              <a:avLst/>
              <a:gdLst/>
              <a:ahLst/>
              <a:cxnLst>
                <a:cxn ang="0">
                  <a:pos x="56" y="84"/>
                </a:cxn>
                <a:cxn ang="0">
                  <a:pos x="146" y="30"/>
                </a:cxn>
                <a:cxn ang="0">
                  <a:pos x="90" y="0"/>
                </a:cxn>
                <a:cxn ang="0">
                  <a:pos x="0" y="54"/>
                </a:cxn>
                <a:cxn ang="0">
                  <a:pos x="56" y="84"/>
                </a:cxn>
              </a:cxnLst>
              <a:rect l="0" t="0" r="r" b="b"/>
              <a:pathLst>
                <a:path w="146" h="84">
                  <a:moveTo>
                    <a:pt x="56" y="84"/>
                  </a:moveTo>
                  <a:lnTo>
                    <a:pt x="146" y="30"/>
                  </a:lnTo>
                  <a:lnTo>
                    <a:pt x="90" y="0"/>
                  </a:lnTo>
                  <a:lnTo>
                    <a:pt x="0" y="54"/>
                  </a:lnTo>
                  <a:lnTo>
                    <a:pt x="56" y="84"/>
                  </a:lnTo>
                  <a:close/>
                </a:path>
              </a:pathLst>
            </a:custGeom>
            <a:solidFill>
              <a:srgbClr val="F26522"/>
            </a:solidFill>
            <a:ln w="9525" cap="flat" cmpd="sng">
              <a:noFill/>
              <a:prstDash val="solid"/>
              <a:round/>
              <a:headEnd type="none" w="med" len="med"/>
              <a:tailEnd type="none" w="med" len="med"/>
            </a:ln>
            <a:effectLst/>
          </p:spPr>
          <p:txBody>
            <a:bodyPr/>
            <a:lstStyle/>
            <a:p>
              <a:endParaRPr lang="en-US" dirty="0"/>
            </a:p>
          </p:txBody>
        </p:sp>
        <p:sp>
          <p:nvSpPr>
            <p:cNvPr id="57" name="Freeform 39"/>
            <p:cNvSpPr>
              <a:spLocks noChangeAspect="1"/>
            </p:cNvSpPr>
            <p:nvPr userDrawn="1"/>
          </p:nvSpPr>
          <p:spPr bwMode="black">
            <a:xfrm>
              <a:off x="1832" y="1676"/>
              <a:ext cx="194" cy="360"/>
            </a:xfrm>
            <a:custGeom>
              <a:avLst/>
              <a:gdLst/>
              <a:ahLst/>
              <a:cxnLst>
                <a:cxn ang="0">
                  <a:pos x="12" y="45"/>
                </a:cxn>
                <a:cxn ang="0">
                  <a:pos x="0" y="45"/>
                </a:cxn>
                <a:cxn ang="0">
                  <a:pos x="3" y="30"/>
                </a:cxn>
                <a:cxn ang="0">
                  <a:pos x="15" y="30"/>
                </a:cxn>
                <a:cxn ang="0">
                  <a:pos x="17" y="22"/>
                </a:cxn>
                <a:cxn ang="0">
                  <a:pos x="44" y="0"/>
                </a:cxn>
                <a:cxn ang="0">
                  <a:pos x="59" y="1"/>
                </a:cxn>
                <a:cxn ang="0">
                  <a:pos x="56" y="19"/>
                </a:cxn>
                <a:cxn ang="0">
                  <a:pos x="49" y="19"/>
                </a:cxn>
                <a:cxn ang="0">
                  <a:pos x="40" y="25"/>
                </a:cxn>
                <a:cxn ang="0">
                  <a:pos x="39" y="30"/>
                </a:cxn>
                <a:cxn ang="0">
                  <a:pos x="54" y="30"/>
                </a:cxn>
                <a:cxn ang="0">
                  <a:pos x="51" y="45"/>
                </a:cxn>
                <a:cxn ang="0">
                  <a:pos x="36" y="45"/>
                </a:cxn>
                <a:cxn ang="0">
                  <a:pos x="23" y="110"/>
                </a:cxn>
                <a:cxn ang="0">
                  <a:pos x="0" y="110"/>
                </a:cxn>
                <a:cxn ang="0">
                  <a:pos x="12" y="45"/>
                </a:cxn>
              </a:cxnLst>
              <a:rect l="0" t="0" r="r" b="b"/>
              <a:pathLst>
                <a:path w="59" h="110">
                  <a:moveTo>
                    <a:pt x="12" y="45"/>
                  </a:moveTo>
                  <a:cubicBezTo>
                    <a:pt x="0" y="45"/>
                    <a:pt x="0" y="45"/>
                    <a:pt x="0" y="45"/>
                  </a:cubicBezTo>
                  <a:cubicBezTo>
                    <a:pt x="3" y="30"/>
                    <a:pt x="3" y="30"/>
                    <a:pt x="3" y="30"/>
                  </a:cubicBezTo>
                  <a:cubicBezTo>
                    <a:pt x="15" y="30"/>
                    <a:pt x="15" y="30"/>
                    <a:pt x="15" y="30"/>
                  </a:cubicBezTo>
                  <a:cubicBezTo>
                    <a:pt x="17" y="22"/>
                    <a:pt x="17" y="22"/>
                    <a:pt x="17" y="22"/>
                  </a:cubicBezTo>
                  <a:cubicBezTo>
                    <a:pt x="18" y="13"/>
                    <a:pt x="24" y="0"/>
                    <a:pt x="44" y="0"/>
                  </a:cubicBezTo>
                  <a:cubicBezTo>
                    <a:pt x="49" y="0"/>
                    <a:pt x="57" y="0"/>
                    <a:pt x="59" y="1"/>
                  </a:cubicBezTo>
                  <a:cubicBezTo>
                    <a:pt x="56" y="19"/>
                    <a:pt x="56" y="19"/>
                    <a:pt x="56" y="19"/>
                  </a:cubicBezTo>
                  <a:cubicBezTo>
                    <a:pt x="49" y="19"/>
                    <a:pt x="49" y="19"/>
                    <a:pt x="49" y="19"/>
                  </a:cubicBezTo>
                  <a:cubicBezTo>
                    <a:pt x="45" y="19"/>
                    <a:pt x="41" y="20"/>
                    <a:pt x="40" y="25"/>
                  </a:cubicBezTo>
                  <a:cubicBezTo>
                    <a:pt x="39" y="30"/>
                    <a:pt x="39" y="30"/>
                    <a:pt x="39" y="30"/>
                  </a:cubicBezTo>
                  <a:cubicBezTo>
                    <a:pt x="54" y="30"/>
                    <a:pt x="54" y="30"/>
                    <a:pt x="54" y="30"/>
                  </a:cubicBezTo>
                  <a:cubicBezTo>
                    <a:pt x="51" y="45"/>
                    <a:pt x="51" y="45"/>
                    <a:pt x="51" y="45"/>
                  </a:cubicBezTo>
                  <a:cubicBezTo>
                    <a:pt x="36" y="45"/>
                    <a:pt x="36" y="45"/>
                    <a:pt x="36" y="45"/>
                  </a:cubicBezTo>
                  <a:cubicBezTo>
                    <a:pt x="23" y="110"/>
                    <a:pt x="23" y="110"/>
                    <a:pt x="23" y="110"/>
                  </a:cubicBezTo>
                  <a:cubicBezTo>
                    <a:pt x="0" y="110"/>
                    <a:pt x="0" y="110"/>
                    <a:pt x="0" y="110"/>
                  </a:cubicBezTo>
                  <a:lnTo>
                    <a:pt x="12" y="45"/>
                  </a:lnTo>
                  <a:close/>
                </a:path>
              </a:pathLst>
            </a:custGeom>
            <a:solidFill>
              <a:schemeClr val="tx1"/>
            </a:solidFill>
            <a:ln w="9525">
              <a:noFill/>
              <a:round/>
              <a:headEnd/>
              <a:tailEnd/>
            </a:ln>
          </p:spPr>
          <p:txBody>
            <a:bodyPr/>
            <a:lstStyle/>
            <a:p>
              <a:endParaRPr lang="en-US" dirty="0"/>
            </a:p>
          </p:txBody>
        </p:sp>
        <p:sp>
          <p:nvSpPr>
            <p:cNvPr id="58" name="Freeform 40"/>
            <p:cNvSpPr>
              <a:spLocks noChangeAspect="1"/>
            </p:cNvSpPr>
            <p:nvPr userDrawn="1"/>
          </p:nvSpPr>
          <p:spPr bwMode="black">
            <a:xfrm>
              <a:off x="1993" y="1766"/>
              <a:ext cx="205" cy="270"/>
            </a:xfrm>
            <a:custGeom>
              <a:avLst/>
              <a:gdLst/>
              <a:ahLst/>
              <a:cxnLst>
                <a:cxn ang="0">
                  <a:pos x="16" y="0"/>
                </a:cxn>
                <a:cxn ang="0">
                  <a:pos x="39" y="0"/>
                </a:cxn>
                <a:cxn ang="0">
                  <a:pos x="38" y="9"/>
                </a:cxn>
                <a:cxn ang="0">
                  <a:pos x="62" y="0"/>
                </a:cxn>
                <a:cxn ang="0">
                  <a:pos x="58" y="21"/>
                </a:cxn>
                <a:cxn ang="0">
                  <a:pos x="55" y="21"/>
                </a:cxn>
                <a:cxn ang="0">
                  <a:pos x="33" y="35"/>
                </a:cxn>
                <a:cxn ang="0">
                  <a:pos x="24" y="82"/>
                </a:cxn>
                <a:cxn ang="0">
                  <a:pos x="0" y="82"/>
                </a:cxn>
                <a:cxn ang="0">
                  <a:pos x="16" y="0"/>
                </a:cxn>
              </a:cxnLst>
              <a:rect l="0" t="0" r="r" b="b"/>
              <a:pathLst>
                <a:path w="62" h="82">
                  <a:moveTo>
                    <a:pt x="16" y="0"/>
                  </a:moveTo>
                  <a:cubicBezTo>
                    <a:pt x="39" y="0"/>
                    <a:pt x="39" y="0"/>
                    <a:pt x="39" y="0"/>
                  </a:cubicBezTo>
                  <a:cubicBezTo>
                    <a:pt x="38" y="9"/>
                    <a:pt x="38" y="9"/>
                    <a:pt x="38" y="9"/>
                  </a:cubicBezTo>
                  <a:cubicBezTo>
                    <a:pt x="44" y="4"/>
                    <a:pt x="53" y="1"/>
                    <a:pt x="62" y="0"/>
                  </a:cubicBezTo>
                  <a:cubicBezTo>
                    <a:pt x="58" y="21"/>
                    <a:pt x="58" y="21"/>
                    <a:pt x="58" y="21"/>
                  </a:cubicBezTo>
                  <a:cubicBezTo>
                    <a:pt x="55" y="21"/>
                    <a:pt x="55" y="21"/>
                    <a:pt x="55" y="21"/>
                  </a:cubicBezTo>
                  <a:cubicBezTo>
                    <a:pt x="41" y="23"/>
                    <a:pt x="35" y="26"/>
                    <a:pt x="33" y="35"/>
                  </a:cubicBezTo>
                  <a:cubicBezTo>
                    <a:pt x="24" y="82"/>
                    <a:pt x="24" y="82"/>
                    <a:pt x="24" y="82"/>
                  </a:cubicBezTo>
                  <a:cubicBezTo>
                    <a:pt x="0" y="82"/>
                    <a:pt x="0" y="82"/>
                    <a:pt x="0" y="82"/>
                  </a:cubicBezTo>
                  <a:lnTo>
                    <a:pt x="16" y="0"/>
                  </a:lnTo>
                  <a:close/>
                </a:path>
              </a:pathLst>
            </a:custGeom>
            <a:solidFill>
              <a:schemeClr val="tx1"/>
            </a:solidFill>
            <a:ln w="9525">
              <a:noFill/>
              <a:round/>
              <a:headEnd/>
              <a:tailEnd/>
            </a:ln>
          </p:spPr>
          <p:txBody>
            <a:bodyPr/>
            <a:lstStyle/>
            <a:p>
              <a:endParaRPr lang="en-US" dirty="0"/>
            </a:p>
          </p:txBody>
        </p:sp>
        <p:sp>
          <p:nvSpPr>
            <p:cNvPr id="59" name="Freeform 41"/>
            <p:cNvSpPr>
              <a:spLocks noChangeAspect="1" noEditPoints="1"/>
            </p:cNvSpPr>
            <p:nvPr userDrawn="1"/>
          </p:nvSpPr>
          <p:spPr bwMode="black">
            <a:xfrm>
              <a:off x="3292" y="1761"/>
              <a:ext cx="284" cy="280"/>
            </a:xfrm>
            <a:custGeom>
              <a:avLst/>
              <a:gdLst/>
              <a:ahLst/>
              <a:cxnLst>
                <a:cxn ang="0">
                  <a:pos x="76" y="67"/>
                </a:cxn>
                <a:cxn ang="0">
                  <a:pos x="75" y="84"/>
                </a:cxn>
                <a:cxn ang="0">
                  <a:pos x="53" y="84"/>
                </a:cxn>
                <a:cxn ang="0">
                  <a:pos x="53" y="75"/>
                </a:cxn>
                <a:cxn ang="0">
                  <a:pos x="52" y="75"/>
                </a:cxn>
                <a:cxn ang="0">
                  <a:pos x="26" y="86"/>
                </a:cxn>
                <a:cxn ang="0">
                  <a:pos x="3" y="62"/>
                </a:cxn>
                <a:cxn ang="0">
                  <a:pos x="51" y="32"/>
                </a:cxn>
                <a:cxn ang="0">
                  <a:pos x="60" y="30"/>
                </a:cxn>
                <a:cxn ang="0">
                  <a:pos x="61" y="24"/>
                </a:cxn>
                <a:cxn ang="0">
                  <a:pos x="51" y="15"/>
                </a:cxn>
                <a:cxn ang="0">
                  <a:pos x="37" y="26"/>
                </a:cxn>
                <a:cxn ang="0">
                  <a:pos x="14" y="26"/>
                </a:cxn>
                <a:cxn ang="0">
                  <a:pos x="52" y="0"/>
                </a:cxn>
                <a:cxn ang="0">
                  <a:pos x="84" y="24"/>
                </a:cxn>
                <a:cxn ang="0">
                  <a:pos x="76" y="67"/>
                </a:cxn>
                <a:cxn ang="0">
                  <a:pos x="57" y="44"/>
                </a:cxn>
                <a:cxn ang="0">
                  <a:pos x="40" y="49"/>
                </a:cxn>
                <a:cxn ang="0">
                  <a:pos x="27" y="59"/>
                </a:cxn>
                <a:cxn ang="0">
                  <a:pos x="36" y="68"/>
                </a:cxn>
                <a:cxn ang="0">
                  <a:pos x="56" y="50"/>
                </a:cxn>
                <a:cxn ang="0">
                  <a:pos x="57" y="44"/>
                </a:cxn>
              </a:cxnLst>
              <a:rect l="0" t="0" r="r" b="b"/>
              <a:pathLst>
                <a:path w="87" h="86">
                  <a:moveTo>
                    <a:pt x="76" y="67"/>
                  </a:moveTo>
                  <a:cubicBezTo>
                    <a:pt x="75" y="72"/>
                    <a:pt x="74" y="79"/>
                    <a:pt x="75" y="84"/>
                  </a:cubicBezTo>
                  <a:cubicBezTo>
                    <a:pt x="53" y="84"/>
                    <a:pt x="53" y="84"/>
                    <a:pt x="53" y="84"/>
                  </a:cubicBezTo>
                  <a:cubicBezTo>
                    <a:pt x="52" y="81"/>
                    <a:pt x="52" y="78"/>
                    <a:pt x="53" y="75"/>
                  </a:cubicBezTo>
                  <a:cubicBezTo>
                    <a:pt x="52" y="75"/>
                    <a:pt x="52" y="75"/>
                    <a:pt x="52" y="75"/>
                  </a:cubicBezTo>
                  <a:cubicBezTo>
                    <a:pt x="47" y="82"/>
                    <a:pt x="34" y="86"/>
                    <a:pt x="26" y="86"/>
                  </a:cubicBezTo>
                  <a:cubicBezTo>
                    <a:pt x="10" y="86"/>
                    <a:pt x="0" y="77"/>
                    <a:pt x="3" y="62"/>
                  </a:cubicBezTo>
                  <a:cubicBezTo>
                    <a:pt x="7" y="42"/>
                    <a:pt x="24" y="35"/>
                    <a:pt x="51" y="32"/>
                  </a:cubicBezTo>
                  <a:cubicBezTo>
                    <a:pt x="60" y="30"/>
                    <a:pt x="60" y="30"/>
                    <a:pt x="60" y="30"/>
                  </a:cubicBezTo>
                  <a:cubicBezTo>
                    <a:pt x="61" y="24"/>
                    <a:pt x="61" y="24"/>
                    <a:pt x="61" y="24"/>
                  </a:cubicBezTo>
                  <a:cubicBezTo>
                    <a:pt x="62" y="17"/>
                    <a:pt x="58" y="15"/>
                    <a:pt x="51" y="15"/>
                  </a:cubicBezTo>
                  <a:cubicBezTo>
                    <a:pt x="44" y="15"/>
                    <a:pt x="40" y="18"/>
                    <a:pt x="37" y="26"/>
                  </a:cubicBezTo>
                  <a:cubicBezTo>
                    <a:pt x="14" y="26"/>
                    <a:pt x="14" y="26"/>
                    <a:pt x="14" y="26"/>
                  </a:cubicBezTo>
                  <a:cubicBezTo>
                    <a:pt x="19" y="2"/>
                    <a:pt x="41" y="0"/>
                    <a:pt x="52" y="0"/>
                  </a:cubicBezTo>
                  <a:cubicBezTo>
                    <a:pt x="75" y="0"/>
                    <a:pt x="87" y="5"/>
                    <a:pt x="84" y="24"/>
                  </a:cubicBezTo>
                  <a:lnTo>
                    <a:pt x="76" y="67"/>
                  </a:lnTo>
                  <a:close/>
                  <a:moveTo>
                    <a:pt x="57" y="44"/>
                  </a:moveTo>
                  <a:cubicBezTo>
                    <a:pt x="40" y="49"/>
                    <a:pt x="40" y="49"/>
                    <a:pt x="40" y="49"/>
                  </a:cubicBezTo>
                  <a:cubicBezTo>
                    <a:pt x="34" y="50"/>
                    <a:pt x="28" y="53"/>
                    <a:pt x="27" y="59"/>
                  </a:cubicBezTo>
                  <a:cubicBezTo>
                    <a:pt x="25" y="66"/>
                    <a:pt x="30" y="68"/>
                    <a:pt x="36" y="68"/>
                  </a:cubicBezTo>
                  <a:cubicBezTo>
                    <a:pt x="45" y="68"/>
                    <a:pt x="54" y="62"/>
                    <a:pt x="56" y="50"/>
                  </a:cubicBezTo>
                  <a:lnTo>
                    <a:pt x="57" y="44"/>
                  </a:lnTo>
                  <a:close/>
                </a:path>
              </a:pathLst>
            </a:custGeom>
            <a:solidFill>
              <a:schemeClr val="tx1"/>
            </a:solidFill>
            <a:ln w="9525">
              <a:noFill/>
              <a:round/>
              <a:headEnd/>
              <a:tailEnd/>
            </a:ln>
          </p:spPr>
          <p:txBody>
            <a:bodyPr/>
            <a:lstStyle/>
            <a:p>
              <a:endParaRPr lang="en-US" dirty="0"/>
            </a:p>
          </p:txBody>
        </p:sp>
        <p:sp>
          <p:nvSpPr>
            <p:cNvPr id="60" name="Freeform 42"/>
            <p:cNvSpPr>
              <a:spLocks noChangeAspect="1"/>
            </p:cNvSpPr>
            <p:nvPr userDrawn="1"/>
          </p:nvSpPr>
          <p:spPr bwMode="black">
            <a:xfrm>
              <a:off x="3585" y="1679"/>
              <a:ext cx="147" cy="357"/>
            </a:xfrm>
            <a:custGeom>
              <a:avLst/>
              <a:gdLst/>
              <a:ahLst/>
              <a:cxnLst>
                <a:cxn ang="0">
                  <a:pos x="0" y="218"/>
                </a:cxn>
                <a:cxn ang="0">
                  <a:pos x="42" y="0"/>
                </a:cxn>
                <a:cxn ang="0">
                  <a:pos x="90" y="0"/>
                </a:cxn>
                <a:cxn ang="0">
                  <a:pos x="48" y="218"/>
                </a:cxn>
                <a:cxn ang="0">
                  <a:pos x="0" y="218"/>
                </a:cxn>
              </a:cxnLst>
              <a:rect l="0" t="0" r="r" b="b"/>
              <a:pathLst>
                <a:path w="90" h="218">
                  <a:moveTo>
                    <a:pt x="0" y="218"/>
                  </a:moveTo>
                  <a:lnTo>
                    <a:pt x="42" y="0"/>
                  </a:lnTo>
                  <a:lnTo>
                    <a:pt x="90" y="0"/>
                  </a:lnTo>
                  <a:lnTo>
                    <a:pt x="48" y="218"/>
                  </a:lnTo>
                  <a:lnTo>
                    <a:pt x="0" y="218"/>
                  </a:lnTo>
                  <a:close/>
                </a:path>
              </a:pathLst>
            </a:custGeom>
            <a:solidFill>
              <a:schemeClr val="tx1"/>
            </a:solidFill>
            <a:ln w="9525">
              <a:noFill/>
              <a:round/>
              <a:headEnd/>
              <a:tailEnd/>
            </a:ln>
          </p:spPr>
          <p:txBody>
            <a:bodyPr/>
            <a:lstStyle/>
            <a:p>
              <a:endParaRPr lang="en-US" dirty="0"/>
            </a:p>
          </p:txBody>
        </p:sp>
        <p:sp>
          <p:nvSpPr>
            <p:cNvPr id="61" name="Freeform 43"/>
            <p:cNvSpPr>
              <a:spLocks noChangeAspect="1" noEditPoints="1"/>
            </p:cNvSpPr>
            <p:nvPr userDrawn="1"/>
          </p:nvSpPr>
          <p:spPr bwMode="black">
            <a:xfrm>
              <a:off x="2174" y="1761"/>
              <a:ext cx="292" cy="280"/>
            </a:xfrm>
            <a:custGeom>
              <a:avLst/>
              <a:gdLst/>
              <a:ahLst/>
              <a:cxnLst>
                <a:cxn ang="0">
                  <a:pos x="42" y="68"/>
                </a:cxn>
                <a:cxn ang="0">
                  <a:pos x="28" y="48"/>
                </a:cxn>
                <a:cxn ang="0">
                  <a:pos x="84" y="48"/>
                </a:cxn>
                <a:cxn ang="0">
                  <a:pos x="53" y="0"/>
                </a:cxn>
                <a:cxn ang="0">
                  <a:pos x="4" y="45"/>
                </a:cxn>
                <a:cxn ang="0">
                  <a:pos x="37" y="86"/>
                </a:cxn>
                <a:cxn ang="0">
                  <a:pos x="80" y="63"/>
                </a:cxn>
                <a:cxn ang="0">
                  <a:pos x="64" y="55"/>
                </a:cxn>
                <a:cxn ang="0">
                  <a:pos x="42" y="68"/>
                </a:cxn>
                <a:cxn ang="0">
                  <a:pos x="50" y="18"/>
                </a:cxn>
                <a:cxn ang="0">
                  <a:pos x="63" y="33"/>
                </a:cxn>
                <a:cxn ang="0">
                  <a:pos x="30" y="33"/>
                </a:cxn>
                <a:cxn ang="0">
                  <a:pos x="50" y="18"/>
                </a:cxn>
              </a:cxnLst>
              <a:rect l="0" t="0" r="r" b="b"/>
              <a:pathLst>
                <a:path w="89" h="86">
                  <a:moveTo>
                    <a:pt x="42" y="68"/>
                  </a:moveTo>
                  <a:cubicBezTo>
                    <a:pt x="34" y="68"/>
                    <a:pt x="25" y="63"/>
                    <a:pt x="28" y="48"/>
                  </a:cubicBezTo>
                  <a:cubicBezTo>
                    <a:pt x="84" y="48"/>
                    <a:pt x="84" y="48"/>
                    <a:pt x="84" y="48"/>
                  </a:cubicBezTo>
                  <a:cubicBezTo>
                    <a:pt x="89" y="23"/>
                    <a:pt x="83" y="0"/>
                    <a:pt x="53" y="0"/>
                  </a:cubicBezTo>
                  <a:cubicBezTo>
                    <a:pt x="28" y="0"/>
                    <a:pt x="10" y="17"/>
                    <a:pt x="4" y="45"/>
                  </a:cubicBezTo>
                  <a:cubicBezTo>
                    <a:pt x="0" y="68"/>
                    <a:pt x="11" y="86"/>
                    <a:pt x="37" y="86"/>
                  </a:cubicBezTo>
                  <a:cubicBezTo>
                    <a:pt x="55" y="86"/>
                    <a:pt x="69" y="79"/>
                    <a:pt x="80" y="63"/>
                  </a:cubicBezTo>
                  <a:cubicBezTo>
                    <a:pt x="64" y="55"/>
                    <a:pt x="64" y="55"/>
                    <a:pt x="64" y="55"/>
                  </a:cubicBezTo>
                  <a:cubicBezTo>
                    <a:pt x="55" y="64"/>
                    <a:pt x="50" y="68"/>
                    <a:pt x="42" y="68"/>
                  </a:cubicBezTo>
                  <a:close/>
                  <a:moveTo>
                    <a:pt x="50" y="18"/>
                  </a:moveTo>
                  <a:cubicBezTo>
                    <a:pt x="56" y="18"/>
                    <a:pt x="64" y="21"/>
                    <a:pt x="63" y="33"/>
                  </a:cubicBezTo>
                  <a:cubicBezTo>
                    <a:pt x="30" y="33"/>
                    <a:pt x="30" y="33"/>
                    <a:pt x="30" y="33"/>
                  </a:cubicBezTo>
                  <a:cubicBezTo>
                    <a:pt x="34" y="22"/>
                    <a:pt x="43" y="18"/>
                    <a:pt x="50" y="18"/>
                  </a:cubicBezTo>
                  <a:close/>
                </a:path>
              </a:pathLst>
            </a:custGeom>
            <a:solidFill>
              <a:schemeClr val="tx1"/>
            </a:solidFill>
            <a:ln w="9525">
              <a:noFill/>
              <a:round/>
              <a:headEnd/>
              <a:tailEnd/>
            </a:ln>
          </p:spPr>
          <p:txBody>
            <a:bodyPr/>
            <a:lstStyle/>
            <a:p>
              <a:endParaRPr lang="en-US" dirty="0"/>
            </a:p>
          </p:txBody>
        </p:sp>
        <p:sp>
          <p:nvSpPr>
            <p:cNvPr id="62" name="Freeform 44"/>
            <p:cNvSpPr>
              <a:spLocks noChangeAspect="1" noEditPoints="1"/>
            </p:cNvSpPr>
            <p:nvPr userDrawn="1"/>
          </p:nvSpPr>
          <p:spPr bwMode="black">
            <a:xfrm>
              <a:off x="2466" y="1761"/>
              <a:ext cx="293" cy="280"/>
            </a:xfrm>
            <a:custGeom>
              <a:avLst/>
              <a:gdLst/>
              <a:ahLst/>
              <a:cxnLst>
                <a:cxn ang="0">
                  <a:pos x="42" y="68"/>
                </a:cxn>
                <a:cxn ang="0">
                  <a:pos x="28" y="48"/>
                </a:cxn>
                <a:cxn ang="0">
                  <a:pos x="84" y="48"/>
                </a:cxn>
                <a:cxn ang="0">
                  <a:pos x="53" y="0"/>
                </a:cxn>
                <a:cxn ang="0">
                  <a:pos x="5" y="45"/>
                </a:cxn>
                <a:cxn ang="0">
                  <a:pos x="37" y="86"/>
                </a:cxn>
                <a:cxn ang="0">
                  <a:pos x="81" y="63"/>
                </a:cxn>
                <a:cxn ang="0">
                  <a:pos x="64" y="55"/>
                </a:cxn>
                <a:cxn ang="0">
                  <a:pos x="42" y="68"/>
                </a:cxn>
                <a:cxn ang="0">
                  <a:pos x="50" y="18"/>
                </a:cxn>
                <a:cxn ang="0">
                  <a:pos x="63" y="33"/>
                </a:cxn>
                <a:cxn ang="0">
                  <a:pos x="31" y="33"/>
                </a:cxn>
                <a:cxn ang="0">
                  <a:pos x="50" y="18"/>
                </a:cxn>
              </a:cxnLst>
              <a:rect l="0" t="0" r="r" b="b"/>
              <a:pathLst>
                <a:path w="89" h="86">
                  <a:moveTo>
                    <a:pt x="42" y="68"/>
                  </a:moveTo>
                  <a:cubicBezTo>
                    <a:pt x="34" y="68"/>
                    <a:pt x="25" y="63"/>
                    <a:pt x="28" y="48"/>
                  </a:cubicBezTo>
                  <a:cubicBezTo>
                    <a:pt x="84" y="48"/>
                    <a:pt x="84" y="48"/>
                    <a:pt x="84" y="48"/>
                  </a:cubicBezTo>
                  <a:cubicBezTo>
                    <a:pt x="89" y="23"/>
                    <a:pt x="83" y="0"/>
                    <a:pt x="53" y="0"/>
                  </a:cubicBezTo>
                  <a:cubicBezTo>
                    <a:pt x="29" y="0"/>
                    <a:pt x="10" y="17"/>
                    <a:pt x="5" y="45"/>
                  </a:cubicBezTo>
                  <a:cubicBezTo>
                    <a:pt x="0" y="68"/>
                    <a:pt x="12" y="86"/>
                    <a:pt x="37" y="86"/>
                  </a:cubicBezTo>
                  <a:cubicBezTo>
                    <a:pt x="55" y="86"/>
                    <a:pt x="69" y="79"/>
                    <a:pt x="81" y="63"/>
                  </a:cubicBezTo>
                  <a:cubicBezTo>
                    <a:pt x="64" y="55"/>
                    <a:pt x="64" y="55"/>
                    <a:pt x="64" y="55"/>
                  </a:cubicBezTo>
                  <a:cubicBezTo>
                    <a:pt x="55" y="64"/>
                    <a:pt x="50" y="68"/>
                    <a:pt x="42" y="68"/>
                  </a:cubicBezTo>
                  <a:close/>
                  <a:moveTo>
                    <a:pt x="50" y="18"/>
                  </a:moveTo>
                  <a:cubicBezTo>
                    <a:pt x="57" y="18"/>
                    <a:pt x="65" y="21"/>
                    <a:pt x="63" y="33"/>
                  </a:cubicBezTo>
                  <a:cubicBezTo>
                    <a:pt x="31" y="33"/>
                    <a:pt x="31" y="33"/>
                    <a:pt x="31" y="33"/>
                  </a:cubicBezTo>
                  <a:cubicBezTo>
                    <a:pt x="34" y="22"/>
                    <a:pt x="43" y="18"/>
                    <a:pt x="50" y="18"/>
                  </a:cubicBezTo>
                  <a:close/>
                </a:path>
              </a:pathLst>
            </a:custGeom>
            <a:solidFill>
              <a:schemeClr val="tx1"/>
            </a:solidFill>
            <a:ln w="9525">
              <a:noFill/>
              <a:round/>
              <a:headEnd/>
              <a:tailEnd/>
            </a:ln>
          </p:spPr>
          <p:txBody>
            <a:bodyPr/>
            <a:lstStyle/>
            <a:p>
              <a:endParaRPr lang="en-US" dirty="0"/>
            </a:p>
          </p:txBody>
        </p:sp>
        <p:sp>
          <p:nvSpPr>
            <p:cNvPr id="63" name="Freeform 45"/>
            <p:cNvSpPr>
              <a:spLocks noChangeAspect="1" noEditPoints="1"/>
            </p:cNvSpPr>
            <p:nvPr userDrawn="1"/>
          </p:nvSpPr>
          <p:spPr bwMode="black">
            <a:xfrm>
              <a:off x="3710" y="1761"/>
              <a:ext cx="290" cy="280"/>
            </a:xfrm>
            <a:custGeom>
              <a:avLst/>
              <a:gdLst/>
              <a:ahLst/>
              <a:cxnLst>
                <a:cxn ang="0">
                  <a:pos x="41" y="68"/>
                </a:cxn>
                <a:cxn ang="0">
                  <a:pos x="28" y="48"/>
                </a:cxn>
                <a:cxn ang="0">
                  <a:pos x="84" y="48"/>
                </a:cxn>
                <a:cxn ang="0">
                  <a:pos x="53" y="0"/>
                </a:cxn>
                <a:cxn ang="0">
                  <a:pos x="4" y="45"/>
                </a:cxn>
                <a:cxn ang="0">
                  <a:pos x="36" y="86"/>
                </a:cxn>
                <a:cxn ang="0">
                  <a:pos x="80" y="63"/>
                </a:cxn>
                <a:cxn ang="0">
                  <a:pos x="63" y="55"/>
                </a:cxn>
                <a:cxn ang="0">
                  <a:pos x="41" y="68"/>
                </a:cxn>
                <a:cxn ang="0">
                  <a:pos x="49" y="18"/>
                </a:cxn>
                <a:cxn ang="0">
                  <a:pos x="63" y="33"/>
                </a:cxn>
                <a:cxn ang="0">
                  <a:pos x="30" y="33"/>
                </a:cxn>
                <a:cxn ang="0">
                  <a:pos x="49" y="18"/>
                </a:cxn>
              </a:cxnLst>
              <a:rect l="0" t="0" r="r" b="b"/>
              <a:pathLst>
                <a:path w="88" h="86">
                  <a:moveTo>
                    <a:pt x="41" y="68"/>
                  </a:moveTo>
                  <a:cubicBezTo>
                    <a:pt x="34" y="68"/>
                    <a:pt x="25" y="63"/>
                    <a:pt x="28" y="48"/>
                  </a:cubicBezTo>
                  <a:cubicBezTo>
                    <a:pt x="84" y="48"/>
                    <a:pt x="84" y="48"/>
                    <a:pt x="84" y="48"/>
                  </a:cubicBezTo>
                  <a:cubicBezTo>
                    <a:pt x="88" y="23"/>
                    <a:pt x="83" y="0"/>
                    <a:pt x="53" y="0"/>
                  </a:cubicBezTo>
                  <a:cubicBezTo>
                    <a:pt x="28" y="0"/>
                    <a:pt x="10" y="17"/>
                    <a:pt x="4" y="45"/>
                  </a:cubicBezTo>
                  <a:cubicBezTo>
                    <a:pt x="0" y="68"/>
                    <a:pt x="11" y="86"/>
                    <a:pt x="36" y="86"/>
                  </a:cubicBezTo>
                  <a:cubicBezTo>
                    <a:pt x="55" y="86"/>
                    <a:pt x="69" y="79"/>
                    <a:pt x="80" y="63"/>
                  </a:cubicBezTo>
                  <a:cubicBezTo>
                    <a:pt x="63" y="55"/>
                    <a:pt x="63" y="55"/>
                    <a:pt x="63" y="55"/>
                  </a:cubicBezTo>
                  <a:cubicBezTo>
                    <a:pt x="55" y="64"/>
                    <a:pt x="50" y="68"/>
                    <a:pt x="41" y="68"/>
                  </a:cubicBezTo>
                  <a:close/>
                  <a:moveTo>
                    <a:pt x="49" y="18"/>
                  </a:moveTo>
                  <a:cubicBezTo>
                    <a:pt x="56" y="18"/>
                    <a:pt x="64" y="21"/>
                    <a:pt x="63" y="33"/>
                  </a:cubicBezTo>
                  <a:cubicBezTo>
                    <a:pt x="30" y="33"/>
                    <a:pt x="30" y="33"/>
                    <a:pt x="30" y="33"/>
                  </a:cubicBezTo>
                  <a:cubicBezTo>
                    <a:pt x="33" y="22"/>
                    <a:pt x="42" y="18"/>
                    <a:pt x="49" y="18"/>
                  </a:cubicBezTo>
                  <a:close/>
                </a:path>
              </a:pathLst>
            </a:custGeom>
            <a:solidFill>
              <a:schemeClr val="tx1"/>
            </a:solidFill>
            <a:ln w="9525">
              <a:noFill/>
              <a:round/>
              <a:headEnd/>
              <a:tailEnd/>
            </a:ln>
          </p:spPr>
          <p:txBody>
            <a:bodyPr/>
            <a:lstStyle/>
            <a:p>
              <a:endParaRPr lang="en-US" dirty="0"/>
            </a:p>
          </p:txBody>
        </p:sp>
        <p:sp>
          <p:nvSpPr>
            <p:cNvPr id="64" name="Freeform 46"/>
            <p:cNvSpPr>
              <a:spLocks noChangeAspect="1"/>
            </p:cNvSpPr>
            <p:nvPr userDrawn="1"/>
          </p:nvSpPr>
          <p:spPr bwMode="black">
            <a:xfrm>
              <a:off x="3018" y="1761"/>
              <a:ext cx="282" cy="280"/>
            </a:xfrm>
            <a:custGeom>
              <a:avLst/>
              <a:gdLst/>
              <a:ahLst/>
              <a:cxnLst>
                <a:cxn ang="0">
                  <a:pos x="63" y="56"/>
                </a:cxn>
                <a:cxn ang="0">
                  <a:pos x="44" y="67"/>
                </a:cxn>
                <a:cxn ang="0">
                  <a:pos x="30" y="43"/>
                </a:cxn>
                <a:cxn ang="0">
                  <a:pos x="53" y="19"/>
                </a:cxn>
                <a:cxn ang="0">
                  <a:pos x="67" y="31"/>
                </a:cxn>
                <a:cxn ang="0">
                  <a:pos x="86" y="19"/>
                </a:cxn>
                <a:cxn ang="0">
                  <a:pos x="54" y="0"/>
                </a:cxn>
                <a:cxn ang="0">
                  <a:pos x="5" y="43"/>
                </a:cxn>
                <a:cxn ang="0">
                  <a:pos x="38" y="86"/>
                </a:cxn>
                <a:cxn ang="0">
                  <a:pos x="79" y="64"/>
                </a:cxn>
                <a:cxn ang="0">
                  <a:pos x="63" y="56"/>
                </a:cxn>
              </a:cxnLst>
              <a:rect l="0" t="0" r="r" b="b"/>
              <a:pathLst>
                <a:path w="86" h="86">
                  <a:moveTo>
                    <a:pt x="63" y="56"/>
                  </a:moveTo>
                  <a:cubicBezTo>
                    <a:pt x="57" y="65"/>
                    <a:pt x="51" y="67"/>
                    <a:pt x="44" y="67"/>
                  </a:cubicBezTo>
                  <a:cubicBezTo>
                    <a:pt x="31" y="67"/>
                    <a:pt x="27" y="57"/>
                    <a:pt x="30" y="43"/>
                  </a:cubicBezTo>
                  <a:cubicBezTo>
                    <a:pt x="33" y="29"/>
                    <a:pt x="40" y="19"/>
                    <a:pt x="53" y="19"/>
                  </a:cubicBezTo>
                  <a:cubicBezTo>
                    <a:pt x="57" y="19"/>
                    <a:pt x="65" y="21"/>
                    <a:pt x="67" y="31"/>
                  </a:cubicBezTo>
                  <a:cubicBezTo>
                    <a:pt x="86" y="19"/>
                    <a:pt x="86" y="19"/>
                    <a:pt x="86" y="19"/>
                  </a:cubicBezTo>
                  <a:cubicBezTo>
                    <a:pt x="81" y="6"/>
                    <a:pt x="69" y="0"/>
                    <a:pt x="54" y="0"/>
                  </a:cubicBezTo>
                  <a:cubicBezTo>
                    <a:pt x="31" y="0"/>
                    <a:pt x="10" y="16"/>
                    <a:pt x="5" y="43"/>
                  </a:cubicBezTo>
                  <a:cubicBezTo>
                    <a:pt x="0" y="70"/>
                    <a:pt x="14" y="86"/>
                    <a:pt x="38" y="86"/>
                  </a:cubicBezTo>
                  <a:cubicBezTo>
                    <a:pt x="54" y="86"/>
                    <a:pt x="69" y="77"/>
                    <a:pt x="79" y="64"/>
                  </a:cubicBezTo>
                  <a:lnTo>
                    <a:pt x="63" y="56"/>
                  </a:lnTo>
                  <a:close/>
                </a:path>
              </a:pathLst>
            </a:custGeom>
            <a:solidFill>
              <a:schemeClr val="tx1"/>
            </a:solidFill>
            <a:ln w="9525">
              <a:noFill/>
              <a:round/>
              <a:headEnd/>
              <a:tailEnd/>
            </a:ln>
          </p:spPr>
          <p:txBody>
            <a:bodyPr/>
            <a:lstStyle/>
            <a:p>
              <a:endParaRPr lang="en-US" dirty="0"/>
            </a:p>
          </p:txBody>
        </p:sp>
        <p:sp>
          <p:nvSpPr>
            <p:cNvPr id="65" name="Freeform 47"/>
            <p:cNvSpPr>
              <a:spLocks noChangeAspect="1"/>
            </p:cNvSpPr>
            <p:nvPr userDrawn="1"/>
          </p:nvSpPr>
          <p:spPr bwMode="black">
            <a:xfrm>
              <a:off x="2737" y="1761"/>
              <a:ext cx="298" cy="280"/>
            </a:xfrm>
            <a:custGeom>
              <a:avLst/>
              <a:gdLst/>
              <a:ahLst/>
              <a:cxnLst>
                <a:cxn ang="0">
                  <a:pos x="38" y="24"/>
                </a:cxn>
                <a:cxn ang="0">
                  <a:pos x="49" y="18"/>
                </a:cxn>
                <a:cxn ang="0">
                  <a:pos x="70" y="26"/>
                </a:cxn>
                <a:cxn ang="0">
                  <a:pos x="90" y="14"/>
                </a:cxn>
                <a:cxn ang="0">
                  <a:pos x="54" y="0"/>
                </a:cxn>
                <a:cxn ang="0">
                  <a:pos x="14" y="29"/>
                </a:cxn>
                <a:cxn ang="0">
                  <a:pos x="56" y="60"/>
                </a:cxn>
                <a:cxn ang="0">
                  <a:pos x="41" y="68"/>
                </a:cxn>
                <a:cxn ang="0">
                  <a:pos x="18" y="57"/>
                </a:cxn>
                <a:cxn ang="0">
                  <a:pos x="0" y="68"/>
                </a:cxn>
                <a:cxn ang="0">
                  <a:pos x="37" y="86"/>
                </a:cxn>
                <a:cxn ang="0">
                  <a:pos x="80" y="57"/>
                </a:cxn>
                <a:cxn ang="0">
                  <a:pos x="38" y="24"/>
                </a:cxn>
              </a:cxnLst>
              <a:rect l="0" t="0" r="r" b="b"/>
              <a:pathLst>
                <a:path w="90" h="86">
                  <a:moveTo>
                    <a:pt x="38" y="24"/>
                  </a:moveTo>
                  <a:cubicBezTo>
                    <a:pt x="39" y="20"/>
                    <a:pt x="43" y="18"/>
                    <a:pt x="49" y="18"/>
                  </a:cubicBezTo>
                  <a:cubicBezTo>
                    <a:pt x="57" y="18"/>
                    <a:pt x="66" y="21"/>
                    <a:pt x="70" y="26"/>
                  </a:cubicBezTo>
                  <a:cubicBezTo>
                    <a:pt x="90" y="14"/>
                    <a:pt x="90" y="14"/>
                    <a:pt x="90" y="14"/>
                  </a:cubicBezTo>
                  <a:cubicBezTo>
                    <a:pt x="79" y="4"/>
                    <a:pt x="66" y="0"/>
                    <a:pt x="54" y="0"/>
                  </a:cubicBezTo>
                  <a:cubicBezTo>
                    <a:pt x="37" y="0"/>
                    <a:pt x="18" y="8"/>
                    <a:pt x="14" y="29"/>
                  </a:cubicBezTo>
                  <a:cubicBezTo>
                    <a:pt x="8" y="58"/>
                    <a:pt x="59" y="47"/>
                    <a:pt x="56" y="60"/>
                  </a:cubicBezTo>
                  <a:cubicBezTo>
                    <a:pt x="55" y="67"/>
                    <a:pt x="45" y="68"/>
                    <a:pt x="41" y="68"/>
                  </a:cubicBezTo>
                  <a:cubicBezTo>
                    <a:pt x="31" y="68"/>
                    <a:pt x="24" y="64"/>
                    <a:pt x="18" y="57"/>
                  </a:cubicBezTo>
                  <a:cubicBezTo>
                    <a:pt x="0" y="68"/>
                    <a:pt x="0" y="68"/>
                    <a:pt x="0" y="68"/>
                  </a:cubicBezTo>
                  <a:cubicBezTo>
                    <a:pt x="9" y="81"/>
                    <a:pt x="20" y="86"/>
                    <a:pt x="37" y="86"/>
                  </a:cubicBezTo>
                  <a:cubicBezTo>
                    <a:pt x="55" y="86"/>
                    <a:pt x="76" y="78"/>
                    <a:pt x="80" y="57"/>
                  </a:cubicBezTo>
                  <a:cubicBezTo>
                    <a:pt x="86" y="26"/>
                    <a:pt x="35" y="38"/>
                    <a:pt x="38" y="24"/>
                  </a:cubicBezTo>
                  <a:close/>
                </a:path>
              </a:pathLst>
            </a:custGeom>
            <a:solidFill>
              <a:schemeClr val="tx1"/>
            </a:solidFill>
            <a:ln w="9525">
              <a:noFill/>
              <a:round/>
              <a:headEnd/>
              <a:tailEnd/>
            </a:ln>
          </p:spPr>
          <p:txBody>
            <a:bodyPr/>
            <a:lstStyle/>
            <a:p>
              <a:endParaRPr lang="en-US" dirty="0"/>
            </a:p>
          </p:txBody>
        </p:sp>
      </p:grpSp>
    </p:spTree>
  </p:cSld>
  <p:clrMap bg1="lt1" tx1="dk1" bg2="lt2" tx2="dk2" accent1="accent1" accent2="accent2" accent3="accent3" accent4="accent4" accent5="accent5" accent6="accent6" hlink="hlink" folHlink="folHlink"/>
  <p:sldLayoutIdLst>
    <p:sldLayoutId id="2147483671" r:id="rId1"/>
  </p:sldLayoutIdLst>
  <p:transition>
    <p:fade/>
  </p:transition>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4" name="Rectangle 73"/>
          <p:cNvSpPr/>
          <p:nvPr/>
        </p:nvSpPr>
        <p:spPr>
          <a:xfrm flipV="1">
            <a:off x="0" y="0"/>
            <a:ext cx="9144000" cy="1228725"/>
          </a:xfrm>
          <a:prstGeom prst="rect">
            <a:avLst/>
          </a:prstGeom>
          <a:gradFill flip="none" rotWithShape="1">
            <a:gsLst>
              <a:gs pos="0">
                <a:schemeClr val="bg1">
                  <a:lumMod val="85000"/>
                </a:schemeClr>
              </a:gs>
              <a:gs pos="19000">
                <a:schemeClr val="bg1">
                  <a:lumMod val="95000"/>
                </a:schemeClr>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66" name="Rectangle 226"/>
          <p:cNvSpPr>
            <a:spLocks noGrp="1" noChangeArrowheads="1"/>
          </p:cNvSpPr>
          <p:nvPr>
            <p:ph type="title"/>
          </p:nvPr>
        </p:nvSpPr>
        <p:spPr bwMode="auto">
          <a:xfrm>
            <a:off x="1102550" y="339122"/>
            <a:ext cx="7747265" cy="490538"/>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Title Goes Here</a:t>
            </a:r>
          </a:p>
        </p:txBody>
      </p:sp>
      <p:grpSp>
        <p:nvGrpSpPr>
          <p:cNvPr id="2" name="Group 4"/>
          <p:cNvGrpSpPr/>
          <p:nvPr/>
        </p:nvGrpSpPr>
        <p:grpSpPr>
          <a:xfrm>
            <a:off x="633159" y="4704424"/>
            <a:ext cx="1562577" cy="293558"/>
            <a:chOff x="633159" y="6301141"/>
            <a:chExt cx="1771650" cy="391410"/>
          </a:xfrm>
        </p:grpSpPr>
        <p:sp>
          <p:nvSpPr>
            <p:cNvPr id="43" name="Text Box 129"/>
            <p:cNvSpPr txBox="1">
              <a:spLocks noChangeAspect="1" noChangeArrowheads="1"/>
            </p:cNvSpPr>
            <p:nvPr/>
          </p:nvSpPr>
          <p:spPr bwMode="black">
            <a:xfrm>
              <a:off x="2094626" y="6487367"/>
              <a:ext cx="310183" cy="205184"/>
            </a:xfrm>
            <a:prstGeom prst="rect">
              <a:avLst/>
            </a:prstGeom>
            <a:noFill/>
            <a:ln w="9525">
              <a:noFill/>
              <a:miter lim="800000"/>
              <a:headEnd/>
              <a:tailEnd/>
            </a:ln>
            <a:effectLst/>
          </p:spPr>
          <p:txBody>
            <a:bodyPr>
              <a:spAutoFit/>
            </a:bodyPr>
            <a:lstStyle/>
            <a:p>
              <a:r>
                <a:rPr lang="en-US" sz="400" b="1"/>
                <a:t>TM</a:t>
              </a:r>
            </a:p>
          </p:txBody>
        </p:sp>
        <p:sp>
          <p:nvSpPr>
            <p:cNvPr id="57" name="Freeform 143"/>
            <p:cNvSpPr>
              <a:spLocks noChangeAspect="1"/>
            </p:cNvSpPr>
            <p:nvPr/>
          </p:nvSpPr>
          <p:spPr bwMode="black">
            <a:xfrm>
              <a:off x="739920" y="6301141"/>
              <a:ext cx="126959" cy="69294"/>
            </a:xfrm>
            <a:custGeom>
              <a:avLst/>
              <a:gdLst/>
              <a:ahLst/>
              <a:cxnLst>
                <a:cxn ang="0">
                  <a:pos x="56" y="82"/>
                </a:cxn>
                <a:cxn ang="0">
                  <a:pos x="146" y="28"/>
                </a:cxn>
                <a:cxn ang="0">
                  <a:pos x="90" y="0"/>
                </a:cxn>
                <a:cxn ang="0">
                  <a:pos x="0" y="54"/>
                </a:cxn>
                <a:cxn ang="0">
                  <a:pos x="56" y="82"/>
                </a:cxn>
              </a:cxnLst>
              <a:rect l="0" t="0" r="r" b="b"/>
              <a:pathLst>
                <a:path w="146" h="82">
                  <a:moveTo>
                    <a:pt x="56" y="82"/>
                  </a:moveTo>
                  <a:lnTo>
                    <a:pt x="146" y="28"/>
                  </a:lnTo>
                  <a:lnTo>
                    <a:pt x="90" y="0"/>
                  </a:lnTo>
                  <a:lnTo>
                    <a:pt x="0" y="54"/>
                  </a:lnTo>
                  <a:lnTo>
                    <a:pt x="56" y="82"/>
                  </a:lnTo>
                  <a:close/>
                </a:path>
              </a:pathLst>
            </a:custGeom>
            <a:solidFill>
              <a:srgbClr val="FF4F00"/>
            </a:solidFill>
            <a:ln w="9525" cap="flat" cmpd="sng">
              <a:noFill/>
              <a:prstDash val="solid"/>
              <a:round/>
              <a:headEnd type="none" w="med" len="med"/>
              <a:tailEnd type="none" w="med" len="med"/>
            </a:ln>
            <a:effectLst/>
          </p:spPr>
          <p:txBody>
            <a:bodyPr/>
            <a:lstStyle/>
            <a:p>
              <a:endParaRPr lang="en-US"/>
            </a:p>
          </p:txBody>
        </p:sp>
        <p:sp>
          <p:nvSpPr>
            <p:cNvPr id="58" name="Freeform 144"/>
            <p:cNvSpPr>
              <a:spLocks noChangeAspect="1"/>
            </p:cNvSpPr>
            <p:nvPr/>
          </p:nvSpPr>
          <p:spPr bwMode="black">
            <a:xfrm>
              <a:off x="813498" y="6338675"/>
              <a:ext cx="124073" cy="70737"/>
            </a:xfrm>
            <a:custGeom>
              <a:avLst/>
              <a:gdLst/>
              <a:ahLst/>
              <a:cxnLst>
                <a:cxn ang="0">
                  <a:pos x="54" y="84"/>
                </a:cxn>
                <a:cxn ang="0">
                  <a:pos x="144" y="30"/>
                </a:cxn>
                <a:cxn ang="0">
                  <a:pos x="90" y="0"/>
                </a:cxn>
                <a:cxn ang="0">
                  <a:pos x="0" y="54"/>
                </a:cxn>
                <a:cxn ang="0">
                  <a:pos x="54" y="84"/>
                </a:cxn>
              </a:cxnLst>
              <a:rect l="0" t="0" r="r" b="b"/>
              <a:pathLst>
                <a:path w="144" h="84">
                  <a:moveTo>
                    <a:pt x="54" y="84"/>
                  </a:moveTo>
                  <a:lnTo>
                    <a:pt x="144" y="30"/>
                  </a:lnTo>
                  <a:lnTo>
                    <a:pt x="90" y="0"/>
                  </a:lnTo>
                  <a:lnTo>
                    <a:pt x="0" y="54"/>
                  </a:lnTo>
                  <a:lnTo>
                    <a:pt x="54" y="84"/>
                  </a:lnTo>
                  <a:close/>
                </a:path>
              </a:pathLst>
            </a:custGeom>
            <a:solidFill>
              <a:srgbClr val="FED95E"/>
            </a:solidFill>
            <a:ln w="9525" cap="flat" cmpd="sng">
              <a:noFill/>
              <a:prstDash val="solid"/>
              <a:round/>
              <a:headEnd type="none" w="med" len="med"/>
              <a:tailEnd type="none" w="med" len="med"/>
            </a:ln>
            <a:effectLst/>
          </p:spPr>
          <p:txBody>
            <a:bodyPr/>
            <a:lstStyle/>
            <a:p>
              <a:endParaRPr lang="en-US"/>
            </a:p>
          </p:txBody>
        </p:sp>
        <p:sp>
          <p:nvSpPr>
            <p:cNvPr id="59" name="Freeform 145"/>
            <p:cNvSpPr>
              <a:spLocks noChangeAspect="1"/>
            </p:cNvSpPr>
            <p:nvPr/>
          </p:nvSpPr>
          <p:spPr bwMode="black">
            <a:xfrm>
              <a:off x="882748" y="6374765"/>
              <a:ext cx="126959" cy="72181"/>
            </a:xfrm>
            <a:custGeom>
              <a:avLst/>
              <a:gdLst/>
              <a:ahLst/>
              <a:cxnLst>
                <a:cxn ang="0">
                  <a:pos x="56" y="82"/>
                </a:cxn>
                <a:cxn ang="0">
                  <a:pos x="146" y="28"/>
                </a:cxn>
                <a:cxn ang="0">
                  <a:pos x="90" y="0"/>
                </a:cxn>
                <a:cxn ang="0">
                  <a:pos x="0" y="54"/>
                </a:cxn>
                <a:cxn ang="0">
                  <a:pos x="56" y="82"/>
                </a:cxn>
              </a:cxnLst>
              <a:rect l="0" t="0" r="r" b="b"/>
              <a:pathLst>
                <a:path w="146" h="82">
                  <a:moveTo>
                    <a:pt x="56" y="82"/>
                  </a:moveTo>
                  <a:lnTo>
                    <a:pt x="146" y="28"/>
                  </a:lnTo>
                  <a:lnTo>
                    <a:pt x="90" y="0"/>
                  </a:lnTo>
                  <a:lnTo>
                    <a:pt x="0" y="54"/>
                  </a:lnTo>
                  <a:lnTo>
                    <a:pt x="56" y="82"/>
                  </a:lnTo>
                  <a:close/>
                </a:path>
              </a:pathLst>
            </a:custGeom>
            <a:solidFill>
              <a:srgbClr val="FF4F00"/>
            </a:solidFill>
            <a:ln w="9525" cap="flat" cmpd="sng">
              <a:noFill/>
              <a:prstDash val="solid"/>
              <a:round/>
              <a:headEnd type="none" w="med" len="med"/>
              <a:tailEnd type="none" w="med" len="med"/>
            </a:ln>
            <a:effectLst/>
          </p:spPr>
          <p:txBody>
            <a:bodyPr/>
            <a:lstStyle/>
            <a:p>
              <a:endParaRPr lang="en-US"/>
            </a:p>
          </p:txBody>
        </p:sp>
        <p:sp>
          <p:nvSpPr>
            <p:cNvPr id="60" name="Freeform 146"/>
            <p:cNvSpPr>
              <a:spLocks noChangeAspect="1"/>
            </p:cNvSpPr>
            <p:nvPr/>
          </p:nvSpPr>
          <p:spPr bwMode="black">
            <a:xfrm>
              <a:off x="775987" y="6439728"/>
              <a:ext cx="126959" cy="72181"/>
            </a:xfrm>
            <a:custGeom>
              <a:avLst/>
              <a:gdLst/>
              <a:ahLst/>
              <a:cxnLst>
                <a:cxn ang="0">
                  <a:pos x="56" y="84"/>
                </a:cxn>
                <a:cxn ang="0">
                  <a:pos x="146" y="30"/>
                </a:cxn>
                <a:cxn ang="0">
                  <a:pos x="90" y="0"/>
                </a:cxn>
                <a:cxn ang="0">
                  <a:pos x="0" y="54"/>
                </a:cxn>
                <a:cxn ang="0">
                  <a:pos x="56" y="84"/>
                </a:cxn>
              </a:cxnLst>
              <a:rect l="0" t="0" r="r" b="b"/>
              <a:pathLst>
                <a:path w="146" h="84">
                  <a:moveTo>
                    <a:pt x="56" y="84"/>
                  </a:moveTo>
                  <a:lnTo>
                    <a:pt x="146" y="30"/>
                  </a:lnTo>
                  <a:lnTo>
                    <a:pt x="90" y="0"/>
                  </a:lnTo>
                  <a:lnTo>
                    <a:pt x="0" y="54"/>
                  </a:lnTo>
                  <a:lnTo>
                    <a:pt x="56" y="84"/>
                  </a:lnTo>
                  <a:close/>
                </a:path>
              </a:pathLst>
            </a:custGeom>
            <a:solidFill>
              <a:srgbClr val="FED95E"/>
            </a:solidFill>
            <a:ln w="9525" cap="flat" cmpd="sng">
              <a:noFill/>
              <a:prstDash val="solid"/>
              <a:round/>
              <a:headEnd type="none" w="med" len="med"/>
              <a:tailEnd type="none" w="med" len="med"/>
            </a:ln>
            <a:effectLst/>
          </p:spPr>
          <p:txBody>
            <a:bodyPr/>
            <a:lstStyle/>
            <a:p>
              <a:endParaRPr lang="en-US"/>
            </a:p>
          </p:txBody>
        </p:sp>
        <p:sp>
          <p:nvSpPr>
            <p:cNvPr id="61" name="Freeform 147"/>
            <p:cNvSpPr>
              <a:spLocks noChangeAspect="1"/>
            </p:cNvSpPr>
            <p:nvPr/>
          </p:nvSpPr>
          <p:spPr bwMode="black">
            <a:xfrm>
              <a:off x="848123" y="6478706"/>
              <a:ext cx="125516" cy="69294"/>
            </a:xfrm>
            <a:custGeom>
              <a:avLst/>
              <a:gdLst/>
              <a:ahLst/>
              <a:cxnLst>
                <a:cxn ang="0">
                  <a:pos x="56" y="82"/>
                </a:cxn>
                <a:cxn ang="0">
                  <a:pos x="146" y="28"/>
                </a:cxn>
                <a:cxn ang="0">
                  <a:pos x="90" y="0"/>
                </a:cxn>
                <a:cxn ang="0">
                  <a:pos x="0" y="54"/>
                </a:cxn>
                <a:cxn ang="0">
                  <a:pos x="56" y="82"/>
                </a:cxn>
              </a:cxnLst>
              <a:rect l="0" t="0" r="r" b="b"/>
              <a:pathLst>
                <a:path w="146" h="82">
                  <a:moveTo>
                    <a:pt x="56" y="82"/>
                  </a:moveTo>
                  <a:lnTo>
                    <a:pt x="146" y="28"/>
                  </a:lnTo>
                  <a:lnTo>
                    <a:pt x="90" y="0"/>
                  </a:lnTo>
                  <a:lnTo>
                    <a:pt x="0" y="54"/>
                  </a:lnTo>
                  <a:lnTo>
                    <a:pt x="56" y="82"/>
                  </a:lnTo>
                  <a:close/>
                </a:path>
              </a:pathLst>
            </a:custGeom>
            <a:solidFill>
              <a:srgbClr val="FF4F00"/>
            </a:solidFill>
            <a:ln w="9525" cap="flat" cmpd="sng">
              <a:noFill/>
              <a:prstDash val="solid"/>
              <a:round/>
              <a:headEnd type="none" w="med" len="med"/>
              <a:tailEnd type="none" w="med" len="med"/>
            </a:ln>
            <a:effectLst/>
          </p:spPr>
          <p:txBody>
            <a:bodyPr/>
            <a:lstStyle/>
            <a:p>
              <a:endParaRPr lang="en-US"/>
            </a:p>
          </p:txBody>
        </p:sp>
        <p:sp>
          <p:nvSpPr>
            <p:cNvPr id="62" name="Freeform 148"/>
            <p:cNvSpPr>
              <a:spLocks noChangeAspect="1"/>
            </p:cNvSpPr>
            <p:nvPr/>
          </p:nvSpPr>
          <p:spPr bwMode="black">
            <a:xfrm>
              <a:off x="670670" y="6503247"/>
              <a:ext cx="124073" cy="73624"/>
            </a:xfrm>
            <a:custGeom>
              <a:avLst/>
              <a:gdLst/>
              <a:ahLst/>
              <a:cxnLst>
                <a:cxn ang="0">
                  <a:pos x="56" y="84"/>
                </a:cxn>
                <a:cxn ang="0">
                  <a:pos x="146" y="30"/>
                </a:cxn>
                <a:cxn ang="0">
                  <a:pos x="90" y="0"/>
                </a:cxn>
                <a:cxn ang="0">
                  <a:pos x="0" y="56"/>
                </a:cxn>
                <a:cxn ang="0">
                  <a:pos x="56" y="84"/>
                </a:cxn>
              </a:cxnLst>
              <a:rect l="0" t="0" r="r" b="b"/>
              <a:pathLst>
                <a:path w="146" h="84">
                  <a:moveTo>
                    <a:pt x="56" y="84"/>
                  </a:moveTo>
                  <a:lnTo>
                    <a:pt x="146" y="30"/>
                  </a:lnTo>
                  <a:lnTo>
                    <a:pt x="90" y="0"/>
                  </a:lnTo>
                  <a:lnTo>
                    <a:pt x="0" y="56"/>
                  </a:lnTo>
                  <a:lnTo>
                    <a:pt x="56" y="84"/>
                  </a:lnTo>
                  <a:close/>
                </a:path>
              </a:pathLst>
            </a:custGeom>
            <a:solidFill>
              <a:srgbClr val="FF4F00"/>
            </a:solidFill>
            <a:ln w="9525" cap="flat" cmpd="sng">
              <a:noFill/>
              <a:prstDash val="solid"/>
              <a:round/>
              <a:headEnd type="none" w="med" len="med"/>
              <a:tailEnd type="none" w="med" len="med"/>
            </a:ln>
            <a:effectLst/>
          </p:spPr>
          <p:txBody>
            <a:bodyPr/>
            <a:lstStyle/>
            <a:p>
              <a:endParaRPr lang="en-US"/>
            </a:p>
          </p:txBody>
        </p:sp>
        <p:sp>
          <p:nvSpPr>
            <p:cNvPr id="63" name="Freeform 149"/>
            <p:cNvSpPr>
              <a:spLocks noChangeAspect="1"/>
            </p:cNvSpPr>
            <p:nvPr/>
          </p:nvSpPr>
          <p:spPr bwMode="black">
            <a:xfrm>
              <a:off x="739920" y="6540781"/>
              <a:ext cx="126959" cy="72181"/>
            </a:xfrm>
            <a:custGeom>
              <a:avLst/>
              <a:gdLst/>
              <a:ahLst/>
              <a:cxnLst>
                <a:cxn ang="0">
                  <a:pos x="56" y="82"/>
                </a:cxn>
                <a:cxn ang="0">
                  <a:pos x="146" y="28"/>
                </a:cxn>
                <a:cxn ang="0">
                  <a:pos x="90" y="0"/>
                </a:cxn>
                <a:cxn ang="0">
                  <a:pos x="0" y="54"/>
                </a:cxn>
                <a:cxn ang="0">
                  <a:pos x="56" y="82"/>
                </a:cxn>
              </a:cxnLst>
              <a:rect l="0" t="0" r="r" b="b"/>
              <a:pathLst>
                <a:path w="146" h="82">
                  <a:moveTo>
                    <a:pt x="56" y="82"/>
                  </a:moveTo>
                  <a:lnTo>
                    <a:pt x="146" y="28"/>
                  </a:lnTo>
                  <a:lnTo>
                    <a:pt x="90" y="0"/>
                  </a:lnTo>
                  <a:lnTo>
                    <a:pt x="0" y="54"/>
                  </a:lnTo>
                  <a:lnTo>
                    <a:pt x="56" y="82"/>
                  </a:lnTo>
                  <a:close/>
                </a:path>
              </a:pathLst>
            </a:custGeom>
            <a:solidFill>
              <a:srgbClr val="FED95E"/>
            </a:solidFill>
            <a:ln w="9525" cap="flat" cmpd="sng">
              <a:noFill/>
              <a:prstDash val="solid"/>
              <a:round/>
              <a:headEnd type="none" w="med" len="med"/>
              <a:tailEnd type="none" w="med" len="med"/>
            </a:ln>
            <a:effectLst/>
          </p:spPr>
          <p:txBody>
            <a:bodyPr/>
            <a:lstStyle/>
            <a:p>
              <a:endParaRPr lang="en-US"/>
            </a:p>
          </p:txBody>
        </p:sp>
        <p:sp>
          <p:nvSpPr>
            <p:cNvPr id="64" name="Freeform 150"/>
            <p:cNvSpPr>
              <a:spLocks noChangeAspect="1"/>
            </p:cNvSpPr>
            <p:nvPr/>
          </p:nvSpPr>
          <p:spPr bwMode="black">
            <a:xfrm>
              <a:off x="633159" y="6607188"/>
              <a:ext cx="126959" cy="72181"/>
            </a:xfrm>
            <a:custGeom>
              <a:avLst/>
              <a:gdLst/>
              <a:ahLst/>
              <a:cxnLst>
                <a:cxn ang="0">
                  <a:pos x="56" y="84"/>
                </a:cxn>
                <a:cxn ang="0">
                  <a:pos x="146" y="30"/>
                </a:cxn>
                <a:cxn ang="0">
                  <a:pos x="90" y="0"/>
                </a:cxn>
                <a:cxn ang="0">
                  <a:pos x="0" y="54"/>
                </a:cxn>
                <a:cxn ang="0">
                  <a:pos x="56" y="84"/>
                </a:cxn>
              </a:cxnLst>
              <a:rect l="0" t="0" r="r" b="b"/>
              <a:pathLst>
                <a:path w="146" h="84">
                  <a:moveTo>
                    <a:pt x="56" y="84"/>
                  </a:moveTo>
                  <a:lnTo>
                    <a:pt x="146" y="30"/>
                  </a:lnTo>
                  <a:lnTo>
                    <a:pt x="90" y="0"/>
                  </a:lnTo>
                  <a:lnTo>
                    <a:pt x="0" y="54"/>
                  </a:lnTo>
                  <a:lnTo>
                    <a:pt x="56" y="84"/>
                  </a:lnTo>
                  <a:close/>
                </a:path>
              </a:pathLst>
            </a:custGeom>
            <a:solidFill>
              <a:srgbClr val="FF4F00"/>
            </a:solidFill>
            <a:ln w="9525" cap="flat" cmpd="sng">
              <a:noFill/>
              <a:prstDash val="solid"/>
              <a:round/>
              <a:headEnd type="none" w="med" len="med"/>
              <a:tailEnd type="none" w="med" len="med"/>
            </a:ln>
            <a:effectLst/>
          </p:spPr>
          <p:txBody>
            <a:bodyPr/>
            <a:lstStyle/>
            <a:p>
              <a:endParaRPr lang="en-US"/>
            </a:p>
          </p:txBody>
        </p:sp>
        <p:sp>
          <p:nvSpPr>
            <p:cNvPr id="65" name="Freeform 151"/>
            <p:cNvSpPr>
              <a:spLocks noChangeAspect="1"/>
            </p:cNvSpPr>
            <p:nvPr/>
          </p:nvSpPr>
          <p:spPr bwMode="black">
            <a:xfrm>
              <a:off x="1009707" y="6488811"/>
              <a:ext cx="102433" cy="190557"/>
            </a:xfrm>
            <a:custGeom>
              <a:avLst/>
              <a:gdLst/>
              <a:ahLst/>
              <a:cxnLst>
                <a:cxn ang="0">
                  <a:pos x="12" y="45"/>
                </a:cxn>
                <a:cxn ang="0">
                  <a:pos x="0" y="45"/>
                </a:cxn>
                <a:cxn ang="0">
                  <a:pos x="3" y="30"/>
                </a:cxn>
                <a:cxn ang="0">
                  <a:pos x="15" y="30"/>
                </a:cxn>
                <a:cxn ang="0">
                  <a:pos x="17" y="22"/>
                </a:cxn>
                <a:cxn ang="0">
                  <a:pos x="44" y="0"/>
                </a:cxn>
                <a:cxn ang="0">
                  <a:pos x="59" y="1"/>
                </a:cxn>
                <a:cxn ang="0">
                  <a:pos x="56" y="19"/>
                </a:cxn>
                <a:cxn ang="0">
                  <a:pos x="49" y="19"/>
                </a:cxn>
                <a:cxn ang="0">
                  <a:pos x="40" y="25"/>
                </a:cxn>
                <a:cxn ang="0">
                  <a:pos x="39" y="30"/>
                </a:cxn>
                <a:cxn ang="0">
                  <a:pos x="54" y="30"/>
                </a:cxn>
                <a:cxn ang="0">
                  <a:pos x="51" y="45"/>
                </a:cxn>
                <a:cxn ang="0">
                  <a:pos x="36" y="45"/>
                </a:cxn>
                <a:cxn ang="0">
                  <a:pos x="23" y="110"/>
                </a:cxn>
                <a:cxn ang="0">
                  <a:pos x="0" y="110"/>
                </a:cxn>
                <a:cxn ang="0">
                  <a:pos x="12" y="45"/>
                </a:cxn>
              </a:cxnLst>
              <a:rect l="0" t="0" r="r" b="b"/>
              <a:pathLst>
                <a:path w="59" h="110">
                  <a:moveTo>
                    <a:pt x="12" y="45"/>
                  </a:moveTo>
                  <a:cubicBezTo>
                    <a:pt x="0" y="45"/>
                    <a:pt x="0" y="45"/>
                    <a:pt x="0" y="45"/>
                  </a:cubicBezTo>
                  <a:cubicBezTo>
                    <a:pt x="3" y="30"/>
                    <a:pt x="3" y="30"/>
                    <a:pt x="3" y="30"/>
                  </a:cubicBezTo>
                  <a:cubicBezTo>
                    <a:pt x="15" y="30"/>
                    <a:pt x="15" y="30"/>
                    <a:pt x="15" y="30"/>
                  </a:cubicBezTo>
                  <a:cubicBezTo>
                    <a:pt x="17" y="22"/>
                    <a:pt x="17" y="22"/>
                    <a:pt x="17" y="22"/>
                  </a:cubicBezTo>
                  <a:cubicBezTo>
                    <a:pt x="18" y="13"/>
                    <a:pt x="24" y="0"/>
                    <a:pt x="44" y="0"/>
                  </a:cubicBezTo>
                  <a:cubicBezTo>
                    <a:pt x="49" y="0"/>
                    <a:pt x="57" y="0"/>
                    <a:pt x="59" y="1"/>
                  </a:cubicBezTo>
                  <a:cubicBezTo>
                    <a:pt x="56" y="19"/>
                    <a:pt x="56" y="19"/>
                    <a:pt x="56" y="19"/>
                  </a:cubicBezTo>
                  <a:cubicBezTo>
                    <a:pt x="49" y="19"/>
                    <a:pt x="49" y="19"/>
                    <a:pt x="49" y="19"/>
                  </a:cubicBezTo>
                  <a:cubicBezTo>
                    <a:pt x="45" y="19"/>
                    <a:pt x="41" y="20"/>
                    <a:pt x="40" y="25"/>
                  </a:cubicBezTo>
                  <a:cubicBezTo>
                    <a:pt x="39" y="30"/>
                    <a:pt x="39" y="30"/>
                    <a:pt x="39" y="30"/>
                  </a:cubicBezTo>
                  <a:cubicBezTo>
                    <a:pt x="54" y="30"/>
                    <a:pt x="54" y="30"/>
                    <a:pt x="54" y="30"/>
                  </a:cubicBezTo>
                  <a:cubicBezTo>
                    <a:pt x="51" y="45"/>
                    <a:pt x="51" y="45"/>
                    <a:pt x="51" y="45"/>
                  </a:cubicBezTo>
                  <a:cubicBezTo>
                    <a:pt x="36" y="45"/>
                    <a:pt x="36" y="45"/>
                    <a:pt x="36" y="45"/>
                  </a:cubicBezTo>
                  <a:cubicBezTo>
                    <a:pt x="23" y="110"/>
                    <a:pt x="23" y="110"/>
                    <a:pt x="23" y="110"/>
                  </a:cubicBezTo>
                  <a:cubicBezTo>
                    <a:pt x="0" y="110"/>
                    <a:pt x="0" y="110"/>
                    <a:pt x="0" y="110"/>
                  </a:cubicBezTo>
                  <a:lnTo>
                    <a:pt x="12" y="45"/>
                  </a:lnTo>
                  <a:close/>
                </a:path>
              </a:pathLst>
            </a:custGeom>
            <a:solidFill>
              <a:schemeClr val="tx1"/>
            </a:solidFill>
            <a:ln w="9525">
              <a:noFill/>
              <a:round/>
              <a:headEnd/>
              <a:tailEnd/>
            </a:ln>
          </p:spPr>
          <p:txBody>
            <a:bodyPr/>
            <a:lstStyle/>
            <a:p>
              <a:endParaRPr lang="en-US"/>
            </a:p>
          </p:txBody>
        </p:sp>
        <p:sp>
          <p:nvSpPr>
            <p:cNvPr id="66" name="Freeform 152"/>
            <p:cNvSpPr>
              <a:spLocks noChangeAspect="1"/>
            </p:cNvSpPr>
            <p:nvPr/>
          </p:nvSpPr>
          <p:spPr bwMode="black">
            <a:xfrm>
              <a:off x="1094827" y="6536450"/>
              <a:ext cx="108203" cy="142918"/>
            </a:xfrm>
            <a:custGeom>
              <a:avLst/>
              <a:gdLst/>
              <a:ahLst/>
              <a:cxnLst>
                <a:cxn ang="0">
                  <a:pos x="16" y="0"/>
                </a:cxn>
                <a:cxn ang="0">
                  <a:pos x="39" y="0"/>
                </a:cxn>
                <a:cxn ang="0">
                  <a:pos x="38" y="9"/>
                </a:cxn>
                <a:cxn ang="0">
                  <a:pos x="62" y="0"/>
                </a:cxn>
                <a:cxn ang="0">
                  <a:pos x="58" y="21"/>
                </a:cxn>
                <a:cxn ang="0">
                  <a:pos x="55" y="21"/>
                </a:cxn>
                <a:cxn ang="0">
                  <a:pos x="33" y="35"/>
                </a:cxn>
                <a:cxn ang="0">
                  <a:pos x="24" y="82"/>
                </a:cxn>
                <a:cxn ang="0">
                  <a:pos x="0" y="82"/>
                </a:cxn>
                <a:cxn ang="0">
                  <a:pos x="16" y="0"/>
                </a:cxn>
              </a:cxnLst>
              <a:rect l="0" t="0" r="r" b="b"/>
              <a:pathLst>
                <a:path w="62" h="82">
                  <a:moveTo>
                    <a:pt x="16" y="0"/>
                  </a:moveTo>
                  <a:cubicBezTo>
                    <a:pt x="39" y="0"/>
                    <a:pt x="39" y="0"/>
                    <a:pt x="39" y="0"/>
                  </a:cubicBezTo>
                  <a:cubicBezTo>
                    <a:pt x="38" y="9"/>
                    <a:pt x="38" y="9"/>
                    <a:pt x="38" y="9"/>
                  </a:cubicBezTo>
                  <a:cubicBezTo>
                    <a:pt x="44" y="4"/>
                    <a:pt x="53" y="1"/>
                    <a:pt x="62" y="0"/>
                  </a:cubicBezTo>
                  <a:cubicBezTo>
                    <a:pt x="58" y="21"/>
                    <a:pt x="58" y="21"/>
                    <a:pt x="58" y="21"/>
                  </a:cubicBezTo>
                  <a:cubicBezTo>
                    <a:pt x="55" y="21"/>
                    <a:pt x="55" y="21"/>
                    <a:pt x="55" y="21"/>
                  </a:cubicBezTo>
                  <a:cubicBezTo>
                    <a:pt x="41" y="23"/>
                    <a:pt x="35" y="26"/>
                    <a:pt x="33" y="35"/>
                  </a:cubicBezTo>
                  <a:cubicBezTo>
                    <a:pt x="24" y="82"/>
                    <a:pt x="24" y="82"/>
                    <a:pt x="24" y="82"/>
                  </a:cubicBezTo>
                  <a:cubicBezTo>
                    <a:pt x="0" y="82"/>
                    <a:pt x="0" y="82"/>
                    <a:pt x="0" y="82"/>
                  </a:cubicBezTo>
                  <a:lnTo>
                    <a:pt x="16" y="0"/>
                  </a:lnTo>
                  <a:close/>
                </a:path>
              </a:pathLst>
            </a:custGeom>
            <a:solidFill>
              <a:schemeClr val="tx1"/>
            </a:solidFill>
            <a:ln w="9525">
              <a:noFill/>
              <a:round/>
              <a:headEnd/>
              <a:tailEnd/>
            </a:ln>
          </p:spPr>
          <p:txBody>
            <a:bodyPr/>
            <a:lstStyle/>
            <a:p>
              <a:endParaRPr lang="en-US"/>
            </a:p>
          </p:txBody>
        </p:sp>
        <p:sp>
          <p:nvSpPr>
            <p:cNvPr id="67" name="Freeform 153"/>
            <p:cNvSpPr>
              <a:spLocks noChangeAspect="1" noEditPoints="1"/>
            </p:cNvSpPr>
            <p:nvPr/>
          </p:nvSpPr>
          <p:spPr bwMode="black">
            <a:xfrm>
              <a:off x="1780115" y="6533563"/>
              <a:ext cx="150042" cy="148692"/>
            </a:xfrm>
            <a:custGeom>
              <a:avLst/>
              <a:gdLst/>
              <a:ahLst/>
              <a:cxnLst>
                <a:cxn ang="0">
                  <a:pos x="76" y="67"/>
                </a:cxn>
                <a:cxn ang="0">
                  <a:pos x="75" y="84"/>
                </a:cxn>
                <a:cxn ang="0">
                  <a:pos x="53" y="84"/>
                </a:cxn>
                <a:cxn ang="0">
                  <a:pos x="53" y="75"/>
                </a:cxn>
                <a:cxn ang="0">
                  <a:pos x="52" y="75"/>
                </a:cxn>
                <a:cxn ang="0">
                  <a:pos x="26" y="86"/>
                </a:cxn>
                <a:cxn ang="0">
                  <a:pos x="3" y="62"/>
                </a:cxn>
                <a:cxn ang="0">
                  <a:pos x="51" y="32"/>
                </a:cxn>
                <a:cxn ang="0">
                  <a:pos x="60" y="30"/>
                </a:cxn>
                <a:cxn ang="0">
                  <a:pos x="61" y="24"/>
                </a:cxn>
                <a:cxn ang="0">
                  <a:pos x="51" y="15"/>
                </a:cxn>
                <a:cxn ang="0">
                  <a:pos x="37" y="26"/>
                </a:cxn>
                <a:cxn ang="0">
                  <a:pos x="14" y="26"/>
                </a:cxn>
                <a:cxn ang="0">
                  <a:pos x="52" y="0"/>
                </a:cxn>
                <a:cxn ang="0">
                  <a:pos x="84" y="24"/>
                </a:cxn>
                <a:cxn ang="0">
                  <a:pos x="76" y="67"/>
                </a:cxn>
                <a:cxn ang="0">
                  <a:pos x="57" y="44"/>
                </a:cxn>
                <a:cxn ang="0">
                  <a:pos x="40" y="49"/>
                </a:cxn>
                <a:cxn ang="0">
                  <a:pos x="27" y="59"/>
                </a:cxn>
                <a:cxn ang="0">
                  <a:pos x="36" y="68"/>
                </a:cxn>
                <a:cxn ang="0">
                  <a:pos x="56" y="50"/>
                </a:cxn>
                <a:cxn ang="0">
                  <a:pos x="57" y="44"/>
                </a:cxn>
              </a:cxnLst>
              <a:rect l="0" t="0" r="r" b="b"/>
              <a:pathLst>
                <a:path w="87" h="86">
                  <a:moveTo>
                    <a:pt x="76" y="67"/>
                  </a:moveTo>
                  <a:cubicBezTo>
                    <a:pt x="75" y="72"/>
                    <a:pt x="74" y="79"/>
                    <a:pt x="75" y="84"/>
                  </a:cubicBezTo>
                  <a:cubicBezTo>
                    <a:pt x="53" y="84"/>
                    <a:pt x="53" y="84"/>
                    <a:pt x="53" y="84"/>
                  </a:cubicBezTo>
                  <a:cubicBezTo>
                    <a:pt x="52" y="81"/>
                    <a:pt x="52" y="78"/>
                    <a:pt x="53" y="75"/>
                  </a:cubicBezTo>
                  <a:cubicBezTo>
                    <a:pt x="52" y="75"/>
                    <a:pt x="52" y="75"/>
                    <a:pt x="52" y="75"/>
                  </a:cubicBezTo>
                  <a:cubicBezTo>
                    <a:pt x="47" y="82"/>
                    <a:pt x="34" y="86"/>
                    <a:pt x="26" y="86"/>
                  </a:cubicBezTo>
                  <a:cubicBezTo>
                    <a:pt x="10" y="86"/>
                    <a:pt x="0" y="77"/>
                    <a:pt x="3" y="62"/>
                  </a:cubicBezTo>
                  <a:cubicBezTo>
                    <a:pt x="7" y="42"/>
                    <a:pt x="24" y="35"/>
                    <a:pt x="51" y="32"/>
                  </a:cubicBezTo>
                  <a:cubicBezTo>
                    <a:pt x="60" y="30"/>
                    <a:pt x="60" y="30"/>
                    <a:pt x="60" y="30"/>
                  </a:cubicBezTo>
                  <a:cubicBezTo>
                    <a:pt x="61" y="24"/>
                    <a:pt x="61" y="24"/>
                    <a:pt x="61" y="24"/>
                  </a:cubicBezTo>
                  <a:cubicBezTo>
                    <a:pt x="62" y="17"/>
                    <a:pt x="58" y="15"/>
                    <a:pt x="51" y="15"/>
                  </a:cubicBezTo>
                  <a:cubicBezTo>
                    <a:pt x="44" y="15"/>
                    <a:pt x="40" y="18"/>
                    <a:pt x="37" y="26"/>
                  </a:cubicBezTo>
                  <a:cubicBezTo>
                    <a:pt x="14" y="26"/>
                    <a:pt x="14" y="26"/>
                    <a:pt x="14" y="26"/>
                  </a:cubicBezTo>
                  <a:cubicBezTo>
                    <a:pt x="19" y="2"/>
                    <a:pt x="41" y="0"/>
                    <a:pt x="52" y="0"/>
                  </a:cubicBezTo>
                  <a:cubicBezTo>
                    <a:pt x="75" y="0"/>
                    <a:pt x="87" y="5"/>
                    <a:pt x="84" y="24"/>
                  </a:cubicBezTo>
                  <a:lnTo>
                    <a:pt x="76" y="67"/>
                  </a:lnTo>
                  <a:close/>
                  <a:moveTo>
                    <a:pt x="57" y="44"/>
                  </a:moveTo>
                  <a:cubicBezTo>
                    <a:pt x="40" y="49"/>
                    <a:pt x="40" y="49"/>
                    <a:pt x="40" y="49"/>
                  </a:cubicBezTo>
                  <a:cubicBezTo>
                    <a:pt x="34" y="50"/>
                    <a:pt x="28" y="53"/>
                    <a:pt x="27" y="59"/>
                  </a:cubicBezTo>
                  <a:cubicBezTo>
                    <a:pt x="25" y="66"/>
                    <a:pt x="30" y="68"/>
                    <a:pt x="36" y="68"/>
                  </a:cubicBezTo>
                  <a:cubicBezTo>
                    <a:pt x="45" y="68"/>
                    <a:pt x="54" y="62"/>
                    <a:pt x="56" y="50"/>
                  </a:cubicBezTo>
                  <a:lnTo>
                    <a:pt x="57" y="44"/>
                  </a:lnTo>
                  <a:close/>
                </a:path>
              </a:pathLst>
            </a:custGeom>
            <a:solidFill>
              <a:schemeClr val="tx1"/>
            </a:solidFill>
            <a:ln w="9525">
              <a:noFill/>
              <a:round/>
              <a:headEnd/>
              <a:tailEnd/>
            </a:ln>
          </p:spPr>
          <p:txBody>
            <a:bodyPr/>
            <a:lstStyle/>
            <a:p>
              <a:endParaRPr lang="en-US"/>
            </a:p>
          </p:txBody>
        </p:sp>
        <p:sp>
          <p:nvSpPr>
            <p:cNvPr id="68" name="Freeform 154"/>
            <p:cNvSpPr>
              <a:spLocks noChangeAspect="1"/>
            </p:cNvSpPr>
            <p:nvPr/>
          </p:nvSpPr>
          <p:spPr bwMode="black">
            <a:xfrm>
              <a:off x="1934485" y="6490255"/>
              <a:ext cx="77906" cy="189114"/>
            </a:xfrm>
            <a:custGeom>
              <a:avLst/>
              <a:gdLst/>
              <a:ahLst/>
              <a:cxnLst>
                <a:cxn ang="0">
                  <a:pos x="0" y="218"/>
                </a:cxn>
                <a:cxn ang="0">
                  <a:pos x="42" y="0"/>
                </a:cxn>
                <a:cxn ang="0">
                  <a:pos x="90" y="0"/>
                </a:cxn>
                <a:cxn ang="0">
                  <a:pos x="48" y="218"/>
                </a:cxn>
                <a:cxn ang="0">
                  <a:pos x="0" y="218"/>
                </a:cxn>
              </a:cxnLst>
              <a:rect l="0" t="0" r="r" b="b"/>
              <a:pathLst>
                <a:path w="90" h="218">
                  <a:moveTo>
                    <a:pt x="0" y="218"/>
                  </a:moveTo>
                  <a:lnTo>
                    <a:pt x="42" y="0"/>
                  </a:lnTo>
                  <a:lnTo>
                    <a:pt x="90" y="0"/>
                  </a:lnTo>
                  <a:lnTo>
                    <a:pt x="48" y="218"/>
                  </a:lnTo>
                  <a:lnTo>
                    <a:pt x="0" y="218"/>
                  </a:lnTo>
                  <a:close/>
                </a:path>
              </a:pathLst>
            </a:custGeom>
            <a:solidFill>
              <a:schemeClr val="tx1"/>
            </a:solidFill>
            <a:ln w="9525">
              <a:noFill/>
              <a:round/>
              <a:headEnd/>
              <a:tailEnd/>
            </a:ln>
          </p:spPr>
          <p:txBody>
            <a:bodyPr/>
            <a:lstStyle/>
            <a:p>
              <a:endParaRPr lang="en-US"/>
            </a:p>
          </p:txBody>
        </p:sp>
        <p:sp>
          <p:nvSpPr>
            <p:cNvPr id="69" name="Freeform 155"/>
            <p:cNvSpPr>
              <a:spLocks noChangeAspect="1" noEditPoints="1"/>
            </p:cNvSpPr>
            <p:nvPr/>
          </p:nvSpPr>
          <p:spPr bwMode="black">
            <a:xfrm>
              <a:off x="1190046" y="6533563"/>
              <a:ext cx="154370" cy="148692"/>
            </a:xfrm>
            <a:custGeom>
              <a:avLst/>
              <a:gdLst/>
              <a:ahLst/>
              <a:cxnLst>
                <a:cxn ang="0">
                  <a:pos x="42" y="68"/>
                </a:cxn>
                <a:cxn ang="0">
                  <a:pos x="28" y="48"/>
                </a:cxn>
                <a:cxn ang="0">
                  <a:pos x="84" y="48"/>
                </a:cxn>
                <a:cxn ang="0">
                  <a:pos x="53" y="0"/>
                </a:cxn>
                <a:cxn ang="0">
                  <a:pos x="4" y="45"/>
                </a:cxn>
                <a:cxn ang="0">
                  <a:pos x="37" y="86"/>
                </a:cxn>
                <a:cxn ang="0">
                  <a:pos x="80" y="63"/>
                </a:cxn>
                <a:cxn ang="0">
                  <a:pos x="64" y="55"/>
                </a:cxn>
                <a:cxn ang="0">
                  <a:pos x="42" y="68"/>
                </a:cxn>
                <a:cxn ang="0">
                  <a:pos x="50" y="18"/>
                </a:cxn>
                <a:cxn ang="0">
                  <a:pos x="63" y="33"/>
                </a:cxn>
                <a:cxn ang="0">
                  <a:pos x="30" y="33"/>
                </a:cxn>
                <a:cxn ang="0">
                  <a:pos x="50" y="18"/>
                </a:cxn>
              </a:cxnLst>
              <a:rect l="0" t="0" r="r" b="b"/>
              <a:pathLst>
                <a:path w="89" h="86">
                  <a:moveTo>
                    <a:pt x="42" y="68"/>
                  </a:moveTo>
                  <a:cubicBezTo>
                    <a:pt x="34" y="68"/>
                    <a:pt x="25" y="63"/>
                    <a:pt x="28" y="48"/>
                  </a:cubicBezTo>
                  <a:cubicBezTo>
                    <a:pt x="84" y="48"/>
                    <a:pt x="84" y="48"/>
                    <a:pt x="84" y="48"/>
                  </a:cubicBezTo>
                  <a:cubicBezTo>
                    <a:pt x="89" y="23"/>
                    <a:pt x="83" y="0"/>
                    <a:pt x="53" y="0"/>
                  </a:cubicBezTo>
                  <a:cubicBezTo>
                    <a:pt x="28" y="0"/>
                    <a:pt x="10" y="17"/>
                    <a:pt x="4" y="45"/>
                  </a:cubicBezTo>
                  <a:cubicBezTo>
                    <a:pt x="0" y="68"/>
                    <a:pt x="11" y="86"/>
                    <a:pt x="37" y="86"/>
                  </a:cubicBezTo>
                  <a:cubicBezTo>
                    <a:pt x="55" y="86"/>
                    <a:pt x="69" y="79"/>
                    <a:pt x="80" y="63"/>
                  </a:cubicBezTo>
                  <a:cubicBezTo>
                    <a:pt x="64" y="55"/>
                    <a:pt x="64" y="55"/>
                    <a:pt x="64" y="55"/>
                  </a:cubicBezTo>
                  <a:cubicBezTo>
                    <a:pt x="55" y="64"/>
                    <a:pt x="50" y="68"/>
                    <a:pt x="42" y="68"/>
                  </a:cubicBezTo>
                  <a:close/>
                  <a:moveTo>
                    <a:pt x="50" y="18"/>
                  </a:moveTo>
                  <a:cubicBezTo>
                    <a:pt x="56" y="18"/>
                    <a:pt x="64" y="21"/>
                    <a:pt x="63" y="33"/>
                  </a:cubicBezTo>
                  <a:cubicBezTo>
                    <a:pt x="30" y="33"/>
                    <a:pt x="30" y="33"/>
                    <a:pt x="30" y="33"/>
                  </a:cubicBezTo>
                  <a:cubicBezTo>
                    <a:pt x="34" y="22"/>
                    <a:pt x="43" y="18"/>
                    <a:pt x="50" y="18"/>
                  </a:cubicBezTo>
                  <a:close/>
                </a:path>
              </a:pathLst>
            </a:custGeom>
            <a:solidFill>
              <a:schemeClr val="tx1"/>
            </a:solidFill>
            <a:ln w="9525">
              <a:noFill/>
              <a:round/>
              <a:headEnd/>
              <a:tailEnd/>
            </a:ln>
          </p:spPr>
          <p:txBody>
            <a:bodyPr/>
            <a:lstStyle/>
            <a:p>
              <a:endParaRPr lang="en-US"/>
            </a:p>
          </p:txBody>
        </p:sp>
        <p:sp>
          <p:nvSpPr>
            <p:cNvPr id="70" name="Freeform 156"/>
            <p:cNvSpPr>
              <a:spLocks noChangeAspect="1" noEditPoints="1"/>
            </p:cNvSpPr>
            <p:nvPr/>
          </p:nvSpPr>
          <p:spPr bwMode="black">
            <a:xfrm>
              <a:off x="1344416" y="6533563"/>
              <a:ext cx="154370" cy="148692"/>
            </a:xfrm>
            <a:custGeom>
              <a:avLst/>
              <a:gdLst/>
              <a:ahLst/>
              <a:cxnLst>
                <a:cxn ang="0">
                  <a:pos x="42" y="68"/>
                </a:cxn>
                <a:cxn ang="0">
                  <a:pos x="28" y="48"/>
                </a:cxn>
                <a:cxn ang="0">
                  <a:pos x="84" y="48"/>
                </a:cxn>
                <a:cxn ang="0">
                  <a:pos x="53" y="0"/>
                </a:cxn>
                <a:cxn ang="0">
                  <a:pos x="5" y="45"/>
                </a:cxn>
                <a:cxn ang="0">
                  <a:pos x="37" y="86"/>
                </a:cxn>
                <a:cxn ang="0">
                  <a:pos x="81" y="63"/>
                </a:cxn>
                <a:cxn ang="0">
                  <a:pos x="64" y="55"/>
                </a:cxn>
                <a:cxn ang="0">
                  <a:pos x="42" y="68"/>
                </a:cxn>
                <a:cxn ang="0">
                  <a:pos x="50" y="18"/>
                </a:cxn>
                <a:cxn ang="0">
                  <a:pos x="63" y="33"/>
                </a:cxn>
                <a:cxn ang="0">
                  <a:pos x="31" y="33"/>
                </a:cxn>
                <a:cxn ang="0">
                  <a:pos x="50" y="18"/>
                </a:cxn>
              </a:cxnLst>
              <a:rect l="0" t="0" r="r" b="b"/>
              <a:pathLst>
                <a:path w="89" h="86">
                  <a:moveTo>
                    <a:pt x="42" y="68"/>
                  </a:moveTo>
                  <a:cubicBezTo>
                    <a:pt x="34" y="68"/>
                    <a:pt x="25" y="63"/>
                    <a:pt x="28" y="48"/>
                  </a:cubicBezTo>
                  <a:cubicBezTo>
                    <a:pt x="84" y="48"/>
                    <a:pt x="84" y="48"/>
                    <a:pt x="84" y="48"/>
                  </a:cubicBezTo>
                  <a:cubicBezTo>
                    <a:pt x="89" y="23"/>
                    <a:pt x="83" y="0"/>
                    <a:pt x="53" y="0"/>
                  </a:cubicBezTo>
                  <a:cubicBezTo>
                    <a:pt x="29" y="0"/>
                    <a:pt x="10" y="17"/>
                    <a:pt x="5" y="45"/>
                  </a:cubicBezTo>
                  <a:cubicBezTo>
                    <a:pt x="0" y="68"/>
                    <a:pt x="12" y="86"/>
                    <a:pt x="37" y="86"/>
                  </a:cubicBezTo>
                  <a:cubicBezTo>
                    <a:pt x="55" y="86"/>
                    <a:pt x="69" y="79"/>
                    <a:pt x="81" y="63"/>
                  </a:cubicBezTo>
                  <a:cubicBezTo>
                    <a:pt x="64" y="55"/>
                    <a:pt x="64" y="55"/>
                    <a:pt x="64" y="55"/>
                  </a:cubicBezTo>
                  <a:cubicBezTo>
                    <a:pt x="55" y="64"/>
                    <a:pt x="50" y="68"/>
                    <a:pt x="42" y="68"/>
                  </a:cubicBezTo>
                  <a:close/>
                  <a:moveTo>
                    <a:pt x="50" y="18"/>
                  </a:moveTo>
                  <a:cubicBezTo>
                    <a:pt x="57" y="18"/>
                    <a:pt x="65" y="21"/>
                    <a:pt x="63" y="33"/>
                  </a:cubicBezTo>
                  <a:cubicBezTo>
                    <a:pt x="31" y="33"/>
                    <a:pt x="31" y="33"/>
                    <a:pt x="31" y="33"/>
                  </a:cubicBezTo>
                  <a:cubicBezTo>
                    <a:pt x="34" y="22"/>
                    <a:pt x="43" y="18"/>
                    <a:pt x="50" y="18"/>
                  </a:cubicBezTo>
                  <a:close/>
                </a:path>
              </a:pathLst>
            </a:custGeom>
            <a:solidFill>
              <a:schemeClr val="tx1"/>
            </a:solidFill>
            <a:ln w="9525">
              <a:noFill/>
              <a:round/>
              <a:headEnd/>
              <a:tailEnd/>
            </a:ln>
          </p:spPr>
          <p:txBody>
            <a:bodyPr/>
            <a:lstStyle/>
            <a:p>
              <a:endParaRPr lang="en-US"/>
            </a:p>
          </p:txBody>
        </p:sp>
        <p:sp>
          <p:nvSpPr>
            <p:cNvPr id="71" name="Freeform 157"/>
            <p:cNvSpPr>
              <a:spLocks noChangeAspect="1" noEditPoints="1"/>
            </p:cNvSpPr>
            <p:nvPr/>
          </p:nvSpPr>
          <p:spPr bwMode="black">
            <a:xfrm>
              <a:off x="2000850" y="6533563"/>
              <a:ext cx="152927" cy="148692"/>
            </a:xfrm>
            <a:custGeom>
              <a:avLst/>
              <a:gdLst/>
              <a:ahLst/>
              <a:cxnLst>
                <a:cxn ang="0">
                  <a:pos x="41" y="68"/>
                </a:cxn>
                <a:cxn ang="0">
                  <a:pos x="28" y="48"/>
                </a:cxn>
                <a:cxn ang="0">
                  <a:pos x="84" y="48"/>
                </a:cxn>
                <a:cxn ang="0">
                  <a:pos x="53" y="0"/>
                </a:cxn>
                <a:cxn ang="0">
                  <a:pos x="4" y="45"/>
                </a:cxn>
                <a:cxn ang="0">
                  <a:pos x="36" y="86"/>
                </a:cxn>
                <a:cxn ang="0">
                  <a:pos x="80" y="63"/>
                </a:cxn>
                <a:cxn ang="0">
                  <a:pos x="63" y="55"/>
                </a:cxn>
                <a:cxn ang="0">
                  <a:pos x="41" y="68"/>
                </a:cxn>
                <a:cxn ang="0">
                  <a:pos x="49" y="18"/>
                </a:cxn>
                <a:cxn ang="0">
                  <a:pos x="63" y="33"/>
                </a:cxn>
                <a:cxn ang="0">
                  <a:pos x="30" y="33"/>
                </a:cxn>
                <a:cxn ang="0">
                  <a:pos x="49" y="18"/>
                </a:cxn>
              </a:cxnLst>
              <a:rect l="0" t="0" r="r" b="b"/>
              <a:pathLst>
                <a:path w="88" h="86">
                  <a:moveTo>
                    <a:pt x="41" y="68"/>
                  </a:moveTo>
                  <a:cubicBezTo>
                    <a:pt x="34" y="68"/>
                    <a:pt x="25" y="63"/>
                    <a:pt x="28" y="48"/>
                  </a:cubicBezTo>
                  <a:cubicBezTo>
                    <a:pt x="84" y="48"/>
                    <a:pt x="84" y="48"/>
                    <a:pt x="84" y="48"/>
                  </a:cubicBezTo>
                  <a:cubicBezTo>
                    <a:pt x="88" y="23"/>
                    <a:pt x="83" y="0"/>
                    <a:pt x="53" y="0"/>
                  </a:cubicBezTo>
                  <a:cubicBezTo>
                    <a:pt x="28" y="0"/>
                    <a:pt x="10" y="17"/>
                    <a:pt x="4" y="45"/>
                  </a:cubicBezTo>
                  <a:cubicBezTo>
                    <a:pt x="0" y="68"/>
                    <a:pt x="11" y="86"/>
                    <a:pt x="36" y="86"/>
                  </a:cubicBezTo>
                  <a:cubicBezTo>
                    <a:pt x="55" y="86"/>
                    <a:pt x="69" y="79"/>
                    <a:pt x="80" y="63"/>
                  </a:cubicBezTo>
                  <a:cubicBezTo>
                    <a:pt x="63" y="55"/>
                    <a:pt x="63" y="55"/>
                    <a:pt x="63" y="55"/>
                  </a:cubicBezTo>
                  <a:cubicBezTo>
                    <a:pt x="55" y="64"/>
                    <a:pt x="50" y="68"/>
                    <a:pt x="41" y="68"/>
                  </a:cubicBezTo>
                  <a:close/>
                  <a:moveTo>
                    <a:pt x="49" y="18"/>
                  </a:moveTo>
                  <a:cubicBezTo>
                    <a:pt x="56" y="18"/>
                    <a:pt x="64" y="21"/>
                    <a:pt x="63" y="33"/>
                  </a:cubicBezTo>
                  <a:cubicBezTo>
                    <a:pt x="30" y="33"/>
                    <a:pt x="30" y="33"/>
                    <a:pt x="30" y="33"/>
                  </a:cubicBezTo>
                  <a:cubicBezTo>
                    <a:pt x="33" y="22"/>
                    <a:pt x="42" y="18"/>
                    <a:pt x="49" y="18"/>
                  </a:cubicBezTo>
                  <a:close/>
                </a:path>
              </a:pathLst>
            </a:custGeom>
            <a:solidFill>
              <a:schemeClr val="tx1"/>
            </a:solidFill>
            <a:ln w="9525">
              <a:noFill/>
              <a:round/>
              <a:headEnd/>
              <a:tailEnd/>
            </a:ln>
          </p:spPr>
          <p:txBody>
            <a:bodyPr/>
            <a:lstStyle/>
            <a:p>
              <a:endParaRPr lang="en-US"/>
            </a:p>
          </p:txBody>
        </p:sp>
        <p:sp>
          <p:nvSpPr>
            <p:cNvPr id="72" name="Freeform 158"/>
            <p:cNvSpPr>
              <a:spLocks noChangeAspect="1"/>
            </p:cNvSpPr>
            <p:nvPr/>
          </p:nvSpPr>
          <p:spPr bwMode="black">
            <a:xfrm>
              <a:off x="1635844" y="6533563"/>
              <a:ext cx="148599" cy="148692"/>
            </a:xfrm>
            <a:custGeom>
              <a:avLst/>
              <a:gdLst/>
              <a:ahLst/>
              <a:cxnLst>
                <a:cxn ang="0">
                  <a:pos x="63" y="56"/>
                </a:cxn>
                <a:cxn ang="0">
                  <a:pos x="44" y="67"/>
                </a:cxn>
                <a:cxn ang="0">
                  <a:pos x="30" y="43"/>
                </a:cxn>
                <a:cxn ang="0">
                  <a:pos x="53" y="19"/>
                </a:cxn>
                <a:cxn ang="0">
                  <a:pos x="67" y="31"/>
                </a:cxn>
                <a:cxn ang="0">
                  <a:pos x="86" y="19"/>
                </a:cxn>
                <a:cxn ang="0">
                  <a:pos x="54" y="0"/>
                </a:cxn>
                <a:cxn ang="0">
                  <a:pos x="5" y="43"/>
                </a:cxn>
                <a:cxn ang="0">
                  <a:pos x="38" y="86"/>
                </a:cxn>
                <a:cxn ang="0">
                  <a:pos x="79" y="64"/>
                </a:cxn>
                <a:cxn ang="0">
                  <a:pos x="63" y="56"/>
                </a:cxn>
              </a:cxnLst>
              <a:rect l="0" t="0" r="r" b="b"/>
              <a:pathLst>
                <a:path w="86" h="86">
                  <a:moveTo>
                    <a:pt x="63" y="56"/>
                  </a:moveTo>
                  <a:cubicBezTo>
                    <a:pt x="57" y="65"/>
                    <a:pt x="51" y="67"/>
                    <a:pt x="44" y="67"/>
                  </a:cubicBezTo>
                  <a:cubicBezTo>
                    <a:pt x="31" y="67"/>
                    <a:pt x="27" y="57"/>
                    <a:pt x="30" y="43"/>
                  </a:cubicBezTo>
                  <a:cubicBezTo>
                    <a:pt x="33" y="29"/>
                    <a:pt x="40" y="19"/>
                    <a:pt x="53" y="19"/>
                  </a:cubicBezTo>
                  <a:cubicBezTo>
                    <a:pt x="57" y="19"/>
                    <a:pt x="65" y="21"/>
                    <a:pt x="67" y="31"/>
                  </a:cubicBezTo>
                  <a:cubicBezTo>
                    <a:pt x="86" y="19"/>
                    <a:pt x="86" y="19"/>
                    <a:pt x="86" y="19"/>
                  </a:cubicBezTo>
                  <a:cubicBezTo>
                    <a:pt x="81" y="6"/>
                    <a:pt x="69" y="0"/>
                    <a:pt x="54" y="0"/>
                  </a:cubicBezTo>
                  <a:cubicBezTo>
                    <a:pt x="31" y="0"/>
                    <a:pt x="10" y="16"/>
                    <a:pt x="5" y="43"/>
                  </a:cubicBezTo>
                  <a:cubicBezTo>
                    <a:pt x="0" y="70"/>
                    <a:pt x="14" y="86"/>
                    <a:pt x="38" y="86"/>
                  </a:cubicBezTo>
                  <a:cubicBezTo>
                    <a:pt x="54" y="86"/>
                    <a:pt x="69" y="77"/>
                    <a:pt x="79" y="64"/>
                  </a:cubicBezTo>
                  <a:lnTo>
                    <a:pt x="63" y="56"/>
                  </a:lnTo>
                  <a:close/>
                </a:path>
              </a:pathLst>
            </a:custGeom>
            <a:solidFill>
              <a:schemeClr val="tx1"/>
            </a:solidFill>
            <a:ln w="9525">
              <a:noFill/>
              <a:round/>
              <a:headEnd/>
              <a:tailEnd/>
            </a:ln>
          </p:spPr>
          <p:txBody>
            <a:bodyPr/>
            <a:lstStyle/>
            <a:p>
              <a:endParaRPr lang="en-US"/>
            </a:p>
          </p:txBody>
        </p:sp>
        <p:sp>
          <p:nvSpPr>
            <p:cNvPr id="73" name="Freeform 159"/>
            <p:cNvSpPr>
              <a:spLocks noChangeAspect="1"/>
            </p:cNvSpPr>
            <p:nvPr/>
          </p:nvSpPr>
          <p:spPr bwMode="black">
            <a:xfrm>
              <a:off x="1487244" y="6533563"/>
              <a:ext cx="157256" cy="148692"/>
            </a:xfrm>
            <a:custGeom>
              <a:avLst/>
              <a:gdLst/>
              <a:ahLst/>
              <a:cxnLst>
                <a:cxn ang="0">
                  <a:pos x="38" y="24"/>
                </a:cxn>
                <a:cxn ang="0">
                  <a:pos x="49" y="18"/>
                </a:cxn>
                <a:cxn ang="0">
                  <a:pos x="70" y="26"/>
                </a:cxn>
                <a:cxn ang="0">
                  <a:pos x="90" y="14"/>
                </a:cxn>
                <a:cxn ang="0">
                  <a:pos x="54" y="0"/>
                </a:cxn>
                <a:cxn ang="0">
                  <a:pos x="14" y="29"/>
                </a:cxn>
                <a:cxn ang="0">
                  <a:pos x="56" y="60"/>
                </a:cxn>
                <a:cxn ang="0">
                  <a:pos x="41" y="68"/>
                </a:cxn>
                <a:cxn ang="0">
                  <a:pos x="18" y="57"/>
                </a:cxn>
                <a:cxn ang="0">
                  <a:pos x="0" y="68"/>
                </a:cxn>
                <a:cxn ang="0">
                  <a:pos x="37" y="86"/>
                </a:cxn>
                <a:cxn ang="0">
                  <a:pos x="80" y="57"/>
                </a:cxn>
                <a:cxn ang="0">
                  <a:pos x="38" y="24"/>
                </a:cxn>
              </a:cxnLst>
              <a:rect l="0" t="0" r="r" b="b"/>
              <a:pathLst>
                <a:path w="90" h="86">
                  <a:moveTo>
                    <a:pt x="38" y="24"/>
                  </a:moveTo>
                  <a:cubicBezTo>
                    <a:pt x="39" y="20"/>
                    <a:pt x="43" y="18"/>
                    <a:pt x="49" y="18"/>
                  </a:cubicBezTo>
                  <a:cubicBezTo>
                    <a:pt x="57" y="18"/>
                    <a:pt x="66" y="21"/>
                    <a:pt x="70" y="26"/>
                  </a:cubicBezTo>
                  <a:cubicBezTo>
                    <a:pt x="90" y="14"/>
                    <a:pt x="90" y="14"/>
                    <a:pt x="90" y="14"/>
                  </a:cubicBezTo>
                  <a:cubicBezTo>
                    <a:pt x="79" y="4"/>
                    <a:pt x="66" y="0"/>
                    <a:pt x="54" y="0"/>
                  </a:cubicBezTo>
                  <a:cubicBezTo>
                    <a:pt x="37" y="0"/>
                    <a:pt x="18" y="8"/>
                    <a:pt x="14" y="29"/>
                  </a:cubicBezTo>
                  <a:cubicBezTo>
                    <a:pt x="8" y="58"/>
                    <a:pt x="59" y="47"/>
                    <a:pt x="56" y="60"/>
                  </a:cubicBezTo>
                  <a:cubicBezTo>
                    <a:pt x="55" y="67"/>
                    <a:pt x="45" y="68"/>
                    <a:pt x="41" y="68"/>
                  </a:cubicBezTo>
                  <a:cubicBezTo>
                    <a:pt x="31" y="68"/>
                    <a:pt x="24" y="64"/>
                    <a:pt x="18" y="57"/>
                  </a:cubicBezTo>
                  <a:cubicBezTo>
                    <a:pt x="0" y="68"/>
                    <a:pt x="0" y="68"/>
                    <a:pt x="0" y="68"/>
                  </a:cubicBezTo>
                  <a:cubicBezTo>
                    <a:pt x="9" y="81"/>
                    <a:pt x="20" y="86"/>
                    <a:pt x="37" y="86"/>
                  </a:cubicBezTo>
                  <a:cubicBezTo>
                    <a:pt x="55" y="86"/>
                    <a:pt x="76" y="78"/>
                    <a:pt x="80" y="57"/>
                  </a:cubicBezTo>
                  <a:cubicBezTo>
                    <a:pt x="86" y="26"/>
                    <a:pt x="35" y="38"/>
                    <a:pt x="38" y="24"/>
                  </a:cubicBezTo>
                  <a:close/>
                </a:path>
              </a:pathLst>
            </a:custGeom>
            <a:solidFill>
              <a:schemeClr val="tx1"/>
            </a:solidFill>
            <a:ln w="9525">
              <a:noFill/>
              <a:round/>
              <a:headEnd/>
              <a:tailEnd/>
            </a:ln>
          </p:spPr>
          <p:txBody>
            <a:bodyPr/>
            <a:lstStyle/>
            <a:p>
              <a:endParaRPr lang="en-US"/>
            </a:p>
          </p:txBody>
        </p:sp>
      </p:grpSp>
      <p:sp>
        <p:nvSpPr>
          <p:cNvPr id="76" name="Text Box 1"/>
          <p:cNvSpPr txBox="1">
            <a:spLocks noChangeArrowheads="1"/>
          </p:cNvSpPr>
          <p:nvPr/>
        </p:nvSpPr>
        <p:spPr bwMode="black">
          <a:xfrm>
            <a:off x="5109082" y="4763040"/>
            <a:ext cx="3839007" cy="307777"/>
          </a:xfrm>
          <a:prstGeom prst="rect">
            <a:avLst/>
          </a:prstGeom>
          <a:noFill/>
          <a:ln w="25400">
            <a:noFill/>
            <a:miter lim="800000"/>
            <a:headEnd/>
            <a:tailEnd type="none" w="lg" len="sm"/>
          </a:ln>
          <a:effectLst/>
        </p:spPr>
        <p:txBody>
          <a:bodyPr vert="horz" wrap="square" lIns="0" tIns="0" rIns="0" bIns="0" numCol="1" anchor="t"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dirty="0" smtClean="0">
                <a:ln>
                  <a:noFill/>
                </a:ln>
                <a:solidFill>
                  <a:schemeClr val="bg1">
                    <a:lumMod val="50000"/>
                  </a:schemeClr>
                </a:solidFill>
                <a:effectLst/>
                <a:latin typeface="Arial Narrow" pitchFamily="34" charset="0"/>
                <a:cs typeface="Arial" pitchFamily="34" charset="0"/>
              </a:rPr>
              <a:t>Freescale, the Freescale logo, AltiVec, C-5, CodeTEST, CodeWarrior, ColdFire, C-Ware, the Energy Efficient Solutions logo, mobileGT, PowerQUICC, QorIQ, StarCore and Symphony are trademarks of Freescale Semiconductor, Inc., Reg. U.S. Pat. &amp; Tm. Off. BeeKit, BeeStack, ColdFire+, CoreNet, Flexis, Kinetis, MXC, Platform in a Package, Processor Expert, QorIQ Qonverge, Qorivva, QUICC Engine, SMARTMOS, TurboLink, VortiQa and Xtrinsic are trademarks of Freescale Semiconductor, Inc. All other product or service names are the property of their respective owners. © 2011 Freescale Semiconductor, Inc.</a:t>
            </a:r>
          </a:p>
        </p:txBody>
      </p:sp>
      <p:sp>
        <p:nvSpPr>
          <p:cNvPr id="77" name="Slide Number Placeholder 1"/>
          <p:cNvSpPr txBox="1">
            <a:spLocks/>
          </p:cNvSpPr>
          <p:nvPr/>
        </p:nvSpPr>
        <p:spPr>
          <a:xfrm>
            <a:off x="4680823" y="4735539"/>
            <a:ext cx="398106" cy="273844"/>
          </a:xfrm>
          <a:prstGeom prst="rect">
            <a:avLst/>
          </a:prstGeom>
        </p:spPr>
        <p:txBody>
          <a:bodyPr vert="horz" lIns="91440" tIns="45720" rIns="91440" bIns="45720" rtlCol="0" anchor="ctr"/>
          <a:lstStyle>
            <a:defPPr>
              <a:defRPr lang="en-US"/>
            </a:defPPr>
            <a:lvl1pPr algn="l" rtl="0" fontAlgn="base">
              <a:spcBef>
                <a:spcPct val="0"/>
              </a:spcBef>
              <a:spcAft>
                <a:spcPct val="0"/>
              </a:spcAft>
              <a:defRPr sz="1000" b="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9899D5D8-9A89-49C6-87E2-D5B81659BB09}" type="slidenum">
              <a:rPr lang="en-US" smtClean="0">
                <a:solidFill>
                  <a:schemeClr val="tx1">
                    <a:lumMod val="75000"/>
                    <a:lumOff val="25000"/>
                  </a:schemeClr>
                </a:solidFill>
              </a:rPr>
              <a:pPr/>
              <a:t>‹#›</a:t>
            </a:fld>
            <a:endParaRPr lang="en-US" dirty="0">
              <a:solidFill>
                <a:schemeClr val="tx1">
                  <a:lumMod val="75000"/>
                  <a:lumOff val="25000"/>
                </a:schemeClr>
              </a:solidFill>
            </a:endParaRPr>
          </a:p>
        </p:txBody>
      </p:sp>
      <p:cxnSp>
        <p:nvCxnSpPr>
          <p:cNvPr id="79" name="Straight Connector 78"/>
          <p:cNvCxnSpPr/>
          <p:nvPr/>
        </p:nvCxnSpPr>
        <p:spPr>
          <a:xfrm>
            <a:off x="5049660" y="4774812"/>
            <a:ext cx="0" cy="2075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4" name="Rounded Rectangle 15"/>
          <p:cNvSpPr/>
          <p:nvPr/>
        </p:nvSpPr>
        <p:spPr>
          <a:xfrm flipH="1">
            <a:off x="-22838" y="-7227"/>
            <a:ext cx="378975" cy="4779824"/>
          </a:xfrm>
          <a:custGeom>
            <a:avLst/>
            <a:gdLst>
              <a:gd name="connsiteX0" fmla="*/ 0 w 2409825"/>
              <a:gd name="connsiteY0" fmla="*/ 401646 h 5886450"/>
              <a:gd name="connsiteX1" fmla="*/ 401646 w 2409825"/>
              <a:gd name="connsiteY1" fmla="*/ 0 h 5886450"/>
              <a:gd name="connsiteX2" fmla="*/ 2008179 w 2409825"/>
              <a:gd name="connsiteY2" fmla="*/ 0 h 5886450"/>
              <a:gd name="connsiteX3" fmla="*/ 2409825 w 2409825"/>
              <a:gd name="connsiteY3" fmla="*/ 401646 h 5886450"/>
              <a:gd name="connsiteX4" fmla="*/ 2409825 w 2409825"/>
              <a:gd name="connsiteY4" fmla="*/ 5484804 h 5886450"/>
              <a:gd name="connsiteX5" fmla="*/ 2008179 w 2409825"/>
              <a:gd name="connsiteY5" fmla="*/ 5886450 h 5886450"/>
              <a:gd name="connsiteX6" fmla="*/ 401646 w 2409825"/>
              <a:gd name="connsiteY6" fmla="*/ 5886450 h 5886450"/>
              <a:gd name="connsiteX7" fmla="*/ 0 w 2409825"/>
              <a:gd name="connsiteY7" fmla="*/ 5484804 h 5886450"/>
              <a:gd name="connsiteX8" fmla="*/ 0 w 2409825"/>
              <a:gd name="connsiteY8" fmla="*/ 401646 h 5886450"/>
              <a:gd name="connsiteX0" fmla="*/ 0 w 2409825"/>
              <a:gd name="connsiteY0" fmla="*/ 544833 h 6029637"/>
              <a:gd name="connsiteX1" fmla="*/ 2008179 w 2409825"/>
              <a:gd name="connsiteY1" fmla="*/ 143187 h 6029637"/>
              <a:gd name="connsiteX2" fmla="*/ 2409825 w 2409825"/>
              <a:gd name="connsiteY2" fmla="*/ 544833 h 6029637"/>
              <a:gd name="connsiteX3" fmla="*/ 2409825 w 2409825"/>
              <a:gd name="connsiteY3" fmla="*/ 5627991 h 6029637"/>
              <a:gd name="connsiteX4" fmla="*/ 2008179 w 2409825"/>
              <a:gd name="connsiteY4" fmla="*/ 6029637 h 6029637"/>
              <a:gd name="connsiteX5" fmla="*/ 401646 w 2409825"/>
              <a:gd name="connsiteY5" fmla="*/ 6029637 h 6029637"/>
              <a:gd name="connsiteX6" fmla="*/ 0 w 2409825"/>
              <a:gd name="connsiteY6" fmla="*/ 5627991 h 6029637"/>
              <a:gd name="connsiteX7" fmla="*/ 0 w 2409825"/>
              <a:gd name="connsiteY7" fmla="*/ 544833 h 6029637"/>
              <a:gd name="connsiteX0" fmla="*/ 0 w 2409825"/>
              <a:gd name="connsiteY0" fmla="*/ 401805 h 6305709"/>
              <a:gd name="connsiteX1" fmla="*/ 2008179 w 2409825"/>
              <a:gd name="connsiteY1" fmla="*/ 419259 h 6305709"/>
              <a:gd name="connsiteX2" fmla="*/ 2409825 w 2409825"/>
              <a:gd name="connsiteY2" fmla="*/ 820905 h 6305709"/>
              <a:gd name="connsiteX3" fmla="*/ 2409825 w 2409825"/>
              <a:gd name="connsiteY3" fmla="*/ 5904063 h 6305709"/>
              <a:gd name="connsiteX4" fmla="*/ 2008179 w 2409825"/>
              <a:gd name="connsiteY4" fmla="*/ 6305709 h 6305709"/>
              <a:gd name="connsiteX5" fmla="*/ 401646 w 2409825"/>
              <a:gd name="connsiteY5" fmla="*/ 6305709 h 6305709"/>
              <a:gd name="connsiteX6" fmla="*/ 0 w 2409825"/>
              <a:gd name="connsiteY6" fmla="*/ 5904063 h 6305709"/>
              <a:gd name="connsiteX7" fmla="*/ 0 w 2409825"/>
              <a:gd name="connsiteY7" fmla="*/ 401805 h 6305709"/>
              <a:gd name="connsiteX0" fmla="*/ 0 w 2409825"/>
              <a:gd name="connsiteY0" fmla="*/ 0 h 5903904"/>
              <a:gd name="connsiteX1" fmla="*/ 2008179 w 2409825"/>
              <a:gd name="connsiteY1" fmla="*/ 17454 h 5903904"/>
              <a:gd name="connsiteX2" fmla="*/ 2409825 w 2409825"/>
              <a:gd name="connsiteY2" fmla="*/ 419100 h 5903904"/>
              <a:gd name="connsiteX3" fmla="*/ 2409825 w 2409825"/>
              <a:gd name="connsiteY3" fmla="*/ 5502258 h 5903904"/>
              <a:gd name="connsiteX4" fmla="*/ 2008179 w 2409825"/>
              <a:gd name="connsiteY4" fmla="*/ 5903904 h 5903904"/>
              <a:gd name="connsiteX5" fmla="*/ 401646 w 2409825"/>
              <a:gd name="connsiteY5" fmla="*/ 5903904 h 5903904"/>
              <a:gd name="connsiteX6" fmla="*/ 0 w 2409825"/>
              <a:gd name="connsiteY6" fmla="*/ 5502258 h 5903904"/>
              <a:gd name="connsiteX7" fmla="*/ 0 w 2409825"/>
              <a:gd name="connsiteY7" fmla="*/ 0 h 5903904"/>
              <a:gd name="connsiteX0" fmla="*/ 0 w 2409825"/>
              <a:gd name="connsiteY0" fmla="*/ 0 h 5903904"/>
              <a:gd name="connsiteX1" fmla="*/ 2008179 w 2409825"/>
              <a:gd name="connsiteY1" fmla="*/ 17454 h 5903904"/>
              <a:gd name="connsiteX2" fmla="*/ 2409825 w 2409825"/>
              <a:gd name="connsiteY2" fmla="*/ 419100 h 5903904"/>
              <a:gd name="connsiteX3" fmla="*/ 2409825 w 2409825"/>
              <a:gd name="connsiteY3" fmla="*/ 5502258 h 5903904"/>
              <a:gd name="connsiteX4" fmla="*/ 2008179 w 2409825"/>
              <a:gd name="connsiteY4" fmla="*/ 5903904 h 5903904"/>
              <a:gd name="connsiteX5" fmla="*/ 401646 w 2409825"/>
              <a:gd name="connsiteY5" fmla="*/ 5903904 h 5903904"/>
              <a:gd name="connsiteX6" fmla="*/ 0 w 2409825"/>
              <a:gd name="connsiteY6" fmla="*/ 5502258 h 5903904"/>
              <a:gd name="connsiteX7" fmla="*/ 0 w 2409825"/>
              <a:gd name="connsiteY7" fmla="*/ 0 h 5903904"/>
              <a:gd name="connsiteX0" fmla="*/ 0 w 2409825"/>
              <a:gd name="connsiteY0" fmla="*/ 482642 h 6386546"/>
              <a:gd name="connsiteX1" fmla="*/ 2409825 w 2409825"/>
              <a:gd name="connsiteY1" fmla="*/ 901742 h 6386546"/>
              <a:gd name="connsiteX2" fmla="*/ 2409825 w 2409825"/>
              <a:gd name="connsiteY2" fmla="*/ 5984900 h 6386546"/>
              <a:gd name="connsiteX3" fmla="*/ 2008179 w 2409825"/>
              <a:gd name="connsiteY3" fmla="*/ 6386546 h 6386546"/>
              <a:gd name="connsiteX4" fmla="*/ 401646 w 2409825"/>
              <a:gd name="connsiteY4" fmla="*/ 6386546 h 6386546"/>
              <a:gd name="connsiteX5" fmla="*/ 0 w 2409825"/>
              <a:gd name="connsiteY5" fmla="*/ 5984900 h 6386546"/>
              <a:gd name="connsiteX6" fmla="*/ 0 w 2409825"/>
              <a:gd name="connsiteY6" fmla="*/ 482642 h 6386546"/>
              <a:gd name="connsiteX0" fmla="*/ 0 w 2409825"/>
              <a:gd name="connsiteY0" fmla="*/ 656963 h 6560867"/>
              <a:gd name="connsiteX1" fmla="*/ 2409825 w 2409825"/>
              <a:gd name="connsiteY1" fmla="*/ 666488 h 6560867"/>
              <a:gd name="connsiteX2" fmla="*/ 2409825 w 2409825"/>
              <a:gd name="connsiteY2" fmla="*/ 6159221 h 6560867"/>
              <a:gd name="connsiteX3" fmla="*/ 2008179 w 2409825"/>
              <a:gd name="connsiteY3" fmla="*/ 6560867 h 6560867"/>
              <a:gd name="connsiteX4" fmla="*/ 401646 w 2409825"/>
              <a:gd name="connsiteY4" fmla="*/ 6560867 h 6560867"/>
              <a:gd name="connsiteX5" fmla="*/ 0 w 2409825"/>
              <a:gd name="connsiteY5" fmla="*/ 6159221 h 6560867"/>
              <a:gd name="connsiteX6" fmla="*/ 0 w 2409825"/>
              <a:gd name="connsiteY6" fmla="*/ 656963 h 6560867"/>
              <a:gd name="connsiteX0" fmla="*/ 0 w 2409825"/>
              <a:gd name="connsiteY0" fmla="*/ 664226 h 6568130"/>
              <a:gd name="connsiteX1" fmla="*/ 2409825 w 2409825"/>
              <a:gd name="connsiteY1" fmla="*/ 673751 h 6568130"/>
              <a:gd name="connsiteX2" fmla="*/ 2409825 w 2409825"/>
              <a:gd name="connsiteY2" fmla="*/ 6166484 h 6568130"/>
              <a:gd name="connsiteX3" fmla="*/ 2008179 w 2409825"/>
              <a:gd name="connsiteY3" fmla="*/ 6568130 h 6568130"/>
              <a:gd name="connsiteX4" fmla="*/ 401646 w 2409825"/>
              <a:gd name="connsiteY4" fmla="*/ 6568130 h 6568130"/>
              <a:gd name="connsiteX5" fmla="*/ 0 w 2409825"/>
              <a:gd name="connsiteY5" fmla="*/ 6166484 h 6568130"/>
              <a:gd name="connsiteX6" fmla="*/ 0 w 2409825"/>
              <a:gd name="connsiteY6" fmla="*/ 664226 h 6568130"/>
              <a:gd name="connsiteX0" fmla="*/ 0 w 2409825"/>
              <a:gd name="connsiteY0" fmla="*/ 754733 h 6658637"/>
              <a:gd name="connsiteX1" fmla="*/ 2409825 w 2409825"/>
              <a:gd name="connsiteY1" fmla="*/ 764258 h 6658637"/>
              <a:gd name="connsiteX2" fmla="*/ 2409825 w 2409825"/>
              <a:gd name="connsiteY2" fmla="*/ 6256991 h 6658637"/>
              <a:gd name="connsiteX3" fmla="*/ 2008179 w 2409825"/>
              <a:gd name="connsiteY3" fmla="*/ 6658637 h 6658637"/>
              <a:gd name="connsiteX4" fmla="*/ 401646 w 2409825"/>
              <a:gd name="connsiteY4" fmla="*/ 6658637 h 6658637"/>
              <a:gd name="connsiteX5" fmla="*/ 0 w 2409825"/>
              <a:gd name="connsiteY5" fmla="*/ 6256991 h 6658637"/>
              <a:gd name="connsiteX6" fmla="*/ 0 w 2409825"/>
              <a:gd name="connsiteY6" fmla="*/ 754733 h 6658637"/>
              <a:gd name="connsiteX0" fmla="*/ 0 w 2409825"/>
              <a:gd name="connsiteY0" fmla="*/ 714516 h 6618420"/>
              <a:gd name="connsiteX1" fmla="*/ 2409825 w 2409825"/>
              <a:gd name="connsiteY1" fmla="*/ 724041 h 6618420"/>
              <a:gd name="connsiteX2" fmla="*/ 2409825 w 2409825"/>
              <a:gd name="connsiteY2" fmla="*/ 6216774 h 6618420"/>
              <a:gd name="connsiteX3" fmla="*/ 2008179 w 2409825"/>
              <a:gd name="connsiteY3" fmla="*/ 6618420 h 6618420"/>
              <a:gd name="connsiteX4" fmla="*/ 401646 w 2409825"/>
              <a:gd name="connsiteY4" fmla="*/ 6618420 h 6618420"/>
              <a:gd name="connsiteX5" fmla="*/ 0 w 2409825"/>
              <a:gd name="connsiteY5" fmla="*/ 6216774 h 6618420"/>
              <a:gd name="connsiteX6" fmla="*/ 0 w 2409825"/>
              <a:gd name="connsiteY6" fmla="*/ 714516 h 6618420"/>
              <a:gd name="connsiteX0" fmla="*/ 0 w 2409825"/>
              <a:gd name="connsiteY0" fmla="*/ 399467 h 6303371"/>
              <a:gd name="connsiteX1" fmla="*/ 2409825 w 2409825"/>
              <a:gd name="connsiteY1" fmla="*/ 408992 h 6303371"/>
              <a:gd name="connsiteX2" fmla="*/ 2409825 w 2409825"/>
              <a:gd name="connsiteY2" fmla="*/ 5901725 h 6303371"/>
              <a:gd name="connsiteX3" fmla="*/ 2008179 w 2409825"/>
              <a:gd name="connsiteY3" fmla="*/ 6303371 h 6303371"/>
              <a:gd name="connsiteX4" fmla="*/ 401646 w 2409825"/>
              <a:gd name="connsiteY4" fmla="*/ 6303371 h 6303371"/>
              <a:gd name="connsiteX5" fmla="*/ 0 w 2409825"/>
              <a:gd name="connsiteY5" fmla="*/ 5901725 h 6303371"/>
              <a:gd name="connsiteX6" fmla="*/ 0 w 2409825"/>
              <a:gd name="connsiteY6" fmla="*/ 399467 h 6303371"/>
              <a:gd name="connsiteX0" fmla="*/ 0 w 2409825"/>
              <a:gd name="connsiteY0" fmla="*/ 0 h 5903904"/>
              <a:gd name="connsiteX1" fmla="*/ 2409825 w 2409825"/>
              <a:gd name="connsiteY1" fmla="*/ 9525 h 5903904"/>
              <a:gd name="connsiteX2" fmla="*/ 2409825 w 2409825"/>
              <a:gd name="connsiteY2" fmla="*/ 5502258 h 5903904"/>
              <a:gd name="connsiteX3" fmla="*/ 2008179 w 2409825"/>
              <a:gd name="connsiteY3" fmla="*/ 5903904 h 5903904"/>
              <a:gd name="connsiteX4" fmla="*/ 401646 w 2409825"/>
              <a:gd name="connsiteY4" fmla="*/ 5903904 h 5903904"/>
              <a:gd name="connsiteX5" fmla="*/ 0 w 2409825"/>
              <a:gd name="connsiteY5" fmla="*/ 5502258 h 5903904"/>
              <a:gd name="connsiteX6" fmla="*/ 0 w 2409825"/>
              <a:gd name="connsiteY6" fmla="*/ 0 h 5903904"/>
              <a:gd name="connsiteX0" fmla="*/ 0 w 2409825"/>
              <a:gd name="connsiteY0" fmla="*/ 0 h 6074363"/>
              <a:gd name="connsiteX1" fmla="*/ 2409825 w 2409825"/>
              <a:gd name="connsiteY1" fmla="*/ 9525 h 6074363"/>
              <a:gd name="connsiteX2" fmla="*/ 2409825 w 2409825"/>
              <a:gd name="connsiteY2" fmla="*/ 5502258 h 6074363"/>
              <a:gd name="connsiteX3" fmla="*/ 401646 w 2409825"/>
              <a:gd name="connsiteY3" fmla="*/ 5903904 h 6074363"/>
              <a:gd name="connsiteX4" fmla="*/ 0 w 2409825"/>
              <a:gd name="connsiteY4" fmla="*/ 5502258 h 6074363"/>
              <a:gd name="connsiteX5" fmla="*/ 0 w 2409825"/>
              <a:gd name="connsiteY5" fmla="*/ 0 h 6074363"/>
              <a:gd name="connsiteX0" fmla="*/ 0 w 2409825"/>
              <a:gd name="connsiteY0" fmla="*/ 0 h 6353498"/>
              <a:gd name="connsiteX1" fmla="*/ 2409825 w 2409825"/>
              <a:gd name="connsiteY1" fmla="*/ 9525 h 6353498"/>
              <a:gd name="connsiteX2" fmla="*/ 2409825 w 2409825"/>
              <a:gd name="connsiteY2" fmla="*/ 5921358 h 6353498"/>
              <a:gd name="connsiteX3" fmla="*/ 401646 w 2409825"/>
              <a:gd name="connsiteY3" fmla="*/ 5903904 h 6353498"/>
              <a:gd name="connsiteX4" fmla="*/ 0 w 2409825"/>
              <a:gd name="connsiteY4" fmla="*/ 5502258 h 6353498"/>
              <a:gd name="connsiteX5" fmla="*/ 0 w 2409825"/>
              <a:gd name="connsiteY5" fmla="*/ 0 h 6353498"/>
              <a:gd name="connsiteX0" fmla="*/ 0 w 2409825"/>
              <a:gd name="connsiteY0" fmla="*/ 0 h 6355410"/>
              <a:gd name="connsiteX1" fmla="*/ 2409825 w 2409825"/>
              <a:gd name="connsiteY1" fmla="*/ 9525 h 6355410"/>
              <a:gd name="connsiteX2" fmla="*/ 2409825 w 2409825"/>
              <a:gd name="connsiteY2" fmla="*/ 5921358 h 6355410"/>
              <a:gd name="connsiteX3" fmla="*/ 401646 w 2409825"/>
              <a:gd name="connsiteY3" fmla="*/ 5903904 h 6355410"/>
              <a:gd name="connsiteX4" fmla="*/ 0 w 2409825"/>
              <a:gd name="connsiteY4" fmla="*/ 5502258 h 6355410"/>
              <a:gd name="connsiteX5" fmla="*/ 0 w 2409825"/>
              <a:gd name="connsiteY5" fmla="*/ 0 h 6355410"/>
              <a:gd name="connsiteX0" fmla="*/ 0 w 2409825"/>
              <a:gd name="connsiteY0" fmla="*/ 0 h 6353498"/>
              <a:gd name="connsiteX1" fmla="*/ 2409825 w 2409825"/>
              <a:gd name="connsiteY1" fmla="*/ 9525 h 6353498"/>
              <a:gd name="connsiteX2" fmla="*/ 2409825 w 2409825"/>
              <a:gd name="connsiteY2" fmla="*/ 5921358 h 6353498"/>
              <a:gd name="connsiteX3" fmla="*/ 401646 w 2409825"/>
              <a:gd name="connsiteY3" fmla="*/ 5903904 h 6353498"/>
              <a:gd name="connsiteX4" fmla="*/ 0 w 2409825"/>
              <a:gd name="connsiteY4" fmla="*/ 5502258 h 6353498"/>
              <a:gd name="connsiteX5" fmla="*/ 0 w 2409825"/>
              <a:gd name="connsiteY5" fmla="*/ 0 h 6353498"/>
              <a:gd name="connsiteX0" fmla="*/ 0 w 2409825"/>
              <a:gd name="connsiteY0" fmla="*/ 0 h 6355410"/>
              <a:gd name="connsiteX1" fmla="*/ 2409825 w 2409825"/>
              <a:gd name="connsiteY1" fmla="*/ 9525 h 6355410"/>
              <a:gd name="connsiteX2" fmla="*/ 2409825 w 2409825"/>
              <a:gd name="connsiteY2" fmla="*/ 5921358 h 6355410"/>
              <a:gd name="connsiteX3" fmla="*/ 401646 w 2409825"/>
              <a:gd name="connsiteY3" fmla="*/ 5903904 h 6355410"/>
              <a:gd name="connsiteX4" fmla="*/ 0 w 2409825"/>
              <a:gd name="connsiteY4" fmla="*/ 5502258 h 6355410"/>
              <a:gd name="connsiteX5" fmla="*/ 0 w 2409825"/>
              <a:gd name="connsiteY5" fmla="*/ 0 h 6355410"/>
              <a:gd name="connsiteX0" fmla="*/ 0 w 2409825"/>
              <a:gd name="connsiteY0" fmla="*/ 0 h 5921358"/>
              <a:gd name="connsiteX1" fmla="*/ 2409825 w 2409825"/>
              <a:gd name="connsiteY1" fmla="*/ 9525 h 5921358"/>
              <a:gd name="connsiteX2" fmla="*/ 2409825 w 2409825"/>
              <a:gd name="connsiteY2" fmla="*/ 5921358 h 5921358"/>
              <a:gd name="connsiteX3" fmla="*/ 401646 w 2409825"/>
              <a:gd name="connsiteY3" fmla="*/ 5903904 h 5921358"/>
              <a:gd name="connsiteX4" fmla="*/ 0 w 2409825"/>
              <a:gd name="connsiteY4" fmla="*/ 5502258 h 5921358"/>
              <a:gd name="connsiteX5" fmla="*/ 0 w 2409825"/>
              <a:gd name="connsiteY5" fmla="*/ 0 h 5921358"/>
              <a:gd name="connsiteX0" fmla="*/ 0 w 2409825"/>
              <a:gd name="connsiteY0" fmla="*/ 3476 h 5911833"/>
              <a:gd name="connsiteX1" fmla="*/ 2409825 w 2409825"/>
              <a:gd name="connsiteY1" fmla="*/ 0 h 5911833"/>
              <a:gd name="connsiteX2" fmla="*/ 2409825 w 2409825"/>
              <a:gd name="connsiteY2" fmla="*/ 5911833 h 5911833"/>
              <a:gd name="connsiteX3" fmla="*/ 401646 w 2409825"/>
              <a:gd name="connsiteY3" fmla="*/ 5894379 h 5911833"/>
              <a:gd name="connsiteX4" fmla="*/ 0 w 2409825"/>
              <a:gd name="connsiteY4" fmla="*/ 5492733 h 5911833"/>
              <a:gd name="connsiteX5" fmla="*/ 0 w 2409825"/>
              <a:gd name="connsiteY5" fmla="*/ 3476 h 5911833"/>
              <a:gd name="connsiteX0" fmla="*/ 0 w 2409825"/>
              <a:gd name="connsiteY0" fmla="*/ 0 h 5908357"/>
              <a:gd name="connsiteX1" fmla="*/ 2409825 w 2409825"/>
              <a:gd name="connsiteY1" fmla="*/ 26860 h 5908357"/>
              <a:gd name="connsiteX2" fmla="*/ 2409825 w 2409825"/>
              <a:gd name="connsiteY2" fmla="*/ 5908357 h 5908357"/>
              <a:gd name="connsiteX3" fmla="*/ 401646 w 2409825"/>
              <a:gd name="connsiteY3" fmla="*/ 5890903 h 5908357"/>
              <a:gd name="connsiteX4" fmla="*/ 0 w 2409825"/>
              <a:gd name="connsiteY4" fmla="*/ 5489257 h 5908357"/>
              <a:gd name="connsiteX5" fmla="*/ 0 w 2409825"/>
              <a:gd name="connsiteY5" fmla="*/ 0 h 5908357"/>
              <a:gd name="connsiteX0" fmla="*/ 0 w 2409825"/>
              <a:gd name="connsiteY0" fmla="*/ 0 h 5908357"/>
              <a:gd name="connsiteX1" fmla="*/ 2409825 w 2409825"/>
              <a:gd name="connsiteY1" fmla="*/ 5192 h 5908357"/>
              <a:gd name="connsiteX2" fmla="*/ 2409825 w 2409825"/>
              <a:gd name="connsiteY2" fmla="*/ 5908357 h 5908357"/>
              <a:gd name="connsiteX3" fmla="*/ 401646 w 2409825"/>
              <a:gd name="connsiteY3" fmla="*/ 5890903 h 5908357"/>
              <a:gd name="connsiteX4" fmla="*/ 0 w 2409825"/>
              <a:gd name="connsiteY4" fmla="*/ 5489257 h 5908357"/>
              <a:gd name="connsiteX5" fmla="*/ 0 w 2409825"/>
              <a:gd name="connsiteY5" fmla="*/ 0 h 5908357"/>
              <a:gd name="connsiteX0" fmla="*/ 0 w 2409825"/>
              <a:gd name="connsiteY0" fmla="*/ 3475 h 5903165"/>
              <a:gd name="connsiteX1" fmla="*/ 2409825 w 2409825"/>
              <a:gd name="connsiteY1" fmla="*/ 0 h 5903165"/>
              <a:gd name="connsiteX2" fmla="*/ 2409825 w 2409825"/>
              <a:gd name="connsiteY2" fmla="*/ 5903165 h 5903165"/>
              <a:gd name="connsiteX3" fmla="*/ 401646 w 2409825"/>
              <a:gd name="connsiteY3" fmla="*/ 5885711 h 5903165"/>
              <a:gd name="connsiteX4" fmla="*/ 0 w 2409825"/>
              <a:gd name="connsiteY4" fmla="*/ 5484065 h 5903165"/>
              <a:gd name="connsiteX5" fmla="*/ 0 w 2409825"/>
              <a:gd name="connsiteY5" fmla="*/ 3475 h 5903165"/>
              <a:gd name="connsiteX0" fmla="*/ 0 w 2414159"/>
              <a:gd name="connsiteY0" fmla="*/ 0 h 5904023"/>
              <a:gd name="connsiteX1" fmla="*/ 2414159 w 2414159"/>
              <a:gd name="connsiteY1" fmla="*/ 858 h 5904023"/>
              <a:gd name="connsiteX2" fmla="*/ 2414159 w 2414159"/>
              <a:gd name="connsiteY2" fmla="*/ 5904023 h 5904023"/>
              <a:gd name="connsiteX3" fmla="*/ 405980 w 2414159"/>
              <a:gd name="connsiteY3" fmla="*/ 5886569 h 5904023"/>
              <a:gd name="connsiteX4" fmla="*/ 4334 w 2414159"/>
              <a:gd name="connsiteY4" fmla="*/ 5484923 h 5904023"/>
              <a:gd name="connsiteX5" fmla="*/ 0 w 2414159"/>
              <a:gd name="connsiteY5" fmla="*/ 0 h 5904023"/>
              <a:gd name="connsiteX0" fmla="*/ 0 w 2414159"/>
              <a:gd name="connsiteY0" fmla="*/ 0 h 5886569"/>
              <a:gd name="connsiteX1" fmla="*/ 2414159 w 2414159"/>
              <a:gd name="connsiteY1" fmla="*/ 858 h 5886569"/>
              <a:gd name="connsiteX2" fmla="*/ 2414159 w 2414159"/>
              <a:gd name="connsiteY2" fmla="*/ 5878021 h 5886569"/>
              <a:gd name="connsiteX3" fmla="*/ 405980 w 2414159"/>
              <a:gd name="connsiteY3" fmla="*/ 5886569 h 5886569"/>
              <a:gd name="connsiteX4" fmla="*/ 4334 w 2414159"/>
              <a:gd name="connsiteY4" fmla="*/ 5484923 h 5886569"/>
              <a:gd name="connsiteX5" fmla="*/ 0 w 2414159"/>
              <a:gd name="connsiteY5" fmla="*/ 0 h 5886569"/>
              <a:gd name="connsiteX0" fmla="*/ 0 w 2414159"/>
              <a:gd name="connsiteY0" fmla="*/ 0 h 5886689"/>
              <a:gd name="connsiteX1" fmla="*/ 2414159 w 2414159"/>
              <a:gd name="connsiteY1" fmla="*/ 858 h 5886689"/>
              <a:gd name="connsiteX2" fmla="*/ 2414159 w 2414159"/>
              <a:gd name="connsiteY2" fmla="*/ 5886689 h 5886689"/>
              <a:gd name="connsiteX3" fmla="*/ 405980 w 2414159"/>
              <a:gd name="connsiteY3" fmla="*/ 5886569 h 5886689"/>
              <a:gd name="connsiteX4" fmla="*/ 4334 w 2414159"/>
              <a:gd name="connsiteY4" fmla="*/ 5484923 h 5886689"/>
              <a:gd name="connsiteX5" fmla="*/ 0 w 2414159"/>
              <a:gd name="connsiteY5" fmla="*/ 0 h 5886689"/>
              <a:gd name="connsiteX0" fmla="*/ 4486 w 2410019"/>
              <a:gd name="connsiteY0" fmla="*/ 0 h 6654440"/>
              <a:gd name="connsiteX1" fmla="*/ 2410019 w 2410019"/>
              <a:gd name="connsiteY1" fmla="*/ 768609 h 6654440"/>
              <a:gd name="connsiteX2" fmla="*/ 2410019 w 2410019"/>
              <a:gd name="connsiteY2" fmla="*/ 6654440 h 6654440"/>
              <a:gd name="connsiteX3" fmla="*/ 401840 w 2410019"/>
              <a:gd name="connsiteY3" fmla="*/ 6654320 h 6654440"/>
              <a:gd name="connsiteX4" fmla="*/ 194 w 2410019"/>
              <a:gd name="connsiteY4" fmla="*/ 6252674 h 6654440"/>
              <a:gd name="connsiteX5" fmla="*/ 4486 w 2410019"/>
              <a:gd name="connsiteY5" fmla="*/ 0 h 6654440"/>
              <a:gd name="connsiteX0" fmla="*/ 4486 w 2418645"/>
              <a:gd name="connsiteY0" fmla="*/ 0 h 6654440"/>
              <a:gd name="connsiteX1" fmla="*/ 2418645 w 2418645"/>
              <a:gd name="connsiteY1" fmla="*/ 858 h 6654440"/>
              <a:gd name="connsiteX2" fmla="*/ 2410019 w 2418645"/>
              <a:gd name="connsiteY2" fmla="*/ 6654440 h 6654440"/>
              <a:gd name="connsiteX3" fmla="*/ 401840 w 2418645"/>
              <a:gd name="connsiteY3" fmla="*/ 6654320 h 6654440"/>
              <a:gd name="connsiteX4" fmla="*/ 194 w 2418645"/>
              <a:gd name="connsiteY4" fmla="*/ 6252674 h 6654440"/>
              <a:gd name="connsiteX5" fmla="*/ 4486 w 2418645"/>
              <a:gd name="connsiteY5" fmla="*/ 0 h 6654440"/>
              <a:gd name="connsiteX0" fmla="*/ 4486 w 2418645"/>
              <a:gd name="connsiteY0" fmla="*/ 85406 h 6653582"/>
              <a:gd name="connsiteX1" fmla="*/ 2418645 w 2418645"/>
              <a:gd name="connsiteY1" fmla="*/ 0 h 6653582"/>
              <a:gd name="connsiteX2" fmla="*/ 2410019 w 2418645"/>
              <a:gd name="connsiteY2" fmla="*/ 6653582 h 6653582"/>
              <a:gd name="connsiteX3" fmla="*/ 401840 w 2418645"/>
              <a:gd name="connsiteY3" fmla="*/ 6653462 h 6653582"/>
              <a:gd name="connsiteX4" fmla="*/ 194 w 2418645"/>
              <a:gd name="connsiteY4" fmla="*/ 6251816 h 6653582"/>
              <a:gd name="connsiteX5" fmla="*/ 4486 w 2418645"/>
              <a:gd name="connsiteY5" fmla="*/ 85406 h 6653582"/>
              <a:gd name="connsiteX0" fmla="*/ 4486 w 2418645"/>
              <a:gd name="connsiteY0" fmla="*/ 0 h 6568176"/>
              <a:gd name="connsiteX1" fmla="*/ 2418645 w 2418645"/>
              <a:gd name="connsiteY1" fmla="*/ 9484 h 6568176"/>
              <a:gd name="connsiteX2" fmla="*/ 2410019 w 2418645"/>
              <a:gd name="connsiteY2" fmla="*/ 6568176 h 6568176"/>
              <a:gd name="connsiteX3" fmla="*/ 401840 w 2418645"/>
              <a:gd name="connsiteY3" fmla="*/ 6568056 h 6568176"/>
              <a:gd name="connsiteX4" fmla="*/ 194 w 2418645"/>
              <a:gd name="connsiteY4" fmla="*/ 6166410 h 6568176"/>
              <a:gd name="connsiteX5" fmla="*/ 4486 w 2418645"/>
              <a:gd name="connsiteY5" fmla="*/ 0 h 6568176"/>
              <a:gd name="connsiteX0" fmla="*/ 4486 w 2427271"/>
              <a:gd name="connsiteY0" fmla="*/ 0 h 6568176"/>
              <a:gd name="connsiteX1" fmla="*/ 2427271 w 2427271"/>
              <a:gd name="connsiteY1" fmla="*/ 9484 h 6568176"/>
              <a:gd name="connsiteX2" fmla="*/ 2410019 w 2427271"/>
              <a:gd name="connsiteY2" fmla="*/ 6568176 h 6568176"/>
              <a:gd name="connsiteX3" fmla="*/ 401840 w 2427271"/>
              <a:gd name="connsiteY3" fmla="*/ 6568056 h 6568176"/>
              <a:gd name="connsiteX4" fmla="*/ 194 w 2427271"/>
              <a:gd name="connsiteY4" fmla="*/ 6166410 h 6568176"/>
              <a:gd name="connsiteX5" fmla="*/ 4486 w 2427271"/>
              <a:gd name="connsiteY5" fmla="*/ 0 h 6568176"/>
              <a:gd name="connsiteX0" fmla="*/ 4486 w 2427271"/>
              <a:gd name="connsiteY0" fmla="*/ 0 h 6568176"/>
              <a:gd name="connsiteX1" fmla="*/ 2427271 w 2427271"/>
              <a:gd name="connsiteY1" fmla="*/ 857 h 6568176"/>
              <a:gd name="connsiteX2" fmla="*/ 2410019 w 2427271"/>
              <a:gd name="connsiteY2" fmla="*/ 6568176 h 6568176"/>
              <a:gd name="connsiteX3" fmla="*/ 401840 w 2427271"/>
              <a:gd name="connsiteY3" fmla="*/ 6568056 h 6568176"/>
              <a:gd name="connsiteX4" fmla="*/ 194 w 2427271"/>
              <a:gd name="connsiteY4" fmla="*/ 6166410 h 6568176"/>
              <a:gd name="connsiteX5" fmla="*/ 4486 w 2427271"/>
              <a:gd name="connsiteY5" fmla="*/ 0 h 6568176"/>
              <a:gd name="connsiteX0" fmla="*/ 4486 w 2427271"/>
              <a:gd name="connsiteY0" fmla="*/ 8066 h 6576242"/>
              <a:gd name="connsiteX1" fmla="*/ 376489 w 2427271"/>
              <a:gd name="connsiteY1" fmla="*/ 0 h 6576242"/>
              <a:gd name="connsiteX2" fmla="*/ 2427271 w 2427271"/>
              <a:gd name="connsiteY2" fmla="*/ 8923 h 6576242"/>
              <a:gd name="connsiteX3" fmla="*/ 2410019 w 2427271"/>
              <a:gd name="connsiteY3" fmla="*/ 6576242 h 6576242"/>
              <a:gd name="connsiteX4" fmla="*/ 401840 w 2427271"/>
              <a:gd name="connsiteY4" fmla="*/ 6576122 h 6576242"/>
              <a:gd name="connsiteX5" fmla="*/ 194 w 2427271"/>
              <a:gd name="connsiteY5" fmla="*/ 6174476 h 6576242"/>
              <a:gd name="connsiteX6" fmla="*/ 4486 w 2427271"/>
              <a:gd name="connsiteY6" fmla="*/ 8066 h 6576242"/>
              <a:gd name="connsiteX0" fmla="*/ 4486 w 2427271"/>
              <a:gd name="connsiteY0" fmla="*/ 8066 h 6576242"/>
              <a:gd name="connsiteX1" fmla="*/ 376489 w 2427271"/>
              <a:gd name="connsiteY1" fmla="*/ 0 h 6576242"/>
              <a:gd name="connsiteX2" fmla="*/ 2427271 w 2427271"/>
              <a:gd name="connsiteY2" fmla="*/ 8923 h 6576242"/>
              <a:gd name="connsiteX3" fmla="*/ 2410019 w 2427271"/>
              <a:gd name="connsiteY3" fmla="*/ 6576242 h 6576242"/>
              <a:gd name="connsiteX4" fmla="*/ 401840 w 2427271"/>
              <a:gd name="connsiteY4" fmla="*/ 6576122 h 6576242"/>
              <a:gd name="connsiteX5" fmla="*/ 194 w 2427271"/>
              <a:gd name="connsiteY5" fmla="*/ 6174476 h 6576242"/>
              <a:gd name="connsiteX6" fmla="*/ 4486 w 2427271"/>
              <a:gd name="connsiteY6" fmla="*/ 8066 h 6576242"/>
              <a:gd name="connsiteX0" fmla="*/ 4486 w 2410019"/>
              <a:gd name="connsiteY0" fmla="*/ 8066 h 6576242"/>
              <a:gd name="connsiteX1" fmla="*/ 376489 w 2410019"/>
              <a:gd name="connsiteY1" fmla="*/ 0 h 6576242"/>
              <a:gd name="connsiteX2" fmla="*/ 2410019 w 2410019"/>
              <a:gd name="connsiteY2" fmla="*/ 6576242 h 6576242"/>
              <a:gd name="connsiteX3" fmla="*/ 401840 w 2410019"/>
              <a:gd name="connsiteY3" fmla="*/ 6576122 h 6576242"/>
              <a:gd name="connsiteX4" fmla="*/ 194 w 2410019"/>
              <a:gd name="connsiteY4" fmla="*/ 6174476 h 6576242"/>
              <a:gd name="connsiteX5" fmla="*/ 4486 w 2410019"/>
              <a:gd name="connsiteY5" fmla="*/ 8066 h 6576242"/>
              <a:gd name="connsiteX0" fmla="*/ 4486 w 401840"/>
              <a:gd name="connsiteY0" fmla="*/ 8066 h 6576122"/>
              <a:gd name="connsiteX1" fmla="*/ 376489 w 401840"/>
              <a:gd name="connsiteY1" fmla="*/ 0 h 6576122"/>
              <a:gd name="connsiteX2" fmla="*/ 401840 w 401840"/>
              <a:gd name="connsiteY2" fmla="*/ 6576122 h 6576122"/>
              <a:gd name="connsiteX3" fmla="*/ 194 w 401840"/>
              <a:gd name="connsiteY3" fmla="*/ 6174476 h 6576122"/>
              <a:gd name="connsiteX4" fmla="*/ 4486 w 401840"/>
              <a:gd name="connsiteY4" fmla="*/ 8066 h 6576122"/>
              <a:gd name="connsiteX0" fmla="*/ 4486 w 401840"/>
              <a:gd name="connsiteY0" fmla="*/ 1242 h 6569298"/>
              <a:gd name="connsiteX1" fmla="*/ 369665 w 401840"/>
              <a:gd name="connsiteY1" fmla="*/ 0 h 6569298"/>
              <a:gd name="connsiteX2" fmla="*/ 401840 w 401840"/>
              <a:gd name="connsiteY2" fmla="*/ 6569298 h 6569298"/>
              <a:gd name="connsiteX3" fmla="*/ 194 w 401840"/>
              <a:gd name="connsiteY3" fmla="*/ 6167652 h 6569298"/>
              <a:gd name="connsiteX4" fmla="*/ 4486 w 401840"/>
              <a:gd name="connsiteY4" fmla="*/ 1242 h 6569298"/>
              <a:gd name="connsiteX0" fmla="*/ 4486 w 371900"/>
              <a:gd name="connsiteY0" fmla="*/ 1242 h 6569298"/>
              <a:gd name="connsiteX1" fmla="*/ 369665 w 371900"/>
              <a:gd name="connsiteY1" fmla="*/ 0 h 6569298"/>
              <a:gd name="connsiteX2" fmla="*/ 367721 w 371900"/>
              <a:gd name="connsiteY2" fmla="*/ 6569298 h 6569298"/>
              <a:gd name="connsiteX3" fmla="*/ 194 w 371900"/>
              <a:gd name="connsiteY3" fmla="*/ 6167652 h 6569298"/>
              <a:gd name="connsiteX4" fmla="*/ 4486 w 371900"/>
              <a:gd name="connsiteY4" fmla="*/ 1242 h 6569298"/>
              <a:gd name="connsiteX0" fmla="*/ 4486 w 374545"/>
              <a:gd name="connsiteY0" fmla="*/ 1242 h 6569298"/>
              <a:gd name="connsiteX1" fmla="*/ 369665 w 374545"/>
              <a:gd name="connsiteY1" fmla="*/ 0 h 6569298"/>
              <a:gd name="connsiteX2" fmla="*/ 374545 w 374545"/>
              <a:gd name="connsiteY2" fmla="*/ 6569298 h 6569298"/>
              <a:gd name="connsiteX3" fmla="*/ 194 w 374545"/>
              <a:gd name="connsiteY3" fmla="*/ 6167652 h 6569298"/>
              <a:gd name="connsiteX4" fmla="*/ 4486 w 374545"/>
              <a:gd name="connsiteY4" fmla="*/ 1242 h 6569298"/>
              <a:gd name="connsiteX0" fmla="*/ 4292 w 374351"/>
              <a:gd name="connsiteY0" fmla="*/ 1242 h 6569298"/>
              <a:gd name="connsiteX1" fmla="*/ 369471 w 374351"/>
              <a:gd name="connsiteY1" fmla="*/ 0 h 6569298"/>
              <a:gd name="connsiteX2" fmla="*/ 374351 w 374351"/>
              <a:gd name="connsiteY2" fmla="*/ 6569298 h 6569298"/>
              <a:gd name="connsiteX3" fmla="*/ 0 w 374351"/>
              <a:gd name="connsiteY3" fmla="*/ 6167652 h 6569298"/>
              <a:gd name="connsiteX4" fmla="*/ 4292 w 374351"/>
              <a:gd name="connsiteY4" fmla="*/ 1242 h 6569298"/>
              <a:gd name="connsiteX0" fmla="*/ 4292 w 374351"/>
              <a:gd name="connsiteY0" fmla="*/ 1242 h 6569298"/>
              <a:gd name="connsiteX1" fmla="*/ 369471 w 374351"/>
              <a:gd name="connsiteY1" fmla="*/ 0 h 6569298"/>
              <a:gd name="connsiteX2" fmla="*/ 374351 w 374351"/>
              <a:gd name="connsiteY2" fmla="*/ 6569298 h 6569298"/>
              <a:gd name="connsiteX3" fmla="*/ 0 w 374351"/>
              <a:gd name="connsiteY3" fmla="*/ 6167652 h 6569298"/>
              <a:gd name="connsiteX4" fmla="*/ 4292 w 374351"/>
              <a:gd name="connsiteY4" fmla="*/ 1242 h 6569298"/>
              <a:gd name="connsiteX0" fmla="*/ 4292 w 374351"/>
              <a:gd name="connsiteY0" fmla="*/ 1242 h 6569298"/>
              <a:gd name="connsiteX1" fmla="*/ 369471 w 374351"/>
              <a:gd name="connsiteY1" fmla="*/ 0 h 6569298"/>
              <a:gd name="connsiteX2" fmla="*/ 374351 w 374351"/>
              <a:gd name="connsiteY2" fmla="*/ 6569298 h 6569298"/>
              <a:gd name="connsiteX3" fmla="*/ 0 w 374351"/>
              <a:gd name="connsiteY3" fmla="*/ 6167652 h 6569298"/>
              <a:gd name="connsiteX4" fmla="*/ 4292 w 374351"/>
              <a:gd name="connsiteY4" fmla="*/ 1242 h 6569298"/>
              <a:gd name="connsiteX0" fmla="*/ 4292 w 374351"/>
              <a:gd name="connsiteY0" fmla="*/ 206068 h 6569298"/>
              <a:gd name="connsiteX1" fmla="*/ 369471 w 374351"/>
              <a:gd name="connsiteY1" fmla="*/ 0 h 6569298"/>
              <a:gd name="connsiteX2" fmla="*/ 374351 w 374351"/>
              <a:gd name="connsiteY2" fmla="*/ 6569298 h 6569298"/>
              <a:gd name="connsiteX3" fmla="*/ 0 w 374351"/>
              <a:gd name="connsiteY3" fmla="*/ 6167652 h 6569298"/>
              <a:gd name="connsiteX4" fmla="*/ 4292 w 374351"/>
              <a:gd name="connsiteY4" fmla="*/ 206068 h 6569298"/>
              <a:gd name="connsiteX0" fmla="*/ 4292 w 374351"/>
              <a:gd name="connsiteY0" fmla="*/ 1242 h 6364472"/>
              <a:gd name="connsiteX1" fmla="*/ 362156 w 374351"/>
              <a:gd name="connsiteY1" fmla="*/ 0 h 6364472"/>
              <a:gd name="connsiteX2" fmla="*/ 374351 w 374351"/>
              <a:gd name="connsiteY2" fmla="*/ 6364472 h 6364472"/>
              <a:gd name="connsiteX3" fmla="*/ 0 w 374351"/>
              <a:gd name="connsiteY3" fmla="*/ 5962826 h 6364472"/>
              <a:gd name="connsiteX4" fmla="*/ 4292 w 374351"/>
              <a:gd name="connsiteY4" fmla="*/ 1242 h 6364472"/>
              <a:gd name="connsiteX0" fmla="*/ 4292 w 374351"/>
              <a:gd name="connsiteY0" fmla="*/ 0 h 6363230"/>
              <a:gd name="connsiteX1" fmla="*/ 369471 w 374351"/>
              <a:gd name="connsiteY1" fmla="*/ 6073 h 6363230"/>
              <a:gd name="connsiteX2" fmla="*/ 374351 w 374351"/>
              <a:gd name="connsiteY2" fmla="*/ 6363230 h 6363230"/>
              <a:gd name="connsiteX3" fmla="*/ 0 w 374351"/>
              <a:gd name="connsiteY3" fmla="*/ 5961584 h 6363230"/>
              <a:gd name="connsiteX4" fmla="*/ 4292 w 374351"/>
              <a:gd name="connsiteY4" fmla="*/ 0 h 6363230"/>
              <a:gd name="connsiteX0" fmla="*/ 4292 w 374351"/>
              <a:gd name="connsiteY0" fmla="*/ 8558 h 6371788"/>
              <a:gd name="connsiteX1" fmla="*/ 369471 w 374351"/>
              <a:gd name="connsiteY1" fmla="*/ 0 h 6371788"/>
              <a:gd name="connsiteX2" fmla="*/ 374351 w 374351"/>
              <a:gd name="connsiteY2" fmla="*/ 6371788 h 6371788"/>
              <a:gd name="connsiteX3" fmla="*/ 0 w 374351"/>
              <a:gd name="connsiteY3" fmla="*/ 5970142 h 6371788"/>
              <a:gd name="connsiteX4" fmla="*/ 4292 w 374351"/>
              <a:gd name="connsiteY4" fmla="*/ 8558 h 6371788"/>
              <a:gd name="connsiteX0" fmla="*/ 4292 w 378975"/>
              <a:gd name="connsiteY0" fmla="*/ 0 h 6363230"/>
              <a:gd name="connsiteX1" fmla="*/ 376787 w 378975"/>
              <a:gd name="connsiteY1" fmla="*/ 6073 h 6363230"/>
              <a:gd name="connsiteX2" fmla="*/ 374351 w 378975"/>
              <a:gd name="connsiteY2" fmla="*/ 6363230 h 6363230"/>
              <a:gd name="connsiteX3" fmla="*/ 0 w 378975"/>
              <a:gd name="connsiteY3" fmla="*/ 5961584 h 6363230"/>
              <a:gd name="connsiteX4" fmla="*/ 4292 w 378975"/>
              <a:gd name="connsiteY4" fmla="*/ 0 h 6363230"/>
              <a:gd name="connsiteX0" fmla="*/ 4292 w 378975"/>
              <a:gd name="connsiteY0" fmla="*/ 8558 h 6371788"/>
              <a:gd name="connsiteX1" fmla="*/ 376787 w 378975"/>
              <a:gd name="connsiteY1" fmla="*/ 0 h 6371788"/>
              <a:gd name="connsiteX2" fmla="*/ 374351 w 378975"/>
              <a:gd name="connsiteY2" fmla="*/ 6371788 h 6371788"/>
              <a:gd name="connsiteX3" fmla="*/ 0 w 378975"/>
              <a:gd name="connsiteY3" fmla="*/ 5970142 h 6371788"/>
              <a:gd name="connsiteX4" fmla="*/ 4292 w 378975"/>
              <a:gd name="connsiteY4" fmla="*/ 8558 h 6371788"/>
              <a:gd name="connsiteX0" fmla="*/ 4292 w 378975"/>
              <a:gd name="connsiteY0" fmla="*/ 0 h 6377861"/>
              <a:gd name="connsiteX1" fmla="*/ 376787 w 378975"/>
              <a:gd name="connsiteY1" fmla="*/ 6073 h 6377861"/>
              <a:gd name="connsiteX2" fmla="*/ 374351 w 378975"/>
              <a:gd name="connsiteY2" fmla="*/ 6377861 h 6377861"/>
              <a:gd name="connsiteX3" fmla="*/ 0 w 378975"/>
              <a:gd name="connsiteY3" fmla="*/ 5976215 h 6377861"/>
              <a:gd name="connsiteX4" fmla="*/ 4292 w 378975"/>
              <a:gd name="connsiteY4" fmla="*/ 0 h 6377861"/>
              <a:gd name="connsiteX0" fmla="*/ 4292 w 378975"/>
              <a:gd name="connsiteY0" fmla="*/ 0 h 6373098"/>
              <a:gd name="connsiteX1" fmla="*/ 376787 w 378975"/>
              <a:gd name="connsiteY1" fmla="*/ 1310 h 6373098"/>
              <a:gd name="connsiteX2" fmla="*/ 374351 w 378975"/>
              <a:gd name="connsiteY2" fmla="*/ 6373098 h 6373098"/>
              <a:gd name="connsiteX3" fmla="*/ 0 w 378975"/>
              <a:gd name="connsiteY3" fmla="*/ 5971452 h 6373098"/>
              <a:gd name="connsiteX4" fmla="*/ 4292 w 378975"/>
              <a:gd name="connsiteY4" fmla="*/ 0 h 6373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975" h="6373098">
                <a:moveTo>
                  <a:pt x="4292" y="0"/>
                </a:moveTo>
                <a:lnTo>
                  <a:pt x="376787" y="1310"/>
                </a:lnTo>
                <a:cubicBezTo>
                  <a:pt x="385237" y="2193351"/>
                  <a:pt x="365901" y="4181057"/>
                  <a:pt x="374351" y="6373098"/>
                </a:cubicBezTo>
                <a:cubicBezTo>
                  <a:pt x="152528" y="6373098"/>
                  <a:pt x="0" y="6273661"/>
                  <a:pt x="0" y="5971452"/>
                </a:cubicBezTo>
                <a:cubicBezTo>
                  <a:pt x="0" y="5669243"/>
                  <a:pt x="5737" y="1828308"/>
                  <a:pt x="4292" y="0"/>
                </a:cubicBezTo>
                <a:close/>
              </a:path>
            </a:pathLst>
          </a:custGeom>
          <a:gradFill flip="none" rotWithShape="1">
            <a:gsLst>
              <a:gs pos="0">
                <a:srgbClr val="D8450A"/>
              </a:gs>
              <a:gs pos="50000">
                <a:srgbClr val="F86F08">
                  <a:alpha val="95000"/>
                </a:srgbClr>
              </a:gs>
              <a:gs pos="100000">
                <a:srgbClr val="FC7420">
                  <a:alpha val="94000"/>
                </a:srgbClr>
              </a:gs>
            </a:gsLst>
            <a:lin ang="16200000" scaled="1"/>
            <a:tileRect/>
          </a:gradFill>
          <a:ln>
            <a:noFill/>
          </a:ln>
          <a:effectLst>
            <a:innerShdw blurRad="38100" dist="12700" dir="10800000">
              <a:prstClr val="black">
                <a:alpha val="4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81"/>
          <p:cNvGrpSpPr/>
          <p:nvPr/>
        </p:nvGrpSpPr>
        <p:grpSpPr>
          <a:xfrm>
            <a:off x="143071" y="232951"/>
            <a:ext cx="756521" cy="717169"/>
            <a:chOff x="6866421" y="109537"/>
            <a:chExt cx="2028825" cy="2038350"/>
          </a:xfrm>
          <a:effectLst/>
        </p:grpSpPr>
        <p:pic>
          <p:nvPicPr>
            <p:cNvPr id="83" name="Picture 181" descr="Dmd_CHIP_72dpi_5"/>
            <p:cNvPicPr>
              <a:picLocks noChangeAspect="1" noChangeArrowheads="1"/>
            </p:cNvPicPr>
            <p:nvPr/>
          </p:nvPicPr>
          <p:blipFill>
            <a:blip r:embed="rId15" cstate="print">
              <a:extLst>
                <a:ext uri="{BEBA8EAE-BF5A-486C-A8C5-ECC9F3942E4B}">
                  <a14:imgProps xmlns="" xmlns:a14="http://schemas.microsoft.com/office/drawing/2010/main">
                    <a14:imgLayer r:embed="rId16">
                      <a14:imgEffect>
                        <a14:sharpenSoften amount="25000"/>
                      </a14:imgEffect>
                      <a14:imgEffect>
                        <a14:brightnessContrast bright="20000"/>
                      </a14:imgEffect>
                    </a14:imgLayer>
                  </a14:imgProps>
                </a:ext>
              </a:extLst>
            </a:blip>
            <a:srcRect/>
            <a:stretch>
              <a:fillRect/>
            </a:stretch>
          </p:blipFill>
          <p:spPr bwMode="auto">
            <a:xfrm>
              <a:off x="6866421" y="109537"/>
              <a:ext cx="2028825" cy="2038350"/>
            </a:xfrm>
            <a:prstGeom prst="rect">
              <a:avLst/>
            </a:prstGeom>
            <a:noFill/>
          </p:spPr>
        </p:pic>
        <p:sp>
          <p:nvSpPr>
            <p:cNvPr id="85" name="Rectangle 84"/>
            <p:cNvSpPr/>
            <p:nvPr userDrawn="1"/>
          </p:nvSpPr>
          <p:spPr>
            <a:xfrm rot="18851266">
              <a:off x="7110240" y="354637"/>
              <a:ext cx="1544748" cy="1548115"/>
            </a:xfrm>
            <a:prstGeom prst="rect">
              <a:avLst/>
            </a:prstGeom>
            <a:no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Placeholder 16"/>
          <p:cNvSpPr>
            <a:spLocks noGrp="1"/>
          </p:cNvSpPr>
          <p:nvPr>
            <p:ph type="body" idx="1"/>
          </p:nvPr>
        </p:nvSpPr>
        <p:spPr>
          <a:xfrm>
            <a:off x="1102550" y="929619"/>
            <a:ext cx="7755701" cy="349950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ransition>
    <p:fade/>
  </p:transition>
  <p:timing>
    <p:tnLst>
      <p:par>
        <p:cTn id="1" dur="indefinite" restart="never" nodeType="tmRoot"/>
      </p:par>
    </p:tnLst>
  </p:timing>
  <p:txStyles>
    <p:titleStyle>
      <a:lvl1pPr algn="l" rtl="0" eaLnBrk="1" fontAlgn="base" hangingPunct="1">
        <a:lnSpc>
          <a:spcPct val="85000"/>
        </a:lnSpc>
        <a:spcBef>
          <a:spcPct val="0"/>
        </a:spcBef>
        <a:spcAft>
          <a:spcPct val="0"/>
        </a:spcAft>
        <a:defRPr lang="en-US" sz="2600" b="1" kern="1200" dirty="0" smtClean="0">
          <a:gradFill>
            <a:gsLst>
              <a:gs pos="0">
                <a:schemeClr val="bg1">
                  <a:lumMod val="50000"/>
                </a:schemeClr>
              </a:gs>
              <a:gs pos="99167">
                <a:schemeClr val="tx1"/>
              </a:gs>
              <a:gs pos="64000">
                <a:schemeClr val="tx1">
                  <a:lumMod val="85000"/>
                  <a:lumOff val="15000"/>
                </a:schemeClr>
              </a:gs>
            </a:gsLst>
            <a:lin ang="5400000" scaled="1"/>
          </a:gradFill>
          <a:effectLst>
            <a:outerShdw blurRad="152400" dist="25400" dir="5400000" algn="t" rotWithShape="0">
              <a:schemeClr val="bg1"/>
            </a:outerShdw>
          </a:effectLst>
          <a:latin typeface="Arial" charset="0"/>
          <a:ea typeface="+mn-ea"/>
          <a:cs typeface="+mn-cs"/>
        </a:defRPr>
      </a:lvl1pPr>
      <a:lvl2pPr algn="r" rtl="0" eaLnBrk="1" fontAlgn="base" hangingPunct="1">
        <a:lnSpc>
          <a:spcPct val="85000"/>
        </a:lnSpc>
        <a:spcBef>
          <a:spcPct val="0"/>
        </a:spcBef>
        <a:spcAft>
          <a:spcPct val="0"/>
        </a:spcAft>
        <a:defRPr sz="2200" b="1">
          <a:solidFill>
            <a:schemeClr val="tx1"/>
          </a:solidFill>
          <a:latin typeface="Arial" charset="0"/>
        </a:defRPr>
      </a:lvl2pPr>
      <a:lvl3pPr algn="r" rtl="0" eaLnBrk="1" fontAlgn="base" hangingPunct="1">
        <a:lnSpc>
          <a:spcPct val="85000"/>
        </a:lnSpc>
        <a:spcBef>
          <a:spcPct val="0"/>
        </a:spcBef>
        <a:spcAft>
          <a:spcPct val="0"/>
        </a:spcAft>
        <a:defRPr sz="2200" b="1">
          <a:solidFill>
            <a:schemeClr val="tx1"/>
          </a:solidFill>
          <a:latin typeface="Arial" charset="0"/>
        </a:defRPr>
      </a:lvl3pPr>
      <a:lvl4pPr algn="r" rtl="0" eaLnBrk="1" fontAlgn="base" hangingPunct="1">
        <a:lnSpc>
          <a:spcPct val="85000"/>
        </a:lnSpc>
        <a:spcBef>
          <a:spcPct val="0"/>
        </a:spcBef>
        <a:spcAft>
          <a:spcPct val="0"/>
        </a:spcAft>
        <a:defRPr sz="2200" b="1">
          <a:solidFill>
            <a:schemeClr val="tx1"/>
          </a:solidFill>
          <a:latin typeface="Arial" charset="0"/>
        </a:defRPr>
      </a:lvl4pPr>
      <a:lvl5pPr algn="r" rtl="0" eaLnBrk="1" fontAlgn="base" hangingPunct="1">
        <a:lnSpc>
          <a:spcPct val="85000"/>
        </a:lnSpc>
        <a:spcBef>
          <a:spcPct val="0"/>
        </a:spcBef>
        <a:spcAft>
          <a:spcPct val="0"/>
        </a:spcAft>
        <a:defRPr sz="2200" b="1">
          <a:solidFill>
            <a:schemeClr val="tx1"/>
          </a:solidFill>
          <a:latin typeface="Arial" charset="0"/>
        </a:defRPr>
      </a:lvl5pPr>
      <a:lvl6pPr marL="457200" algn="r" rtl="0" eaLnBrk="1" fontAlgn="base" hangingPunct="1">
        <a:lnSpc>
          <a:spcPct val="85000"/>
        </a:lnSpc>
        <a:spcBef>
          <a:spcPct val="0"/>
        </a:spcBef>
        <a:spcAft>
          <a:spcPct val="0"/>
        </a:spcAft>
        <a:defRPr sz="2200" b="1">
          <a:solidFill>
            <a:schemeClr val="tx1"/>
          </a:solidFill>
          <a:latin typeface="Arial" charset="0"/>
        </a:defRPr>
      </a:lvl6pPr>
      <a:lvl7pPr marL="914400" algn="r" rtl="0" eaLnBrk="1" fontAlgn="base" hangingPunct="1">
        <a:lnSpc>
          <a:spcPct val="85000"/>
        </a:lnSpc>
        <a:spcBef>
          <a:spcPct val="0"/>
        </a:spcBef>
        <a:spcAft>
          <a:spcPct val="0"/>
        </a:spcAft>
        <a:defRPr sz="2200" b="1">
          <a:solidFill>
            <a:schemeClr val="tx1"/>
          </a:solidFill>
          <a:latin typeface="Arial" charset="0"/>
        </a:defRPr>
      </a:lvl7pPr>
      <a:lvl8pPr marL="1371600" algn="r" rtl="0" eaLnBrk="1" fontAlgn="base" hangingPunct="1">
        <a:lnSpc>
          <a:spcPct val="85000"/>
        </a:lnSpc>
        <a:spcBef>
          <a:spcPct val="0"/>
        </a:spcBef>
        <a:spcAft>
          <a:spcPct val="0"/>
        </a:spcAft>
        <a:defRPr sz="2200" b="1">
          <a:solidFill>
            <a:schemeClr val="tx1"/>
          </a:solidFill>
          <a:latin typeface="Arial" charset="0"/>
        </a:defRPr>
      </a:lvl8pPr>
      <a:lvl9pPr marL="1828800" algn="r" rtl="0" eaLnBrk="1" fontAlgn="base" hangingPunct="1">
        <a:lnSpc>
          <a:spcPct val="85000"/>
        </a:lnSpc>
        <a:spcBef>
          <a:spcPct val="0"/>
        </a:spcBef>
        <a:spcAft>
          <a:spcPct val="0"/>
        </a:spcAft>
        <a:defRPr sz="2200" b="1">
          <a:solidFill>
            <a:schemeClr val="tx1"/>
          </a:solidFill>
          <a:latin typeface="Arial" charset="0"/>
        </a:defRPr>
      </a:lvl9pPr>
    </p:titleStyle>
    <p:bodyStyle>
      <a:lvl1pPr marL="233363" indent="-233363" algn="l" rtl="0" eaLnBrk="1" fontAlgn="base" hangingPunct="1">
        <a:lnSpc>
          <a:spcPct val="100000"/>
        </a:lnSpc>
        <a:spcBef>
          <a:spcPts val="528"/>
        </a:spcBef>
        <a:spcAft>
          <a:spcPts val="79"/>
        </a:spcAft>
        <a:buClr>
          <a:schemeClr val="tx1">
            <a:lumMod val="85000"/>
            <a:lumOff val="15000"/>
          </a:schemeClr>
        </a:buClr>
        <a:buSzPct val="80000"/>
        <a:buFont typeface="Arial" pitchFamily="34" charset="0"/>
        <a:buChar char="•"/>
        <a:defRPr sz="2200" b="0">
          <a:solidFill>
            <a:srgbClr val="000000"/>
          </a:solidFill>
          <a:latin typeface="+mn-lt"/>
          <a:ea typeface="+mn-ea"/>
          <a:cs typeface="+mn-cs"/>
        </a:defRPr>
      </a:lvl1pPr>
      <a:lvl2pPr marL="401638" indent="-168275" algn="l" rtl="0" eaLnBrk="1" fontAlgn="base" hangingPunct="1">
        <a:lnSpc>
          <a:spcPct val="100000"/>
        </a:lnSpc>
        <a:spcBef>
          <a:spcPts val="528"/>
        </a:spcBef>
        <a:spcAft>
          <a:spcPts val="79"/>
        </a:spcAft>
        <a:buClr>
          <a:schemeClr val="tx1"/>
        </a:buClr>
        <a:buSzPct val="80000"/>
        <a:buFont typeface="Arial" pitchFamily="34" charset="0"/>
        <a:buChar char="−"/>
        <a:defRPr sz="2000">
          <a:solidFill>
            <a:srgbClr val="000000"/>
          </a:solidFill>
          <a:latin typeface="+mn-lt"/>
        </a:defRPr>
      </a:lvl2pPr>
      <a:lvl3pPr marL="569913" indent="-168275" algn="l" rtl="0" eaLnBrk="1" fontAlgn="base" hangingPunct="1">
        <a:lnSpc>
          <a:spcPct val="100000"/>
        </a:lnSpc>
        <a:spcBef>
          <a:spcPts val="528"/>
        </a:spcBef>
        <a:spcAft>
          <a:spcPts val="79"/>
        </a:spcAft>
        <a:buClr>
          <a:schemeClr val="tx1"/>
        </a:buClr>
        <a:buSzPct val="80000"/>
        <a:buFont typeface="Wingdings" pitchFamily="2" charset="2"/>
        <a:buChar char="§"/>
        <a:defRPr>
          <a:solidFill>
            <a:srgbClr val="000000"/>
          </a:solidFill>
          <a:latin typeface="+mn-lt"/>
        </a:defRPr>
      </a:lvl3pPr>
      <a:lvl4pPr marL="746125" indent="-176213" algn="l" rtl="0" eaLnBrk="1" fontAlgn="base" hangingPunct="1">
        <a:lnSpc>
          <a:spcPct val="100000"/>
        </a:lnSpc>
        <a:spcBef>
          <a:spcPts val="528"/>
        </a:spcBef>
        <a:spcAft>
          <a:spcPts val="79"/>
        </a:spcAft>
        <a:buClr>
          <a:schemeClr val="tx1"/>
        </a:buClr>
        <a:buSzPct val="80000"/>
        <a:buFont typeface="Arial" pitchFamily="34" charset="0"/>
        <a:buChar char="•"/>
        <a:defRPr sz="1600">
          <a:solidFill>
            <a:srgbClr val="000000"/>
          </a:solidFill>
          <a:latin typeface="+mn-lt"/>
        </a:defRPr>
      </a:lvl4pPr>
      <a:lvl5pPr marL="969963" indent="-223838" algn="l" rtl="0" eaLnBrk="1" fontAlgn="base" hangingPunct="1">
        <a:lnSpc>
          <a:spcPct val="100000"/>
        </a:lnSpc>
        <a:spcBef>
          <a:spcPts val="528"/>
        </a:spcBef>
        <a:spcAft>
          <a:spcPts val="79"/>
        </a:spcAft>
        <a:buClr>
          <a:schemeClr val="tx1"/>
        </a:buClr>
        <a:buSzPct val="70000"/>
        <a:buFont typeface="Arial" pitchFamily="34" charset="0"/>
        <a:buChar char="−"/>
        <a:defRPr sz="1400">
          <a:solidFill>
            <a:srgbClr val="000000"/>
          </a:solidFill>
          <a:latin typeface="+mn-lt"/>
        </a:defRPr>
      </a:lvl5pPr>
      <a:lvl6pPr marL="2230438" indent="-157163" algn="l" rtl="0" eaLnBrk="1" fontAlgn="base" hangingPunct="1">
        <a:spcBef>
          <a:spcPct val="20000"/>
        </a:spcBef>
        <a:spcAft>
          <a:spcPct val="3000"/>
        </a:spcAft>
        <a:buClr>
          <a:schemeClr val="tx1"/>
        </a:buClr>
        <a:buSzPct val="70000"/>
        <a:buFont typeface="Arial" charset="0"/>
        <a:buChar char="►"/>
        <a:defRPr sz="1400">
          <a:solidFill>
            <a:srgbClr val="000000"/>
          </a:solidFill>
          <a:latin typeface="+mn-lt"/>
        </a:defRPr>
      </a:lvl6pPr>
      <a:lvl7pPr marL="2687638" indent="-157163" algn="l" rtl="0" eaLnBrk="1" fontAlgn="base" hangingPunct="1">
        <a:spcBef>
          <a:spcPct val="20000"/>
        </a:spcBef>
        <a:spcAft>
          <a:spcPct val="3000"/>
        </a:spcAft>
        <a:buClr>
          <a:schemeClr val="tx1"/>
        </a:buClr>
        <a:buSzPct val="70000"/>
        <a:buFont typeface="Arial" charset="0"/>
        <a:buChar char="►"/>
        <a:defRPr sz="1400">
          <a:solidFill>
            <a:srgbClr val="000000"/>
          </a:solidFill>
          <a:latin typeface="+mn-lt"/>
        </a:defRPr>
      </a:lvl7pPr>
      <a:lvl8pPr marL="3144838" indent="-157163" algn="l" rtl="0" eaLnBrk="1" fontAlgn="base" hangingPunct="1">
        <a:spcBef>
          <a:spcPct val="20000"/>
        </a:spcBef>
        <a:spcAft>
          <a:spcPct val="3000"/>
        </a:spcAft>
        <a:buClr>
          <a:schemeClr val="tx1"/>
        </a:buClr>
        <a:buSzPct val="70000"/>
        <a:buFont typeface="Arial" charset="0"/>
        <a:buChar char="►"/>
        <a:defRPr sz="1400">
          <a:solidFill>
            <a:srgbClr val="000000"/>
          </a:solidFill>
          <a:latin typeface="+mn-lt"/>
        </a:defRPr>
      </a:lvl8pPr>
      <a:lvl9pPr marL="3602038" indent="-157163" algn="l" rtl="0" eaLnBrk="1" fontAlgn="base" hangingPunct="1">
        <a:spcBef>
          <a:spcPct val="20000"/>
        </a:spcBef>
        <a:spcAft>
          <a:spcPct val="3000"/>
        </a:spcAft>
        <a:buClr>
          <a:schemeClr val="tx1"/>
        </a:buClr>
        <a:buSzPct val="70000"/>
        <a:buFont typeface="Arial" charset="0"/>
        <a:buChar char="►"/>
        <a:defRPr sz="1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317"/>
          <p:cNvGrpSpPr>
            <a:grpSpLocks/>
          </p:cNvGrpSpPr>
          <p:nvPr/>
        </p:nvGrpSpPr>
        <p:grpSpPr bwMode="auto">
          <a:xfrm>
            <a:off x="7656642" y="4701511"/>
            <a:ext cx="1346053" cy="362965"/>
            <a:chOff x="4696" y="3903"/>
            <a:chExt cx="1005" cy="271"/>
          </a:xfrm>
        </p:grpSpPr>
        <p:sp>
          <p:nvSpPr>
            <p:cNvPr id="47" name="Text Box 271"/>
            <p:cNvSpPr txBox="1">
              <a:spLocks noChangeAspect="1" noChangeArrowheads="1"/>
            </p:cNvSpPr>
            <p:nvPr/>
          </p:nvSpPr>
          <p:spPr bwMode="black">
            <a:xfrm>
              <a:off x="5525" y="4009"/>
              <a:ext cx="176" cy="96"/>
            </a:xfrm>
            <a:prstGeom prst="rect">
              <a:avLst/>
            </a:prstGeom>
            <a:noFill/>
            <a:ln w="9525">
              <a:noFill/>
              <a:miter lim="800000"/>
              <a:headEnd/>
              <a:tailEnd/>
            </a:ln>
            <a:effectLst/>
          </p:spPr>
          <p:txBody>
            <a:bodyPr wrap="none">
              <a:normAutofit fontScale="85000" lnSpcReduction="20000"/>
            </a:bodyPr>
            <a:lstStyle/>
            <a:p>
              <a:r>
                <a:rPr lang="en-US" sz="400" b="1" dirty="0"/>
                <a:t>TM</a:t>
              </a:r>
            </a:p>
          </p:txBody>
        </p:sp>
        <p:sp>
          <p:nvSpPr>
            <p:cNvPr id="48" name="Freeform 272"/>
            <p:cNvSpPr>
              <a:spLocks noChangeAspect="1"/>
            </p:cNvSpPr>
            <p:nvPr/>
          </p:nvSpPr>
          <p:spPr bwMode="black">
            <a:xfrm>
              <a:off x="5166" y="4145"/>
              <a:ext cx="28" cy="29"/>
            </a:xfrm>
            <a:custGeom>
              <a:avLst/>
              <a:gdLst/>
              <a:ahLst/>
              <a:cxnLst>
                <a:cxn ang="0">
                  <a:pos x="7" y="19"/>
                </a:cxn>
                <a:cxn ang="0">
                  <a:pos x="14" y="26"/>
                </a:cxn>
                <a:cxn ang="0">
                  <a:pos x="21" y="21"/>
                </a:cxn>
                <a:cxn ang="0">
                  <a:pos x="5" y="8"/>
                </a:cxn>
                <a:cxn ang="0">
                  <a:pos x="17" y="0"/>
                </a:cxn>
                <a:cxn ang="0">
                  <a:pos x="28" y="9"/>
                </a:cxn>
                <a:cxn ang="0">
                  <a:pos x="23" y="10"/>
                </a:cxn>
                <a:cxn ang="0">
                  <a:pos x="17" y="4"/>
                </a:cxn>
                <a:cxn ang="0">
                  <a:pos x="10" y="8"/>
                </a:cxn>
                <a:cxn ang="0">
                  <a:pos x="26" y="21"/>
                </a:cxn>
                <a:cxn ang="0">
                  <a:pos x="12" y="30"/>
                </a:cxn>
                <a:cxn ang="0">
                  <a:pos x="1" y="20"/>
                </a:cxn>
                <a:cxn ang="0">
                  <a:pos x="7" y="19"/>
                </a:cxn>
              </a:cxnLst>
              <a:rect l="0" t="0" r="r" b="b"/>
              <a:pathLst>
                <a:path w="29" h="30">
                  <a:moveTo>
                    <a:pt x="7" y="19"/>
                  </a:moveTo>
                  <a:cubicBezTo>
                    <a:pt x="6" y="25"/>
                    <a:pt x="10" y="26"/>
                    <a:pt x="14" y="26"/>
                  </a:cubicBezTo>
                  <a:cubicBezTo>
                    <a:pt x="16" y="26"/>
                    <a:pt x="20" y="26"/>
                    <a:pt x="21" y="21"/>
                  </a:cubicBezTo>
                  <a:cubicBezTo>
                    <a:pt x="22" y="14"/>
                    <a:pt x="2" y="20"/>
                    <a:pt x="5" y="8"/>
                  </a:cubicBezTo>
                  <a:cubicBezTo>
                    <a:pt x="6" y="2"/>
                    <a:pt x="12" y="0"/>
                    <a:pt x="17" y="0"/>
                  </a:cubicBezTo>
                  <a:cubicBezTo>
                    <a:pt x="21" y="0"/>
                    <a:pt x="29" y="2"/>
                    <a:pt x="28" y="9"/>
                  </a:cubicBezTo>
                  <a:cubicBezTo>
                    <a:pt x="23" y="10"/>
                    <a:pt x="23" y="10"/>
                    <a:pt x="23" y="10"/>
                  </a:cubicBezTo>
                  <a:cubicBezTo>
                    <a:pt x="23" y="6"/>
                    <a:pt x="20" y="4"/>
                    <a:pt x="17" y="4"/>
                  </a:cubicBezTo>
                  <a:cubicBezTo>
                    <a:pt x="14" y="4"/>
                    <a:pt x="10" y="4"/>
                    <a:pt x="10" y="8"/>
                  </a:cubicBezTo>
                  <a:cubicBezTo>
                    <a:pt x="8" y="15"/>
                    <a:pt x="28" y="10"/>
                    <a:pt x="26" y="21"/>
                  </a:cubicBezTo>
                  <a:cubicBezTo>
                    <a:pt x="25" y="27"/>
                    <a:pt x="18" y="30"/>
                    <a:pt x="12" y="30"/>
                  </a:cubicBezTo>
                  <a:cubicBezTo>
                    <a:pt x="6" y="30"/>
                    <a:pt x="0" y="27"/>
                    <a:pt x="1" y="20"/>
                  </a:cubicBezTo>
                  <a:lnTo>
                    <a:pt x="7" y="19"/>
                  </a:lnTo>
                  <a:close/>
                </a:path>
              </a:pathLst>
            </a:custGeom>
            <a:solidFill>
              <a:schemeClr val="tx1"/>
            </a:solidFill>
            <a:ln w="9525">
              <a:noFill/>
              <a:round/>
              <a:headEnd/>
              <a:tailEnd/>
            </a:ln>
          </p:spPr>
          <p:txBody>
            <a:bodyPr/>
            <a:lstStyle/>
            <a:p>
              <a:endParaRPr lang="en-US" dirty="0"/>
            </a:p>
          </p:txBody>
        </p:sp>
        <p:sp>
          <p:nvSpPr>
            <p:cNvPr id="49" name="Freeform 273"/>
            <p:cNvSpPr>
              <a:spLocks noChangeAspect="1" noEditPoints="1"/>
            </p:cNvSpPr>
            <p:nvPr/>
          </p:nvSpPr>
          <p:spPr bwMode="black">
            <a:xfrm>
              <a:off x="5196" y="4145"/>
              <a:ext cx="29" cy="29"/>
            </a:xfrm>
            <a:custGeom>
              <a:avLst/>
              <a:gdLst/>
              <a:ahLst/>
              <a:cxnLst>
                <a:cxn ang="0">
                  <a:pos x="7" y="16"/>
                </a:cxn>
                <a:cxn ang="0">
                  <a:pos x="13" y="26"/>
                </a:cxn>
                <a:cxn ang="0">
                  <a:pos x="23" y="20"/>
                </a:cxn>
                <a:cxn ang="0">
                  <a:pos x="27" y="20"/>
                </a:cxn>
                <a:cxn ang="0">
                  <a:pos x="12" y="30"/>
                </a:cxn>
                <a:cxn ang="0">
                  <a:pos x="1" y="15"/>
                </a:cxn>
                <a:cxn ang="0">
                  <a:pos x="18" y="0"/>
                </a:cxn>
                <a:cxn ang="0">
                  <a:pos x="29" y="15"/>
                </a:cxn>
                <a:cxn ang="0">
                  <a:pos x="28" y="16"/>
                </a:cxn>
                <a:cxn ang="0">
                  <a:pos x="7" y="16"/>
                </a:cxn>
                <a:cxn ang="0">
                  <a:pos x="24" y="12"/>
                </a:cxn>
                <a:cxn ang="0">
                  <a:pos x="17" y="4"/>
                </a:cxn>
                <a:cxn ang="0">
                  <a:pos x="7" y="12"/>
                </a:cxn>
                <a:cxn ang="0">
                  <a:pos x="24" y="12"/>
                </a:cxn>
              </a:cxnLst>
              <a:rect l="0" t="0" r="r" b="b"/>
              <a:pathLst>
                <a:path w="30" h="30">
                  <a:moveTo>
                    <a:pt x="7" y="16"/>
                  </a:moveTo>
                  <a:cubicBezTo>
                    <a:pt x="5" y="22"/>
                    <a:pt x="8" y="26"/>
                    <a:pt x="13" y="26"/>
                  </a:cubicBezTo>
                  <a:cubicBezTo>
                    <a:pt x="18" y="26"/>
                    <a:pt x="21" y="24"/>
                    <a:pt x="23" y="20"/>
                  </a:cubicBezTo>
                  <a:cubicBezTo>
                    <a:pt x="27" y="20"/>
                    <a:pt x="27" y="20"/>
                    <a:pt x="27" y="20"/>
                  </a:cubicBezTo>
                  <a:cubicBezTo>
                    <a:pt x="24" y="27"/>
                    <a:pt x="19" y="30"/>
                    <a:pt x="12" y="30"/>
                  </a:cubicBezTo>
                  <a:cubicBezTo>
                    <a:pt x="3" y="30"/>
                    <a:pt x="0" y="23"/>
                    <a:pt x="1" y="15"/>
                  </a:cubicBezTo>
                  <a:cubicBezTo>
                    <a:pt x="3" y="6"/>
                    <a:pt x="9" y="0"/>
                    <a:pt x="18" y="0"/>
                  </a:cubicBezTo>
                  <a:cubicBezTo>
                    <a:pt x="27" y="0"/>
                    <a:pt x="30" y="6"/>
                    <a:pt x="29" y="15"/>
                  </a:cubicBezTo>
                  <a:cubicBezTo>
                    <a:pt x="28" y="16"/>
                    <a:pt x="28" y="16"/>
                    <a:pt x="28" y="16"/>
                  </a:cubicBezTo>
                  <a:lnTo>
                    <a:pt x="7" y="16"/>
                  </a:lnTo>
                  <a:close/>
                  <a:moveTo>
                    <a:pt x="24" y="12"/>
                  </a:moveTo>
                  <a:cubicBezTo>
                    <a:pt x="24" y="8"/>
                    <a:pt x="22" y="4"/>
                    <a:pt x="17" y="4"/>
                  </a:cubicBezTo>
                  <a:cubicBezTo>
                    <a:pt x="12" y="4"/>
                    <a:pt x="8" y="8"/>
                    <a:pt x="7" y="12"/>
                  </a:cubicBezTo>
                  <a:lnTo>
                    <a:pt x="24" y="12"/>
                  </a:lnTo>
                  <a:close/>
                </a:path>
              </a:pathLst>
            </a:custGeom>
            <a:solidFill>
              <a:schemeClr val="tx1"/>
            </a:solidFill>
            <a:ln w="9525">
              <a:noFill/>
              <a:round/>
              <a:headEnd/>
              <a:tailEnd/>
            </a:ln>
          </p:spPr>
          <p:txBody>
            <a:bodyPr/>
            <a:lstStyle/>
            <a:p>
              <a:endParaRPr lang="en-US" dirty="0"/>
            </a:p>
          </p:txBody>
        </p:sp>
        <p:sp>
          <p:nvSpPr>
            <p:cNvPr id="50" name="Freeform 274"/>
            <p:cNvSpPr>
              <a:spLocks noChangeAspect="1"/>
            </p:cNvSpPr>
            <p:nvPr/>
          </p:nvSpPr>
          <p:spPr bwMode="black">
            <a:xfrm>
              <a:off x="5227" y="4145"/>
              <a:ext cx="44" cy="28"/>
            </a:xfrm>
            <a:custGeom>
              <a:avLst/>
              <a:gdLst/>
              <a:ahLst/>
              <a:cxnLst>
                <a:cxn ang="0">
                  <a:pos x="5" y="1"/>
                </a:cxn>
                <a:cxn ang="0">
                  <a:pos x="10" y="1"/>
                </a:cxn>
                <a:cxn ang="0">
                  <a:pos x="9" y="4"/>
                </a:cxn>
                <a:cxn ang="0">
                  <a:pos x="9" y="4"/>
                </a:cxn>
                <a:cxn ang="0">
                  <a:pos x="18" y="0"/>
                </a:cxn>
                <a:cxn ang="0">
                  <a:pos x="26" y="5"/>
                </a:cxn>
                <a:cxn ang="0">
                  <a:pos x="35" y="0"/>
                </a:cxn>
                <a:cxn ang="0">
                  <a:pos x="43" y="10"/>
                </a:cxn>
                <a:cxn ang="0">
                  <a:pos x="39" y="29"/>
                </a:cxn>
                <a:cxn ang="0">
                  <a:pos x="34" y="29"/>
                </a:cxn>
                <a:cxn ang="0">
                  <a:pos x="38" y="10"/>
                </a:cxn>
                <a:cxn ang="0">
                  <a:pos x="34" y="4"/>
                </a:cxn>
                <a:cxn ang="0">
                  <a:pos x="26" y="10"/>
                </a:cxn>
                <a:cxn ang="0">
                  <a:pos x="22" y="29"/>
                </a:cxn>
                <a:cxn ang="0">
                  <a:pos x="17" y="29"/>
                </a:cxn>
                <a:cxn ang="0">
                  <a:pos x="21" y="10"/>
                </a:cxn>
                <a:cxn ang="0">
                  <a:pos x="17" y="4"/>
                </a:cxn>
                <a:cxn ang="0">
                  <a:pos x="8" y="10"/>
                </a:cxn>
                <a:cxn ang="0">
                  <a:pos x="5" y="29"/>
                </a:cxn>
                <a:cxn ang="0">
                  <a:pos x="0" y="29"/>
                </a:cxn>
                <a:cxn ang="0">
                  <a:pos x="5" y="1"/>
                </a:cxn>
              </a:cxnLst>
              <a:rect l="0" t="0" r="r" b="b"/>
              <a:pathLst>
                <a:path w="44" h="29">
                  <a:moveTo>
                    <a:pt x="5" y="1"/>
                  </a:moveTo>
                  <a:cubicBezTo>
                    <a:pt x="10" y="1"/>
                    <a:pt x="10" y="1"/>
                    <a:pt x="10" y="1"/>
                  </a:cubicBezTo>
                  <a:cubicBezTo>
                    <a:pt x="9" y="4"/>
                    <a:pt x="9" y="4"/>
                    <a:pt x="9" y="4"/>
                  </a:cubicBezTo>
                  <a:cubicBezTo>
                    <a:pt x="9" y="4"/>
                    <a:pt x="9" y="4"/>
                    <a:pt x="9" y="4"/>
                  </a:cubicBezTo>
                  <a:cubicBezTo>
                    <a:pt x="12" y="2"/>
                    <a:pt x="15" y="0"/>
                    <a:pt x="18" y="0"/>
                  </a:cubicBezTo>
                  <a:cubicBezTo>
                    <a:pt x="21" y="0"/>
                    <a:pt x="25" y="1"/>
                    <a:pt x="26" y="5"/>
                  </a:cubicBezTo>
                  <a:cubicBezTo>
                    <a:pt x="28" y="2"/>
                    <a:pt x="32" y="0"/>
                    <a:pt x="35" y="0"/>
                  </a:cubicBezTo>
                  <a:cubicBezTo>
                    <a:pt x="40" y="0"/>
                    <a:pt x="44" y="2"/>
                    <a:pt x="43" y="10"/>
                  </a:cubicBezTo>
                  <a:cubicBezTo>
                    <a:pt x="39" y="29"/>
                    <a:pt x="39" y="29"/>
                    <a:pt x="39" y="29"/>
                  </a:cubicBezTo>
                  <a:cubicBezTo>
                    <a:pt x="34" y="29"/>
                    <a:pt x="34" y="29"/>
                    <a:pt x="34" y="29"/>
                  </a:cubicBezTo>
                  <a:cubicBezTo>
                    <a:pt x="38" y="10"/>
                    <a:pt x="38" y="10"/>
                    <a:pt x="38" y="10"/>
                  </a:cubicBezTo>
                  <a:cubicBezTo>
                    <a:pt x="39" y="7"/>
                    <a:pt x="37" y="4"/>
                    <a:pt x="34" y="4"/>
                  </a:cubicBezTo>
                  <a:cubicBezTo>
                    <a:pt x="31" y="4"/>
                    <a:pt x="26" y="6"/>
                    <a:pt x="26" y="10"/>
                  </a:cubicBezTo>
                  <a:cubicBezTo>
                    <a:pt x="22" y="29"/>
                    <a:pt x="22" y="29"/>
                    <a:pt x="22" y="29"/>
                  </a:cubicBezTo>
                  <a:cubicBezTo>
                    <a:pt x="17" y="29"/>
                    <a:pt x="17" y="29"/>
                    <a:pt x="17" y="29"/>
                  </a:cubicBezTo>
                  <a:cubicBezTo>
                    <a:pt x="21" y="10"/>
                    <a:pt x="21" y="10"/>
                    <a:pt x="21" y="10"/>
                  </a:cubicBezTo>
                  <a:cubicBezTo>
                    <a:pt x="21" y="7"/>
                    <a:pt x="20" y="4"/>
                    <a:pt x="17" y="4"/>
                  </a:cubicBezTo>
                  <a:cubicBezTo>
                    <a:pt x="14" y="4"/>
                    <a:pt x="9" y="6"/>
                    <a:pt x="8" y="10"/>
                  </a:cubicBezTo>
                  <a:cubicBezTo>
                    <a:pt x="5" y="29"/>
                    <a:pt x="5" y="29"/>
                    <a:pt x="5" y="29"/>
                  </a:cubicBezTo>
                  <a:cubicBezTo>
                    <a:pt x="0" y="29"/>
                    <a:pt x="0" y="29"/>
                    <a:pt x="0" y="29"/>
                  </a:cubicBezTo>
                  <a:lnTo>
                    <a:pt x="5" y="1"/>
                  </a:lnTo>
                  <a:close/>
                </a:path>
              </a:pathLst>
            </a:custGeom>
            <a:solidFill>
              <a:schemeClr val="tx1"/>
            </a:solidFill>
            <a:ln w="9525">
              <a:noFill/>
              <a:round/>
              <a:headEnd/>
              <a:tailEnd/>
            </a:ln>
          </p:spPr>
          <p:txBody>
            <a:bodyPr/>
            <a:lstStyle/>
            <a:p>
              <a:endParaRPr lang="en-US" dirty="0"/>
            </a:p>
          </p:txBody>
        </p:sp>
        <p:sp>
          <p:nvSpPr>
            <p:cNvPr id="51" name="Freeform 275"/>
            <p:cNvSpPr>
              <a:spLocks noChangeAspect="1" noEditPoints="1"/>
            </p:cNvSpPr>
            <p:nvPr/>
          </p:nvSpPr>
          <p:spPr bwMode="black">
            <a:xfrm>
              <a:off x="5273" y="4131"/>
              <a:ext cx="13" cy="42"/>
            </a:xfrm>
            <a:custGeom>
              <a:avLst/>
              <a:gdLst/>
              <a:ahLst/>
              <a:cxnLst>
                <a:cxn ang="0">
                  <a:pos x="10" y="30"/>
                </a:cxn>
                <a:cxn ang="0">
                  <a:pos x="20" y="30"/>
                </a:cxn>
                <a:cxn ang="0">
                  <a:pos x="8" y="86"/>
                </a:cxn>
                <a:cxn ang="0">
                  <a:pos x="0" y="86"/>
                </a:cxn>
                <a:cxn ang="0">
                  <a:pos x="10" y="30"/>
                </a:cxn>
                <a:cxn ang="0">
                  <a:pos x="16" y="0"/>
                </a:cxn>
                <a:cxn ang="0">
                  <a:pos x="26" y="0"/>
                </a:cxn>
                <a:cxn ang="0">
                  <a:pos x="24" y="12"/>
                </a:cxn>
                <a:cxn ang="0">
                  <a:pos x="14" y="12"/>
                </a:cxn>
                <a:cxn ang="0">
                  <a:pos x="16" y="0"/>
                </a:cxn>
              </a:cxnLst>
              <a:rect l="0" t="0" r="r" b="b"/>
              <a:pathLst>
                <a:path w="26" h="86">
                  <a:moveTo>
                    <a:pt x="10" y="30"/>
                  </a:moveTo>
                  <a:lnTo>
                    <a:pt x="20" y="30"/>
                  </a:lnTo>
                  <a:lnTo>
                    <a:pt x="8" y="86"/>
                  </a:lnTo>
                  <a:lnTo>
                    <a:pt x="0" y="86"/>
                  </a:lnTo>
                  <a:lnTo>
                    <a:pt x="10" y="30"/>
                  </a:lnTo>
                  <a:close/>
                  <a:moveTo>
                    <a:pt x="16" y="0"/>
                  </a:moveTo>
                  <a:lnTo>
                    <a:pt x="26" y="0"/>
                  </a:lnTo>
                  <a:lnTo>
                    <a:pt x="24" y="12"/>
                  </a:lnTo>
                  <a:lnTo>
                    <a:pt x="14" y="12"/>
                  </a:lnTo>
                  <a:lnTo>
                    <a:pt x="16" y="0"/>
                  </a:lnTo>
                  <a:close/>
                </a:path>
              </a:pathLst>
            </a:custGeom>
            <a:solidFill>
              <a:schemeClr val="tx1"/>
            </a:solidFill>
            <a:ln w="9525">
              <a:noFill/>
              <a:round/>
              <a:headEnd/>
              <a:tailEnd/>
            </a:ln>
          </p:spPr>
          <p:txBody>
            <a:bodyPr/>
            <a:lstStyle/>
            <a:p>
              <a:endParaRPr lang="en-US" dirty="0"/>
            </a:p>
          </p:txBody>
        </p:sp>
        <p:sp>
          <p:nvSpPr>
            <p:cNvPr id="52" name="Freeform 276"/>
            <p:cNvSpPr>
              <a:spLocks noChangeAspect="1"/>
            </p:cNvSpPr>
            <p:nvPr/>
          </p:nvSpPr>
          <p:spPr bwMode="black">
            <a:xfrm>
              <a:off x="5284" y="4145"/>
              <a:ext cx="30" cy="29"/>
            </a:xfrm>
            <a:custGeom>
              <a:avLst/>
              <a:gdLst/>
              <a:ahLst/>
              <a:cxnLst>
                <a:cxn ang="0">
                  <a:pos x="25" y="10"/>
                </a:cxn>
                <a:cxn ang="0">
                  <a:pos x="19" y="4"/>
                </a:cxn>
                <a:cxn ang="0">
                  <a:pos x="7" y="15"/>
                </a:cxn>
                <a:cxn ang="0">
                  <a:pos x="14" y="26"/>
                </a:cxn>
                <a:cxn ang="0">
                  <a:pos x="24" y="19"/>
                </a:cxn>
                <a:cxn ang="0">
                  <a:pos x="29" y="19"/>
                </a:cxn>
                <a:cxn ang="0">
                  <a:pos x="13" y="30"/>
                </a:cxn>
                <a:cxn ang="0">
                  <a:pos x="2" y="15"/>
                </a:cxn>
                <a:cxn ang="0">
                  <a:pos x="19" y="0"/>
                </a:cxn>
                <a:cxn ang="0">
                  <a:pos x="30" y="10"/>
                </a:cxn>
                <a:cxn ang="0">
                  <a:pos x="25" y="10"/>
                </a:cxn>
              </a:cxnLst>
              <a:rect l="0" t="0" r="r" b="b"/>
              <a:pathLst>
                <a:path w="30" h="30">
                  <a:moveTo>
                    <a:pt x="25" y="10"/>
                  </a:moveTo>
                  <a:cubicBezTo>
                    <a:pt x="25" y="6"/>
                    <a:pt x="22" y="4"/>
                    <a:pt x="19" y="4"/>
                  </a:cubicBezTo>
                  <a:cubicBezTo>
                    <a:pt x="12" y="4"/>
                    <a:pt x="8" y="10"/>
                    <a:pt x="7" y="15"/>
                  </a:cubicBezTo>
                  <a:cubicBezTo>
                    <a:pt x="6" y="21"/>
                    <a:pt x="8" y="26"/>
                    <a:pt x="14" y="26"/>
                  </a:cubicBezTo>
                  <a:cubicBezTo>
                    <a:pt x="19" y="26"/>
                    <a:pt x="23" y="23"/>
                    <a:pt x="24" y="19"/>
                  </a:cubicBezTo>
                  <a:cubicBezTo>
                    <a:pt x="29" y="19"/>
                    <a:pt x="29" y="19"/>
                    <a:pt x="29" y="19"/>
                  </a:cubicBezTo>
                  <a:cubicBezTo>
                    <a:pt x="27" y="26"/>
                    <a:pt x="21" y="30"/>
                    <a:pt x="13" y="30"/>
                  </a:cubicBezTo>
                  <a:cubicBezTo>
                    <a:pt x="4" y="30"/>
                    <a:pt x="0" y="24"/>
                    <a:pt x="2" y="15"/>
                  </a:cubicBezTo>
                  <a:cubicBezTo>
                    <a:pt x="4" y="6"/>
                    <a:pt x="10" y="0"/>
                    <a:pt x="19" y="0"/>
                  </a:cubicBezTo>
                  <a:cubicBezTo>
                    <a:pt x="25" y="0"/>
                    <a:pt x="30" y="3"/>
                    <a:pt x="30" y="10"/>
                  </a:cubicBezTo>
                  <a:lnTo>
                    <a:pt x="25" y="10"/>
                  </a:lnTo>
                  <a:close/>
                </a:path>
              </a:pathLst>
            </a:custGeom>
            <a:solidFill>
              <a:schemeClr val="tx1"/>
            </a:solidFill>
            <a:ln w="9525">
              <a:noFill/>
              <a:round/>
              <a:headEnd/>
              <a:tailEnd/>
            </a:ln>
          </p:spPr>
          <p:txBody>
            <a:bodyPr/>
            <a:lstStyle/>
            <a:p>
              <a:endParaRPr lang="en-US" dirty="0"/>
            </a:p>
          </p:txBody>
        </p:sp>
        <p:sp>
          <p:nvSpPr>
            <p:cNvPr id="53" name="Freeform 277"/>
            <p:cNvSpPr>
              <a:spLocks noChangeAspect="1" noEditPoints="1"/>
            </p:cNvSpPr>
            <p:nvPr/>
          </p:nvSpPr>
          <p:spPr bwMode="black">
            <a:xfrm>
              <a:off x="5316" y="4145"/>
              <a:ext cx="31" cy="29"/>
            </a:xfrm>
            <a:custGeom>
              <a:avLst/>
              <a:gdLst/>
              <a:ahLst/>
              <a:cxnLst>
                <a:cxn ang="0">
                  <a:pos x="18" y="0"/>
                </a:cxn>
                <a:cxn ang="0">
                  <a:pos x="30" y="15"/>
                </a:cxn>
                <a:cxn ang="0">
                  <a:pos x="13" y="30"/>
                </a:cxn>
                <a:cxn ang="0">
                  <a:pos x="1" y="15"/>
                </a:cxn>
                <a:cxn ang="0">
                  <a:pos x="18" y="0"/>
                </a:cxn>
                <a:cxn ang="0">
                  <a:pos x="13" y="26"/>
                </a:cxn>
                <a:cxn ang="0">
                  <a:pos x="24" y="15"/>
                </a:cxn>
                <a:cxn ang="0">
                  <a:pos x="18" y="4"/>
                </a:cxn>
                <a:cxn ang="0">
                  <a:pos x="7" y="15"/>
                </a:cxn>
                <a:cxn ang="0">
                  <a:pos x="13" y="26"/>
                </a:cxn>
              </a:cxnLst>
              <a:rect l="0" t="0" r="r" b="b"/>
              <a:pathLst>
                <a:path w="31" h="30">
                  <a:moveTo>
                    <a:pt x="18" y="0"/>
                  </a:moveTo>
                  <a:cubicBezTo>
                    <a:pt x="27" y="0"/>
                    <a:pt x="31" y="6"/>
                    <a:pt x="30" y="15"/>
                  </a:cubicBezTo>
                  <a:cubicBezTo>
                    <a:pt x="28" y="24"/>
                    <a:pt x="21" y="30"/>
                    <a:pt x="13" y="30"/>
                  </a:cubicBezTo>
                  <a:cubicBezTo>
                    <a:pt x="4" y="30"/>
                    <a:pt x="0" y="24"/>
                    <a:pt x="1" y="15"/>
                  </a:cubicBezTo>
                  <a:cubicBezTo>
                    <a:pt x="3" y="6"/>
                    <a:pt x="10" y="0"/>
                    <a:pt x="18" y="0"/>
                  </a:cubicBezTo>
                  <a:close/>
                  <a:moveTo>
                    <a:pt x="13" y="26"/>
                  </a:moveTo>
                  <a:cubicBezTo>
                    <a:pt x="20" y="26"/>
                    <a:pt x="23" y="20"/>
                    <a:pt x="24" y="15"/>
                  </a:cubicBezTo>
                  <a:cubicBezTo>
                    <a:pt x="25" y="10"/>
                    <a:pt x="25" y="4"/>
                    <a:pt x="18" y="4"/>
                  </a:cubicBezTo>
                  <a:cubicBezTo>
                    <a:pt x="11" y="4"/>
                    <a:pt x="8" y="10"/>
                    <a:pt x="7" y="15"/>
                  </a:cubicBezTo>
                  <a:cubicBezTo>
                    <a:pt x="6" y="20"/>
                    <a:pt x="6" y="26"/>
                    <a:pt x="13" y="26"/>
                  </a:cubicBezTo>
                  <a:close/>
                </a:path>
              </a:pathLst>
            </a:custGeom>
            <a:solidFill>
              <a:schemeClr val="tx1"/>
            </a:solidFill>
            <a:ln w="9525">
              <a:noFill/>
              <a:round/>
              <a:headEnd/>
              <a:tailEnd/>
            </a:ln>
          </p:spPr>
          <p:txBody>
            <a:bodyPr/>
            <a:lstStyle/>
            <a:p>
              <a:endParaRPr lang="en-US" dirty="0"/>
            </a:p>
          </p:txBody>
        </p:sp>
        <p:sp>
          <p:nvSpPr>
            <p:cNvPr id="54" name="Freeform 278"/>
            <p:cNvSpPr>
              <a:spLocks noChangeAspect="1"/>
            </p:cNvSpPr>
            <p:nvPr/>
          </p:nvSpPr>
          <p:spPr bwMode="black">
            <a:xfrm>
              <a:off x="5348" y="4145"/>
              <a:ext cx="29" cy="28"/>
            </a:xfrm>
            <a:custGeom>
              <a:avLst/>
              <a:gdLst/>
              <a:ahLst/>
              <a:cxnLst>
                <a:cxn ang="0">
                  <a:pos x="5" y="1"/>
                </a:cxn>
                <a:cxn ang="0">
                  <a:pos x="10" y="1"/>
                </a:cxn>
                <a:cxn ang="0">
                  <a:pos x="9" y="4"/>
                </a:cxn>
                <a:cxn ang="0">
                  <a:pos x="10" y="4"/>
                </a:cxn>
                <a:cxn ang="0">
                  <a:pos x="19" y="0"/>
                </a:cxn>
                <a:cxn ang="0">
                  <a:pos x="27" y="10"/>
                </a:cxn>
                <a:cxn ang="0">
                  <a:pos x="23" y="29"/>
                </a:cxn>
                <a:cxn ang="0">
                  <a:pos x="18" y="29"/>
                </a:cxn>
                <a:cxn ang="0">
                  <a:pos x="22" y="11"/>
                </a:cxn>
                <a:cxn ang="0">
                  <a:pos x="17" y="4"/>
                </a:cxn>
                <a:cxn ang="0">
                  <a:pos x="8" y="12"/>
                </a:cxn>
                <a:cxn ang="0">
                  <a:pos x="5" y="29"/>
                </a:cxn>
                <a:cxn ang="0">
                  <a:pos x="0" y="29"/>
                </a:cxn>
                <a:cxn ang="0">
                  <a:pos x="5" y="1"/>
                </a:cxn>
              </a:cxnLst>
              <a:rect l="0" t="0" r="r" b="b"/>
              <a:pathLst>
                <a:path w="29" h="29">
                  <a:moveTo>
                    <a:pt x="5" y="1"/>
                  </a:moveTo>
                  <a:cubicBezTo>
                    <a:pt x="10" y="1"/>
                    <a:pt x="10" y="1"/>
                    <a:pt x="10" y="1"/>
                  </a:cubicBezTo>
                  <a:cubicBezTo>
                    <a:pt x="9" y="4"/>
                    <a:pt x="9" y="4"/>
                    <a:pt x="9" y="4"/>
                  </a:cubicBezTo>
                  <a:cubicBezTo>
                    <a:pt x="10" y="4"/>
                    <a:pt x="10" y="4"/>
                    <a:pt x="10" y="4"/>
                  </a:cubicBezTo>
                  <a:cubicBezTo>
                    <a:pt x="12" y="2"/>
                    <a:pt x="15" y="0"/>
                    <a:pt x="19" y="0"/>
                  </a:cubicBezTo>
                  <a:cubicBezTo>
                    <a:pt x="25" y="0"/>
                    <a:pt x="29" y="2"/>
                    <a:pt x="27" y="10"/>
                  </a:cubicBezTo>
                  <a:cubicBezTo>
                    <a:pt x="23" y="29"/>
                    <a:pt x="23" y="29"/>
                    <a:pt x="23" y="29"/>
                  </a:cubicBezTo>
                  <a:cubicBezTo>
                    <a:pt x="18" y="29"/>
                    <a:pt x="18" y="29"/>
                    <a:pt x="18" y="29"/>
                  </a:cubicBezTo>
                  <a:cubicBezTo>
                    <a:pt x="22" y="11"/>
                    <a:pt x="22" y="11"/>
                    <a:pt x="22" y="11"/>
                  </a:cubicBezTo>
                  <a:cubicBezTo>
                    <a:pt x="23" y="6"/>
                    <a:pt x="21" y="4"/>
                    <a:pt x="17" y="4"/>
                  </a:cubicBezTo>
                  <a:cubicBezTo>
                    <a:pt x="13" y="4"/>
                    <a:pt x="9" y="7"/>
                    <a:pt x="8" y="12"/>
                  </a:cubicBezTo>
                  <a:cubicBezTo>
                    <a:pt x="5" y="29"/>
                    <a:pt x="5" y="29"/>
                    <a:pt x="5" y="29"/>
                  </a:cubicBezTo>
                  <a:cubicBezTo>
                    <a:pt x="0" y="29"/>
                    <a:pt x="0" y="29"/>
                    <a:pt x="0" y="29"/>
                  </a:cubicBezTo>
                  <a:lnTo>
                    <a:pt x="5" y="1"/>
                  </a:lnTo>
                  <a:close/>
                </a:path>
              </a:pathLst>
            </a:custGeom>
            <a:solidFill>
              <a:schemeClr val="tx1"/>
            </a:solidFill>
            <a:ln w="9525">
              <a:noFill/>
              <a:round/>
              <a:headEnd/>
              <a:tailEnd/>
            </a:ln>
          </p:spPr>
          <p:txBody>
            <a:bodyPr/>
            <a:lstStyle/>
            <a:p>
              <a:endParaRPr lang="en-US" dirty="0"/>
            </a:p>
          </p:txBody>
        </p:sp>
        <p:sp>
          <p:nvSpPr>
            <p:cNvPr id="55" name="Freeform 279"/>
            <p:cNvSpPr>
              <a:spLocks noChangeAspect="1" noEditPoints="1"/>
            </p:cNvSpPr>
            <p:nvPr/>
          </p:nvSpPr>
          <p:spPr bwMode="black">
            <a:xfrm>
              <a:off x="5378" y="4131"/>
              <a:ext cx="34" cy="43"/>
            </a:xfrm>
            <a:custGeom>
              <a:avLst/>
              <a:gdLst/>
              <a:ahLst/>
              <a:cxnLst>
                <a:cxn ang="0">
                  <a:pos x="26" y="43"/>
                </a:cxn>
                <a:cxn ang="0">
                  <a:pos x="21" y="43"/>
                </a:cxn>
                <a:cxn ang="0">
                  <a:pos x="22" y="40"/>
                </a:cxn>
                <a:cxn ang="0">
                  <a:pos x="22" y="40"/>
                </a:cxn>
                <a:cxn ang="0">
                  <a:pos x="22" y="40"/>
                </a:cxn>
                <a:cxn ang="0">
                  <a:pos x="12" y="44"/>
                </a:cxn>
                <a:cxn ang="0">
                  <a:pos x="1" y="29"/>
                </a:cxn>
                <a:cxn ang="0">
                  <a:pos x="18" y="14"/>
                </a:cxn>
                <a:cxn ang="0">
                  <a:pos x="26" y="18"/>
                </a:cxn>
                <a:cxn ang="0">
                  <a:pos x="26" y="18"/>
                </a:cxn>
                <a:cxn ang="0">
                  <a:pos x="30" y="0"/>
                </a:cxn>
                <a:cxn ang="0">
                  <a:pos x="35" y="0"/>
                </a:cxn>
                <a:cxn ang="0">
                  <a:pos x="26" y="43"/>
                </a:cxn>
                <a:cxn ang="0">
                  <a:pos x="13" y="40"/>
                </a:cxn>
                <a:cxn ang="0">
                  <a:pos x="24" y="29"/>
                </a:cxn>
                <a:cxn ang="0">
                  <a:pos x="17" y="18"/>
                </a:cxn>
                <a:cxn ang="0">
                  <a:pos x="6" y="29"/>
                </a:cxn>
                <a:cxn ang="0">
                  <a:pos x="13" y="40"/>
                </a:cxn>
              </a:cxnLst>
              <a:rect l="0" t="0" r="r" b="b"/>
              <a:pathLst>
                <a:path w="35" h="44">
                  <a:moveTo>
                    <a:pt x="26" y="43"/>
                  </a:moveTo>
                  <a:cubicBezTo>
                    <a:pt x="21" y="43"/>
                    <a:pt x="21" y="43"/>
                    <a:pt x="21" y="43"/>
                  </a:cubicBezTo>
                  <a:cubicBezTo>
                    <a:pt x="22" y="40"/>
                    <a:pt x="22" y="40"/>
                    <a:pt x="22" y="40"/>
                  </a:cubicBezTo>
                  <a:cubicBezTo>
                    <a:pt x="22" y="40"/>
                    <a:pt x="22" y="40"/>
                    <a:pt x="22" y="40"/>
                  </a:cubicBezTo>
                  <a:cubicBezTo>
                    <a:pt x="22" y="40"/>
                    <a:pt x="22" y="40"/>
                    <a:pt x="22" y="40"/>
                  </a:cubicBezTo>
                  <a:cubicBezTo>
                    <a:pt x="19" y="43"/>
                    <a:pt x="16" y="44"/>
                    <a:pt x="12" y="44"/>
                  </a:cubicBezTo>
                  <a:cubicBezTo>
                    <a:pt x="2" y="44"/>
                    <a:pt x="0" y="37"/>
                    <a:pt x="1" y="29"/>
                  </a:cubicBezTo>
                  <a:cubicBezTo>
                    <a:pt x="3" y="21"/>
                    <a:pt x="8" y="14"/>
                    <a:pt x="18" y="14"/>
                  </a:cubicBezTo>
                  <a:cubicBezTo>
                    <a:pt x="22" y="14"/>
                    <a:pt x="25" y="15"/>
                    <a:pt x="26" y="18"/>
                  </a:cubicBezTo>
                  <a:cubicBezTo>
                    <a:pt x="26" y="18"/>
                    <a:pt x="26" y="18"/>
                    <a:pt x="26" y="18"/>
                  </a:cubicBezTo>
                  <a:cubicBezTo>
                    <a:pt x="30" y="0"/>
                    <a:pt x="30" y="0"/>
                    <a:pt x="30" y="0"/>
                  </a:cubicBezTo>
                  <a:cubicBezTo>
                    <a:pt x="35" y="0"/>
                    <a:pt x="35" y="0"/>
                    <a:pt x="35" y="0"/>
                  </a:cubicBezTo>
                  <a:lnTo>
                    <a:pt x="26" y="43"/>
                  </a:lnTo>
                  <a:close/>
                  <a:moveTo>
                    <a:pt x="13" y="40"/>
                  </a:moveTo>
                  <a:cubicBezTo>
                    <a:pt x="20" y="40"/>
                    <a:pt x="23" y="35"/>
                    <a:pt x="24" y="29"/>
                  </a:cubicBezTo>
                  <a:cubicBezTo>
                    <a:pt x="25" y="23"/>
                    <a:pt x="23" y="18"/>
                    <a:pt x="17" y="18"/>
                  </a:cubicBezTo>
                  <a:cubicBezTo>
                    <a:pt x="11" y="18"/>
                    <a:pt x="7" y="23"/>
                    <a:pt x="6" y="29"/>
                  </a:cubicBezTo>
                  <a:cubicBezTo>
                    <a:pt x="5" y="35"/>
                    <a:pt x="7" y="40"/>
                    <a:pt x="13" y="40"/>
                  </a:cubicBezTo>
                  <a:close/>
                </a:path>
              </a:pathLst>
            </a:custGeom>
            <a:solidFill>
              <a:schemeClr val="tx1"/>
            </a:solidFill>
            <a:ln w="9525">
              <a:noFill/>
              <a:round/>
              <a:headEnd/>
              <a:tailEnd/>
            </a:ln>
          </p:spPr>
          <p:txBody>
            <a:bodyPr/>
            <a:lstStyle/>
            <a:p>
              <a:endParaRPr lang="en-US" dirty="0"/>
            </a:p>
          </p:txBody>
        </p:sp>
        <p:sp>
          <p:nvSpPr>
            <p:cNvPr id="56" name="Freeform 280"/>
            <p:cNvSpPr>
              <a:spLocks noChangeAspect="1"/>
            </p:cNvSpPr>
            <p:nvPr/>
          </p:nvSpPr>
          <p:spPr bwMode="black">
            <a:xfrm>
              <a:off x="5412" y="4145"/>
              <a:ext cx="28" cy="29"/>
            </a:xfrm>
            <a:custGeom>
              <a:avLst/>
              <a:gdLst/>
              <a:ahLst/>
              <a:cxnLst>
                <a:cxn ang="0">
                  <a:pos x="23" y="28"/>
                </a:cxn>
                <a:cxn ang="0">
                  <a:pos x="18" y="28"/>
                </a:cxn>
                <a:cxn ang="0">
                  <a:pos x="19" y="25"/>
                </a:cxn>
                <a:cxn ang="0">
                  <a:pos x="19" y="25"/>
                </a:cxn>
                <a:cxn ang="0">
                  <a:pos x="10" y="29"/>
                </a:cxn>
                <a:cxn ang="0">
                  <a:pos x="1" y="19"/>
                </a:cxn>
                <a:cxn ang="0">
                  <a:pos x="5" y="0"/>
                </a:cxn>
                <a:cxn ang="0">
                  <a:pos x="10" y="0"/>
                </a:cxn>
                <a:cxn ang="0">
                  <a:pos x="6" y="19"/>
                </a:cxn>
                <a:cxn ang="0">
                  <a:pos x="11" y="25"/>
                </a:cxn>
                <a:cxn ang="0">
                  <a:pos x="21" y="17"/>
                </a:cxn>
                <a:cxn ang="0">
                  <a:pos x="24" y="0"/>
                </a:cxn>
                <a:cxn ang="0">
                  <a:pos x="29" y="0"/>
                </a:cxn>
                <a:cxn ang="0">
                  <a:pos x="23" y="28"/>
                </a:cxn>
              </a:cxnLst>
              <a:rect l="0" t="0" r="r" b="b"/>
              <a:pathLst>
                <a:path w="29" h="29">
                  <a:moveTo>
                    <a:pt x="23" y="28"/>
                  </a:moveTo>
                  <a:cubicBezTo>
                    <a:pt x="18" y="28"/>
                    <a:pt x="18" y="28"/>
                    <a:pt x="18" y="28"/>
                  </a:cubicBezTo>
                  <a:cubicBezTo>
                    <a:pt x="19" y="25"/>
                    <a:pt x="19" y="25"/>
                    <a:pt x="19" y="25"/>
                  </a:cubicBezTo>
                  <a:cubicBezTo>
                    <a:pt x="19" y="25"/>
                    <a:pt x="19" y="25"/>
                    <a:pt x="19" y="25"/>
                  </a:cubicBezTo>
                  <a:cubicBezTo>
                    <a:pt x="17" y="27"/>
                    <a:pt x="13" y="29"/>
                    <a:pt x="10" y="29"/>
                  </a:cubicBezTo>
                  <a:cubicBezTo>
                    <a:pt x="4" y="29"/>
                    <a:pt x="0" y="27"/>
                    <a:pt x="1" y="19"/>
                  </a:cubicBezTo>
                  <a:cubicBezTo>
                    <a:pt x="5" y="0"/>
                    <a:pt x="5" y="0"/>
                    <a:pt x="5" y="0"/>
                  </a:cubicBezTo>
                  <a:cubicBezTo>
                    <a:pt x="10" y="0"/>
                    <a:pt x="10" y="0"/>
                    <a:pt x="10" y="0"/>
                  </a:cubicBezTo>
                  <a:cubicBezTo>
                    <a:pt x="6" y="19"/>
                    <a:pt x="6" y="19"/>
                    <a:pt x="6" y="19"/>
                  </a:cubicBezTo>
                  <a:cubicBezTo>
                    <a:pt x="6" y="23"/>
                    <a:pt x="8" y="25"/>
                    <a:pt x="11" y="25"/>
                  </a:cubicBezTo>
                  <a:cubicBezTo>
                    <a:pt x="16" y="25"/>
                    <a:pt x="20" y="22"/>
                    <a:pt x="21" y="17"/>
                  </a:cubicBezTo>
                  <a:cubicBezTo>
                    <a:pt x="24" y="0"/>
                    <a:pt x="24" y="0"/>
                    <a:pt x="24" y="0"/>
                  </a:cubicBezTo>
                  <a:cubicBezTo>
                    <a:pt x="29" y="0"/>
                    <a:pt x="29" y="0"/>
                    <a:pt x="29" y="0"/>
                  </a:cubicBezTo>
                  <a:lnTo>
                    <a:pt x="23" y="28"/>
                  </a:lnTo>
                  <a:close/>
                </a:path>
              </a:pathLst>
            </a:custGeom>
            <a:solidFill>
              <a:schemeClr val="tx1"/>
            </a:solidFill>
            <a:ln w="9525">
              <a:noFill/>
              <a:round/>
              <a:headEnd/>
              <a:tailEnd/>
            </a:ln>
          </p:spPr>
          <p:txBody>
            <a:bodyPr/>
            <a:lstStyle/>
            <a:p>
              <a:endParaRPr lang="en-US" dirty="0"/>
            </a:p>
          </p:txBody>
        </p:sp>
        <p:sp>
          <p:nvSpPr>
            <p:cNvPr id="57" name="Freeform 281"/>
            <p:cNvSpPr>
              <a:spLocks noChangeAspect="1"/>
            </p:cNvSpPr>
            <p:nvPr/>
          </p:nvSpPr>
          <p:spPr bwMode="black">
            <a:xfrm>
              <a:off x="5441" y="4145"/>
              <a:ext cx="30" cy="29"/>
            </a:xfrm>
            <a:custGeom>
              <a:avLst/>
              <a:gdLst/>
              <a:ahLst/>
              <a:cxnLst>
                <a:cxn ang="0">
                  <a:pos x="25" y="10"/>
                </a:cxn>
                <a:cxn ang="0">
                  <a:pos x="18" y="4"/>
                </a:cxn>
                <a:cxn ang="0">
                  <a:pos x="7" y="15"/>
                </a:cxn>
                <a:cxn ang="0">
                  <a:pos x="14" y="26"/>
                </a:cxn>
                <a:cxn ang="0">
                  <a:pos x="24" y="19"/>
                </a:cxn>
                <a:cxn ang="0">
                  <a:pos x="29" y="19"/>
                </a:cxn>
                <a:cxn ang="0">
                  <a:pos x="13" y="30"/>
                </a:cxn>
                <a:cxn ang="0">
                  <a:pos x="2" y="15"/>
                </a:cxn>
                <a:cxn ang="0">
                  <a:pos x="19" y="0"/>
                </a:cxn>
                <a:cxn ang="0">
                  <a:pos x="30" y="10"/>
                </a:cxn>
                <a:cxn ang="0">
                  <a:pos x="25" y="10"/>
                </a:cxn>
              </a:cxnLst>
              <a:rect l="0" t="0" r="r" b="b"/>
              <a:pathLst>
                <a:path w="30" h="30">
                  <a:moveTo>
                    <a:pt x="25" y="10"/>
                  </a:moveTo>
                  <a:cubicBezTo>
                    <a:pt x="25" y="6"/>
                    <a:pt x="22" y="4"/>
                    <a:pt x="18" y="4"/>
                  </a:cubicBezTo>
                  <a:cubicBezTo>
                    <a:pt x="11" y="4"/>
                    <a:pt x="8" y="10"/>
                    <a:pt x="7" y="15"/>
                  </a:cubicBezTo>
                  <a:cubicBezTo>
                    <a:pt x="6" y="21"/>
                    <a:pt x="7" y="26"/>
                    <a:pt x="14" y="26"/>
                  </a:cubicBezTo>
                  <a:cubicBezTo>
                    <a:pt x="19" y="26"/>
                    <a:pt x="23" y="23"/>
                    <a:pt x="24" y="19"/>
                  </a:cubicBezTo>
                  <a:cubicBezTo>
                    <a:pt x="29" y="19"/>
                    <a:pt x="29" y="19"/>
                    <a:pt x="29" y="19"/>
                  </a:cubicBezTo>
                  <a:cubicBezTo>
                    <a:pt x="27" y="26"/>
                    <a:pt x="21" y="30"/>
                    <a:pt x="13" y="30"/>
                  </a:cubicBezTo>
                  <a:cubicBezTo>
                    <a:pt x="4" y="30"/>
                    <a:pt x="0" y="24"/>
                    <a:pt x="2" y="15"/>
                  </a:cubicBezTo>
                  <a:cubicBezTo>
                    <a:pt x="4" y="6"/>
                    <a:pt x="10" y="0"/>
                    <a:pt x="19" y="0"/>
                  </a:cubicBezTo>
                  <a:cubicBezTo>
                    <a:pt x="25" y="0"/>
                    <a:pt x="30" y="3"/>
                    <a:pt x="30" y="10"/>
                  </a:cubicBezTo>
                  <a:lnTo>
                    <a:pt x="25" y="10"/>
                  </a:lnTo>
                  <a:close/>
                </a:path>
              </a:pathLst>
            </a:custGeom>
            <a:solidFill>
              <a:schemeClr val="tx1"/>
            </a:solidFill>
            <a:ln w="9525">
              <a:noFill/>
              <a:round/>
              <a:headEnd/>
              <a:tailEnd/>
            </a:ln>
          </p:spPr>
          <p:txBody>
            <a:bodyPr/>
            <a:lstStyle/>
            <a:p>
              <a:endParaRPr lang="en-US" dirty="0"/>
            </a:p>
          </p:txBody>
        </p:sp>
        <p:sp>
          <p:nvSpPr>
            <p:cNvPr id="58" name="Freeform 282"/>
            <p:cNvSpPr>
              <a:spLocks noChangeAspect="1"/>
            </p:cNvSpPr>
            <p:nvPr/>
          </p:nvSpPr>
          <p:spPr bwMode="black">
            <a:xfrm>
              <a:off x="5473" y="4137"/>
              <a:ext cx="18" cy="37"/>
            </a:xfrm>
            <a:custGeom>
              <a:avLst/>
              <a:gdLst/>
              <a:ahLst/>
              <a:cxnLst>
                <a:cxn ang="0">
                  <a:pos x="1" y="9"/>
                </a:cxn>
                <a:cxn ang="0">
                  <a:pos x="6" y="9"/>
                </a:cxn>
                <a:cxn ang="0">
                  <a:pos x="8" y="0"/>
                </a:cxn>
                <a:cxn ang="0">
                  <a:pos x="13" y="0"/>
                </a:cxn>
                <a:cxn ang="0">
                  <a:pos x="11" y="9"/>
                </a:cxn>
                <a:cxn ang="0">
                  <a:pos x="17" y="9"/>
                </a:cxn>
                <a:cxn ang="0">
                  <a:pos x="16" y="13"/>
                </a:cxn>
                <a:cxn ang="0">
                  <a:pos x="10" y="13"/>
                </a:cxn>
                <a:cxn ang="0">
                  <a:pos x="7" y="31"/>
                </a:cxn>
                <a:cxn ang="0">
                  <a:pos x="8" y="34"/>
                </a:cxn>
                <a:cxn ang="0">
                  <a:pos x="11" y="33"/>
                </a:cxn>
                <a:cxn ang="0">
                  <a:pos x="11" y="38"/>
                </a:cxn>
                <a:cxn ang="0">
                  <a:pos x="6" y="38"/>
                </a:cxn>
                <a:cxn ang="0">
                  <a:pos x="2" y="32"/>
                </a:cxn>
                <a:cxn ang="0">
                  <a:pos x="5" y="13"/>
                </a:cxn>
                <a:cxn ang="0">
                  <a:pos x="1" y="13"/>
                </a:cxn>
                <a:cxn ang="0">
                  <a:pos x="1" y="9"/>
                </a:cxn>
              </a:cxnLst>
              <a:rect l="0" t="0" r="r" b="b"/>
              <a:pathLst>
                <a:path w="17" h="38">
                  <a:moveTo>
                    <a:pt x="1" y="9"/>
                  </a:moveTo>
                  <a:cubicBezTo>
                    <a:pt x="6" y="9"/>
                    <a:pt x="6" y="9"/>
                    <a:pt x="6" y="9"/>
                  </a:cubicBezTo>
                  <a:cubicBezTo>
                    <a:pt x="8" y="0"/>
                    <a:pt x="8" y="0"/>
                    <a:pt x="8" y="0"/>
                  </a:cubicBezTo>
                  <a:cubicBezTo>
                    <a:pt x="13" y="0"/>
                    <a:pt x="13" y="0"/>
                    <a:pt x="13" y="0"/>
                  </a:cubicBezTo>
                  <a:cubicBezTo>
                    <a:pt x="11" y="9"/>
                    <a:pt x="11" y="9"/>
                    <a:pt x="11" y="9"/>
                  </a:cubicBezTo>
                  <a:cubicBezTo>
                    <a:pt x="17" y="9"/>
                    <a:pt x="17" y="9"/>
                    <a:pt x="17" y="9"/>
                  </a:cubicBezTo>
                  <a:cubicBezTo>
                    <a:pt x="16" y="13"/>
                    <a:pt x="16" y="13"/>
                    <a:pt x="16" y="13"/>
                  </a:cubicBezTo>
                  <a:cubicBezTo>
                    <a:pt x="10" y="13"/>
                    <a:pt x="10" y="13"/>
                    <a:pt x="10" y="13"/>
                  </a:cubicBezTo>
                  <a:cubicBezTo>
                    <a:pt x="7" y="31"/>
                    <a:pt x="7" y="31"/>
                    <a:pt x="7" y="31"/>
                  </a:cubicBezTo>
                  <a:cubicBezTo>
                    <a:pt x="7" y="33"/>
                    <a:pt x="6" y="34"/>
                    <a:pt x="8" y="34"/>
                  </a:cubicBezTo>
                  <a:cubicBezTo>
                    <a:pt x="9" y="34"/>
                    <a:pt x="10" y="34"/>
                    <a:pt x="11" y="33"/>
                  </a:cubicBezTo>
                  <a:cubicBezTo>
                    <a:pt x="11" y="38"/>
                    <a:pt x="11" y="38"/>
                    <a:pt x="11" y="38"/>
                  </a:cubicBezTo>
                  <a:cubicBezTo>
                    <a:pt x="9" y="38"/>
                    <a:pt x="7" y="38"/>
                    <a:pt x="6" y="38"/>
                  </a:cubicBezTo>
                  <a:cubicBezTo>
                    <a:pt x="0" y="38"/>
                    <a:pt x="1" y="36"/>
                    <a:pt x="2" y="32"/>
                  </a:cubicBezTo>
                  <a:cubicBezTo>
                    <a:pt x="5" y="13"/>
                    <a:pt x="5" y="13"/>
                    <a:pt x="5" y="13"/>
                  </a:cubicBezTo>
                  <a:cubicBezTo>
                    <a:pt x="1" y="13"/>
                    <a:pt x="1" y="13"/>
                    <a:pt x="1" y="13"/>
                  </a:cubicBezTo>
                  <a:lnTo>
                    <a:pt x="1" y="9"/>
                  </a:lnTo>
                  <a:close/>
                </a:path>
              </a:pathLst>
            </a:custGeom>
            <a:solidFill>
              <a:schemeClr val="tx1"/>
            </a:solidFill>
            <a:ln w="9525">
              <a:noFill/>
              <a:round/>
              <a:headEnd/>
              <a:tailEnd/>
            </a:ln>
          </p:spPr>
          <p:txBody>
            <a:bodyPr/>
            <a:lstStyle/>
            <a:p>
              <a:endParaRPr lang="en-US" dirty="0"/>
            </a:p>
          </p:txBody>
        </p:sp>
        <p:sp>
          <p:nvSpPr>
            <p:cNvPr id="59" name="Freeform 283"/>
            <p:cNvSpPr>
              <a:spLocks noChangeAspect="1" noEditPoints="1"/>
            </p:cNvSpPr>
            <p:nvPr/>
          </p:nvSpPr>
          <p:spPr bwMode="black">
            <a:xfrm>
              <a:off x="5488" y="4145"/>
              <a:ext cx="31" cy="29"/>
            </a:xfrm>
            <a:custGeom>
              <a:avLst/>
              <a:gdLst/>
              <a:ahLst/>
              <a:cxnLst>
                <a:cxn ang="0">
                  <a:pos x="19" y="0"/>
                </a:cxn>
                <a:cxn ang="0">
                  <a:pos x="30" y="15"/>
                </a:cxn>
                <a:cxn ang="0">
                  <a:pos x="13" y="30"/>
                </a:cxn>
                <a:cxn ang="0">
                  <a:pos x="2" y="15"/>
                </a:cxn>
                <a:cxn ang="0">
                  <a:pos x="19" y="0"/>
                </a:cxn>
                <a:cxn ang="0">
                  <a:pos x="14" y="26"/>
                </a:cxn>
                <a:cxn ang="0">
                  <a:pos x="25" y="15"/>
                </a:cxn>
                <a:cxn ang="0">
                  <a:pos x="18" y="4"/>
                </a:cxn>
                <a:cxn ang="0">
                  <a:pos x="7" y="15"/>
                </a:cxn>
                <a:cxn ang="0">
                  <a:pos x="14" y="26"/>
                </a:cxn>
              </a:cxnLst>
              <a:rect l="0" t="0" r="r" b="b"/>
              <a:pathLst>
                <a:path w="32" h="30">
                  <a:moveTo>
                    <a:pt x="19" y="0"/>
                  </a:moveTo>
                  <a:cubicBezTo>
                    <a:pt x="28" y="0"/>
                    <a:pt x="32" y="6"/>
                    <a:pt x="30" y="15"/>
                  </a:cubicBezTo>
                  <a:cubicBezTo>
                    <a:pt x="29" y="24"/>
                    <a:pt x="22" y="30"/>
                    <a:pt x="13" y="30"/>
                  </a:cubicBezTo>
                  <a:cubicBezTo>
                    <a:pt x="4" y="30"/>
                    <a:pt x="0" y="24"/>
                    <a:pt x="2" y="15"/>
                  </a:cubicBezTo>
                  <a:cubicBezTo>
                    <a:pt x="4" y="6"/>
                    <a:pt x="10" y="0"/>
                    <a:pt x="19" y="0"/>
                  </a:cubicBezTo>
                  <a:close/>
                  <a:moveTo>
                    <a:pt x="14" y="26"/>
                  </a:moveTo>
                  <a:cubicBezTo>
                    <a:pt x="21" y="26"/>
                    <a:pt x="24" y="20"/>
                    <a:pt x="25" y="15"/>
                  </a:cubicBezTo>
                  <a:cubicBezTo>
                    <a:pt x="26" y="10"/>
                    <a:pt x="25" y="4"/>
                    <a:pt x="18" y="4"/>
                  </a:cubicBezTo>
                  <a:cubicBezTo>
                    <a:pt x="11" y="4"/>
                    <a:pt x="8" y="10"/>
                    <a:pt x="7" y="15"/>
                  </a:cubicBezTo>
                  <a:cubicBezTo>
                    <a:pt x="6" y="20"/>
                    <a:pt x="7" y="26"/>
                    <a:pt x="14" y="26"/>
                  </a:cubicBezTo>
                  <a:close/>
                </a:path>
              </a:pathLst>
            </a:custGeom>
            <a:solidFill>
              <a:schemeClr val="tx1"/>
            </a:solidFill>
            <a:ln w="9525">
              <a:noFill/>
              <a:round/>
              <a:headEnd/>
              <a:tailEnd/>
            </a:ln>
          </p:spPr>
          <p:txBody>
            <a:bodyPr/>
            <a:lstStyle/>
            <a:p>
              <a:endParaRPr lang="en-US" dirty="0"/>
            </a:p>
          </p:txBody>
        </p:sp>
        <p:sp>
          <p:nvSpPr>
            <p:cNvPr id="60" name="Freeform 284"/>
            <p:cNvSpPr>
              <a:spLocks noChangeAspect="1"/>
            </p:cNvSpPr>
            <p:nvPr/>
          </p:nvSpPr>
          <p:spPr bwMode="black">
            <a:xfrm>
              <a:off x="5521" y="4145"/>
              <a:ext cx="20" cy="28"/>
            </a:xfrm>
            <a:custGeom>
              <a:avLst/>
              <a:gdLst/>
              <a:ahLst/>
              <a:cxnLst>
                <a:cxn ang="0">
                  <a:pos x="6" y="1"/>
                </a:cxn>
                <a:cxn ang="0">
                  <a:pos x="11" y="1"/>
                </a:cxn>
                <a:cxn ang="0">
                  <a:pos x="10" y="6"/>
                </a:cxn>
                <a:cxn ang="0">
                  <a:pos x="10" y="6"/>
                </a:cxn>
                <a:cxn ang="0">
                  <a:pos x="21" y="0"/>
                </a:cxn>
                <a:cxn ang="0">
                  <a:pos x="20" y="6"/>
                </a:cxn>
                <a:cxn ang="0">
                  <a:pos x="17" y="6"/>
                </a:cxn>
                <a:cxn ang="0">
                  <a:pos x="8" y="13"/>
                </a:cxn>
                <a:cxn ang="0">
                  <a:pos x="5" y="29"/>
                </a:cxn>
                <a:cxn ang="0">
                  <a:pos x="0" y="29"/>
                </a:cxn>
                <a:cxn ang="0">
                  <a:pos x="6" y="1"/>
                </a:cxn>
              </a:cxnLst>
              <a:rect l="0" t="0" r="r" b="b"/>
              <a:pathLst>
                <a:path w="21" h="29">
                  <a:moveTo>
                    <a:pt x="6" y="1"/>
                  </a:moveTo>
                  <a:cubicBezTo>
                    <a:pt x="11" y="1"/>
                    <a:pt x="11" y="1"/>
                    <a:pt x="11" y="1"/>
                  </a:cubicBezTo>
                  <a:cubicBezTo>
                    <a:pt x="10" y="6"/>
                    <a:pt x="10" y="6"/>
                    <a:pt x="10" y="6"/>
                  </a:cubicBezTo>
                  <a:cubicBezTo>
                    <a:pt x="10" y="6"/>
                    <a:pt x="10" y="6"/>
                    <a:pt x="10" y="6"/>
                  </a:cubicBezTo>
                  <a:cubicBezTo>
                    <a:pt x="13" y="2"/>
                    <a:pt x="16" y="0"/>
                    <a:pt x="21" y="0"/>
                  </a:cubicBezTo>
                  <a:cubicBezTo>
                    <a:pt x="20" y="6"/>
                    <a:pt x="20" y="6"/>
                    <a:pt x="20" y="6"/>
                  </a:cubicBezTo>
                  <a:cubicBezTo>
                    <a:pt x="19" y="6"/>
                    <a:pt x="18" y="6"/>
                    <a:pt x="17" y="6"/>
                  </a:cubicBezTo>
                  <a:cubicBezTo>
                    <a:pt x="12" y="6"/>
                    <a:pt x="9" y="10"/>
                    <a:pt x="8" y="13"/>
                  </a:cubicBezTo>
                  <a:cubicBezTo>
                    <a:pt x="5" y="29"/>
                    <a:pt x="5" y="29"/>
                    <a:pt x="5" y="29"/>
                  </a:cubicBezTo>
                  <a:cubicBezTo>
                    <a:pt x="0" y="29"/>
                    <a:pt x="0" y="29"/>
                    <a:pt x="0" y="29"/>
                  </a:cubicBezTo>
                  <a:lnTo>
                    <a:pt x="6" y="1"/>
                  </a:lnTo>
                  <a:close/>
                </a:path>
              </a:pathLst>
            </a:custGeom>
            <a:solidFill>
              <a:schemeClr val="tx1"/>
            </a:solidFill>
            <a:ln w="9525">
              <a:noFill/>
              <a:round/>
              <a:headEnd/>
              <a:tailEnd/>
            </a:ln>
          </p:spPr>
          <p:txBody>
            <a:bodyPr/>
            <a:lstStyle/>
            <a:p>
              <a:endParaRPr lang="en-US" dirty="0"/>
            </a:p>
          </p:txBody>
        </p:sp>
        <p:sp>
          <p:nvSpPr>
            <p:cNvPr id="61" name="Freeform 285"/>
            <p:cNvSpPr>
              <a:spLocks noChangeAspect="1"/>
            </p:cNvSpPr>
            <p:nvPr/>
          </p:nvSpPr>
          <p:spPr bwMode="black">
            <a:xfrm>
              <a:off x="4757" y="3903"/>
              <a:ext cx="72" cy="39"/>
            </a:xfrm>
            <a:custGeom>
              <a:avLst/>
              <a:gdLst/>
              <a:ahLst/>
              <a:cxnLst>
                <a:cxn ang="0">
                  <a:pos x="56" y="82"/>
                </a:cxn>
                <a:cxn ang="0">
                  <a:pos x="146" y="28"/>
                </a:cxn>
                <a:cxn ang="0">
                  <a:pos x="90" y="0"/>
                </a:cxn>
                <a:cxn ang="0">
                  <a:pos x="0" y="54"/>
                </a:cxn>
                <a:cxn ang="0">
                  <a:pos x="56" y="82"/>
                </a:cxn>
              </a:cxnLst>
              <a:rect l="0" t="0" r="r" b="b"/>
              <a:pathLst>
                <a:path w="146" h="82">
                  <a:moveTo>
                    <a:pt x="56" y="82"/>
                  </a:moveTo>
                  <a:lnTo>
                    <a:pt x="146" y="28"/>
                  </a:lnTo>
                  <a:lnTo>
                    <a:pt x="90" y="0"/>
                  </a:lnTo>
                  <a:lnTo>
                    <a:pt x="0" y="54"/>
                  </a:lnTo>
                  <a:lnTo>
                    <a:pt x="56" y="82"/>
                  </a:lnTo>
                  <a:close/>
                </a:path>
              </a:pathLst>
            </a:custGeom>
            <a:solidFill>
              <a:srgbClr val="F26522"/>
            </a:solidFill>
            <a:ln w="9525" cap="flat" cmpd="sng">
              <a:noFill/>
              <a:prstDash val="solid"/>
              <a:round/>
              <a:headEnd type="none" w="med" len="med"/>
              <a:tailEnd type="none" w="med" len="med"/>
            </a:ln>
            <a:effectLst/>
          </p:spPr>
          <p:txBody>
            <a:bodyPr/>
            <a:lstStyle/>
            <a:p>
              <a:endParaRPr lang="en-US" dirty="0"/>
            </a:p>
          </p:txBody>
        </p:sp>
        <p:sp>
          <p:nvSpPr>
            <p:cNvPr id="62" name="Freeform 286"/>
            <p:cNvSpPr>
              <a:spLocks noChangeAspect="1"/>
            </p:cNvSpPr>
            <p:nvPr/>
          </p:nvSpPr>
          <p:spPr bwMode="black">
            <a:xfrm>
              <a:off x="4798" y="3924"/>
              <a:ext cx="71" cy="40"/>
            </a:xfrm>
            <a:custGeom>
              <a:avLst/>
              <a:gdLst/>
              <a:ahLst/>
              <a:cxnLst>
                <a:cxn ang="0">
                  <a:pos x="54" y="84"/>
                </a:cxn>
                <a:cxn ang="0">
                  <a:pos x="144" y="30"/>
                </a:cxn>
                <a:cxn ang="0">
                  <a:pos x="90" y="0"/>
                </a:cxn>
                <a:cxn ang="0">
                  <a:pos x="0" y="54"/>
                </a:cxn>
                <a:cxn ang="0">
                  <a:pos x="54" y="84"/>
                </a:cxn>
              </a:cxnLst>
              <a:rect l="0" t="0" r="r" b="b"/>
              <a:pathLst>
                <a:path w="144" h="84">
                  <a:moveTo>
                    <a:pt x="54" y="84"/>
                  </a:moveTo>
                  <a:lnTo>
                    <a:pt x="144" y="30"/>
                  </a:lnTo>
                  <a:lnTo>
                    <a:pt x="90" y="0"/>
                  </a:lnTo>
                  <a:lnTo>
                    <a:pt x="0" y="54"/>
                  </a:lnTo>
                  <a:lnTo>
                    <a:pt x="54" y="84"/>
                  </a:lnTo>
                  <a:close/>
                </a:path>
              </a:pathLst>
            </a:custGeom>
            <a:solidFill>
              <a:srgbClr val="FFD400"/>
            </a:solidFill>
            <a:ln w="9525" cap="flat" cmpd="sng">
              <a:noFill/>
              <a:prstDash val="solid"/>
              <a:round/>
              <a:headEnd type="none" w="med" len="med"/>
              <a:tailEnd type="none" w="med" len="med"/>
            </a:ln>
            <a:effectLst/>
          </p:spPr>
          <p:txBody>
            <a:bodyPr/>
            <a:lstStyle/>
            <a:p>
              <a:endParaRPr lang="en-US" dirty="0"/>
            </a:p>
          </p:txBody>
        </p:sp>
        <p:sp>
          <p:nvSpPr>
            <p:cNvPr id="63" name="Freeform 287"/>
            <p:cNvSpPr>
              <a:spLocks noChangeAspect="1"/>
            </p:cNvSpPr>
            <p:nvPr/>
          </p:nvSpPr>
          <p:spPr bwMode="black">
            <a:xfrm>
              <a:off x="4838" y="3945"/>
              <a:ext cx="72" cy="41"/>
            </a:xfrm>
            <a:custGeom>
              <a:avLst/>
              <a:gdLst/>
              <a:ahLst/>
              <a:cxnLst>
                <a:cxn ang="0">
                  <a:pos x="56" y="82"/>
                </a:cxn>
                <a:cxn ang="0">
                  <a:pos x="146" y="28"/>
                </a:cxn>
                <a:cxn ang="0">
                  <a:pos x="90" y="0"/>
                </a:cxn>
                <a:cxn ang="0">
                  <a:pos x="0" y="54"/>
                </a:cxn>
                <a:cxn ang="0">
                  <a:pos x="56" y="82"/>
                </a:cxn>
              </a:cxnLst>
              <a:rect l="0" t="0" r="r" b="b"/>
              <a:pathLst>
                <a:path w="146" h="82">
                  <a:moveTo>
                    <a:pt x="56" y="82"/>
                  </a:moveTo>
                  <a:lnTo>
                    <a:pt x="146" y="28"/>
                  </a:lnTo>
                  <a:lnTo>
                    <a:pt x="90" y="0"/>
                  </a:lnTo>
                  <a:lnTo>
                    <a:pt x="0" y="54"/>
                  </a:lnTo>
                  <a:lnTo>
                    <a:pt x="56" y="82"/>
                  </a:lnTo>
                  <a:close/>
                </a:path>
              </a:pathLst>
            </a:custGeom>
            <a:solidFill>
              <a:srgbClr val="F26522"/>
            </a:solidFill>
            <a:ln w="9525" cap="flat" cmpd="sng">
              <a:noFill/>
              <a:prstDash val="solid"/>
              <a:round/>
              <a:headEnd type="none" w="med" len="med"/>
              <a:tailEnd type="none" w="med" len="med"/>
            </a:ln>
            <a:effectLst/>
          </p:spPr>
          <p:txBody>
            <a:bodyPr/>
            <a:lstStyle/>
            <a:p>
              <a:endParaRPr lang="en-US" dirty="0"/>
            </a:p>
          </p:txBody>
        </p:sp>
        <p:sp>
          <p:nvSpPr>
            <p:cNvPr id="64" name="Freeform 288"/>
            <p:cNvSpPr>
              <a:spLocks noChangeAspect="1"/>
            </p:cNvSpPr>
            <p:nvPr/>
          </p:nvSpPr>
          <p:spPr bwMode="black">
            <a:xfrm>
              <a:off x="4777" y="3982"/>
              <a:ext cx="72" cy="41"/>
            </a:xfrm>
            <a:custGeom>
              <a:avLst/>
              <a:gdLst/>
              <a:ahLst/>
              <a:cxnLst>
                <a:cxn ang="0">
                  <a:pos x="56" y="84"/>
                </a:cxn>
                <a:cxn ang="0">
                  <a:pos x="146" y="30"/>
                </a:cxn>
                <a:cxn ang="0">
                  <a:pos x="90" y="0"/>
                </a:cxn>
                <a:cxn ang="0">
                  <a:pos x="0" y="54"/>
                </a:cxn>
                <a:cxn ang="0">
                  <a:pos x="56" y="84"/>
                </a:cxn>
              </a:cxnLst>
              <a:rect l="0" t="0" r="r" b="b"/>
              <a:pathLst>
                <a:path w="146" h="84">
                  <a:moveTo>
                    <a:pt x="56" y="84"/>
                  </a:moveTo>
                  <a:lnTo>
                    <a:pt x="146" y="30"/>
                  </a:lnTo>
                  <a:lnTo>
                    <a:pt x="90" y="0"/>
                  </a:lnTo>
                  <a:lnTo>
                    <a:pt x="0" y="54"/>
                  </a:lnTo>
                  <a:lnTo>
                    <a:pt x="56" y="84"/>
                  </a:lnTo>
                  <a:close/>
                </a:path>
              </a:pathLst>
            </a:custGeom>
            <a:solidFill>
              <a:srgbClr val="FFD400"/>
            </a:solidFill>
            <a:ln w="9525" cap="flat" cmpd="sng">
              <a:noFill/>
              <a:prstDash val="solid"/>
              <a:round/>
              <a:headEnd type="none" w="med" len="med"/>
              <a:tailEnd type="none" w="med" len="med"/>
            </a:ln>
            <a:effectLst/>
          </p:spPr>
          <p:txBody>
            <a:bodyPr/>
            <a:lstStyle/>
            <a:p>
              <a:endParaRPr lang="en-US" dirty="0"/>
            </a:p>
          </p:txBody>
        </p:sp>
        <p:sp>
          <p:nvSpPr>
            <p:cNvPr id="65" name="Freeform 289"/>
            <p:cNvSpPr>
              <a:spLocks noChangeAspect="1"/>
            </p:cNvSpPr>
            <p:nvPr/>
          </p:nvSpPr>
          <p:spPr bwMode="black">
            <a:xfrm>
              <a:off x="4818" y="4004"/>
              <a:ext cx="71" cy="39"/>
            </a:xfrm>
            <a:custGeom>
              <a:avLst/>
              <a:gdLst/>
              <a:ahLst/>
              <a:cxnLst>
                <a:cxn ang="0">
                  <a:pos x="56" y="82"/>
                </a:cxn>
                <a:cxn ang="0">
                  <a:pos x="146" y="28"/>
                </a:cxn>
                <a:cxn ang="0">
                  <a:pos x="90" y="0"/>
                </a:cxn>
                <a:cxn ang="0">
                  <a:pos x="0" y="54"/>
                </a:cxn>
                <a:cxn ang="0">
                  <a:pos x="56" y="82"/>
                </a:cxn>
              </a:cxnLst>
              <a:rect l="0" t="0" r="r" b="b"/>
              <a:pathLst>
                <a:path w="146" h="82">
                  <a:moveTo>
                    <a:pt x="56" y="82"/>
                  </a:moveTo>
                  <a:lnTo>
                    <a:pt x="146" y="28"/>
                  </a:lnTo>
                  <a:lnTo>
                    <a:pt x="90" y="0"/>
                  </a:lnTo>
                  <a:lnTo>
                    <a:pt x="0" y="54"/>
                  </a:lnTo>
                  <a:lnTo>
                    <a:pt x="56" y="82"/>
                  </a:lnTo>
                  <a:close/>
                </a:path>
              </a:pathLst>
            </a:custGeom>
            <a:solidFill>
              <a:srgbClr val="F26522"/>
            </a:solidFill>
            <a:ln w="9525" cap="flat" cmpd="sng">
              <a:noFill/>
              <a:prstDash val="solid"/>
              <a:round/>
              <a:headEnd type="none" w="med" len="med"/>
              <a:tailEnd type="none" w="med" len="med"/>
            </a:ln>
            <a:effectLst/>
          </p:spPr>
          <p:txBody>
            <a:bodyPr/>
            <a:lstStyle/>
            <a:p>
              <a:endParaRPr lang="en-US" dirty="0"/>
            </a:p>
          </p:txBody>
        </p:sp>
        <p:sp>
          <p:nvSpPr>
            <p:cNvPr id="66" name="Freeform 290"/>
            <p:cNvSpPr>
              <a:spLocks noChangeAspect="1"/>
            </p:cNvSpPr>
            <p:nvPr/>
          </p:nvSpPr>
          <p:spPr bwMode="black">
            <a:xfrm>
              <a:off x="4717" y="4018"/>
              <a:ext cx="71" cy="41"/>
            </a:xfrm>
            <a:custGeom>
              <a:avLst/>
              <a:gdLst/>
              <a:ahLst/>
              <a:cxnLst>
                <a:cxn ang="0">
                  <a:pos x="56" y="84"/>
                </a:cxn>
                <a:cxn ang="0">
                  <a:pos x="146" y="30"/>
                </a:cxn>
                <a:cxn ang="0">
                  <a:pos x="90" y="0"/>
                </a:cxn>
                <a:cxn ang="0">
                  <a:pos x="0" y="56"/>
                </a:cxn>
                <a:cxn ang="0">
                  <a:pos x="56" y="84"/>
                </a:cxn>
              </a:cxnLst>
              <a:rect l="0" t="0" r="r" b="b"/>
              <a:pathLst>
                <a:path w="146" h="84">
                  <a:moveTo>
                    <a:pt x="56" y="84"/>
                  </a:moveTo>
                  <a:lnTo>
                    <a:pt x="146" y="30"/>
                  </a:lnTo>
                  <a:lnTo>
                    <a:pt x="90" y="0"/>
                  </a:lnTo>
                  <a:lnTo>
                    <a:pt x="0" y="56"/>
                  </a:lnTo>
                  <a:lnTo>
                    <a:pt x="56" y="84"/>
                  </a:lnTo>
                  <a:close/>
                </a:path>
              </a:pathLst>
            </a:custGeom>
            <a:solidFill>
              <a:srgbClr val="F26522"/>
            </a:solidFill>
            <a:ln w="9525" cap="flat" cmpd="sng">
              <a:noFill/>
              <a:prstDash val="solid"/>
              <a:round/>
              <a:headEnd type="none" w="med" len="med"/>
              <a:tailEnd type="none" w="med" len="med"/>
            </a:ln>
            <a:effectLst/>
          </p:spPr>
          <p:txBody>
            <a:bodyPr/>
            <a:lstStyle/>
            <a:p>
              <a:endParaRPr lang="en-US" dirty="0"/>
            </a:p>
          </p:txBody>
        </p:sp>
        <p:sp>
          <p:nvSpPr>
            <p:cNvPr id="67" name="Freeform 291"/>
            <p:cNvSpPr>
              <a:spLocks noChangeAspect="1"/>
            </p:cNvSpPr>
            <p:nvPr/>
          </p:nvSpPr>
          <p:spPr bwMode="black">
            <a:xfrm>
              <a:off x="4757" y="4039"/>
              <a:ext cx="72" cy="41"/>
            </a:xfrm>
            <a:custGeom>
              <a:avLst/>
              <a:gdLst/>
              <a:ahLst/>
              <a:cxnLst>
                <a:cxn ang="0">
                  <a:pos x="56" y="82"/>
                </a:cxn>
                <a:cxn ang="0">
                  <a:pos x="146" y="28"/>
                </a:cxn>
                <a:cxn ang="0">
                  <a:pos x="90" y="0"/>
                </a:cxn>
                <a:cxn ang="0">
                  <a:pos x="0" y="54"/>
                </a:cxn>
                <a:cxn ang="0">
                  <a:pos x="56" y="82"/>
                </a:cxn>
              </a:cxnLst>
              <a:rect l="0" t="0" r="r" b="b"/>
              <a:pathLst>
                <a:path w="146" h="82">
                  <a:moveTo>
                    <a:pt x="56" y="82"/>
                  </a:moveTo>
                  <a:lnTo>
                    <a:pt x="146" y="28"/>
                  </a:lnTo>
                  <a:lnTo>
                    <a:pt x="90" y="0"/>
                  </a:lnTo>
                  <a:lnTo>
                    <a:pt x="0" y="54"/>
                  </a:lnTo>
                  <a:lnTo>
                    <a:pt x="56" y="82"/>
                  </a:lnTo>
                  <a:close/>
                </a:path>
              </a:pathLst>
            </a:custGeom>
            <a:solidFill>
              <a:srgbClr val="FFD400"/>
            </a:solidFill>
            <a:ln w="9525" cap="flat" cmpd="sng">
              <a:noFill/>
              <a:prstDash val="solid"/>
              <a:round/>
              <a:headEnd type="none" w="med" len="med"/>
              <a:tailEnd type="none" w="med" len="med"/>
            </a:ln>
            <a:effectLst/>
          </p:spPr>
          <p:txBody>
            <a:bodyPr/>
            <a:lstStyle/>
            <a:p>
              <a:endParaRPr lang="en-US" dirty="0"/>
            </a:p>
          </p:txBody>
        </p:sp>
        <p:sp>
          <p:nvSpPr>
            <p:cNvPr id="68" name="Freeform 292"/>
            <p:cNvSpPr>
              <a:spLocks noChangeAspect="1"/>
            </p:cNvSpPr>
            <p:nvPr/>
          </p:nvSpPr>
          <p:spPr bwMode="black">
            <a:xfrm>
              <a:off x="4696" y="4077"/>
              <a:ext cx="72" cy="41"/>
            </a:xfrm>
            <a:custGeom>
              <a:avLst/>
              <a:gdLst/>
              <a:ahLst/>
              <a:cxnLst>
                <a:cxn ang="0">
                  <a:pos x="56" y="84"/>
                </a:cxn>
                <a:cxn ang="0">
                  <a:pos x="146" y="30"/>
                </a:cxn>
                <a:cxn ang="0">
                  <a:pos x="90" y="0"/>
                </a:cxn>
                <a:cxn ang="0">
                  <a:pos x="0" y="54"/>
                </a:cxn>
                <a:cxn ang="0">
                  <a:pos x="56" y="84"/>
                </a:cxn>
              </a:cxnLst>
              <a:rect l="0" t="0" r="r" b="b"/>
              <a:pathLst>
                <a:path w="146" h="84">
                  <a:moveTo>
                    <a:pt x="56" y="84"/>
                  </a:moveTo>
                  <a:lnTo>
                    <a:pt x="146" y="30"/>
                  </a:lnTo>
                  <a:lnTo>
                    <a:pt x="90" y="0"/>
                  </a:lnTo>
                  <a:lnTo>
                    <a:pt x="0" y="54"/>
                  </a:lnTo>
                  <a:lnTo>
                    <a:pt x="56" y="84"/>
                  </a:lnTo>
                  <a:close/>
                </a:path>
              </a:pathLst>
            </a:custGeom>
            <a:solidFill>
              <a:srgbClr val="F26522"/>
            </a:solidFill>
            <a:ln w="9525" cap="flat" cmpd="sng">
              <a:noFill/>
              <a:prstDash val="solid"/>
              <a:round/>
              <a:headEnd type="none" w="med" len="med"/>
              <a:tailEnd type="none" w="med" len="med"/>
            </a:ln>
            <a:effectLst/>
          </p:spPr>
          <p:txBody>
            <a:bodyPr/>
            <a:lstStyle/>
            <a:p>
              <a:endParaRPr lang="en-US" dirty="0"/>
            </a:p>
          </p:txBody>
        </p:sp>
        <p:sp>
          <p:nvSpPr>
            <p:cNvPr id="69" name="Freeform 293"/>
            <p:cNvSpPr>
              <a:spLocks noChangeAspect="1"/>
            </p:cNvSpPr>
            <p:nvPr/>
          </p:nvSpPr>
          <p:spPr bwMode="black">
            <a:xfrm>
              <a:off x="4910" y="4009"/>
              <a:ext cx="58" cy="109"/>
            </a:xfrm>
            <a:custGeom>
              <a:avLst/>
              <a:gdLst/>
              <a:ahLst/>
              <a:cxnLst>
                <a:cxn ang="0">
                  <a:pos x="12" y="45"/>
                </a:cxn>
                <a:cxn ang="0">
                  <a:pos x="0" y="45"/>
                </a:cxn>
                <a:cxn ang="0">
                  <a:pos x="3" y="30"/>
                </a:cxn>
                <a:cxn ang="0">
                  <a:pos x="15" y="30"/>
                </a:cxn>
                <a:cxn ang="0">
                  <a:pos x="17" y="22"/>
                </a:cxn>
                <a:cxn ang="0">
                  <a:pos x="44" y="0"/>
                </a:cxn>
                <a:cxn ang="0">
                  <a:pos x="59" y="1"/>
                </a:cxn>
                <a:cxn ang="0">
                  <a:pos x="56" y="19"/>
                </a:cxn>
                <a:cxn ang="0">
                  <a:pos x="49" y="19"/>
                </a:cxn>
                <a:cxn ang="0">
                  <a:pos x="40" y="25"/>
                </a:cxn>
                <a:cxn ang="0">
                  <a:pos x="39" y="30"/>
                </a:cxn>
                <a:cxn ang="0">
                  <a:pos x="54" y="30"/>
                </a:cxn>
                <a:cxn ang="0">
                  <a:pos x="51" y="45"/>
                </a:cxn>
                <a:cxn ang="0">
                  <a:pos x="36" y="45"/>
                </a:cxn>
                <a:cxn ang="0">
                  <a:pos x="23" y="110"/>
                </a:cxn>
                <a:cxn ang="0">
                  <a:pos x="0" y="110"/>
                </a:cxn>
                <a:cxn ang="0">
                  <a:pos x="12" y="45"/>
                </a:cxn>
              </a:cxnLst>
              <a:rect l="0" t="0" r="r" b="b"/>
              <a:pathLst>
                <a:path w="59" h="110">
                  <a:moveTo>
                    <a:pt x="12" y="45"/>
                  </a:moveTo>
                  <a:cubicBezTo>
                    <a:pt x="0" y="45"/>
                    <a:pt x="0" y="45"/>
                    <a:pt x="0" y="45"/>
                  </a:cubicBezTo>
                  <a:cubicBezTo>
                    <a:pt x="3" y="30"/>
                    <a:pt x="3" y="30"/>
                    <a:pt x="3" y="30"/>
                  </a:cubicBezTo>
                  <a:cubicBezTo>
                    <a:pt x="15" y="30"/>
                    <a:pt x="15" y="30"/>
                    <a:pt x="15" y="30"/>
                  </a:cubicBezTo>
                  <a:cubicBezTo>
                    <a:pt x="17" y="22"/>
                    <a:pt x="17" y="22"/>
                    <a:pt x="17" y="22"/>
                  </a:cubicBezTo>
                  <a:cubicBezTo>
                    <a:pt x="18" y="13"/>
                    <a:pt x="24" y="0"/>
                    <a:pt x="44" y="0"/>
                  </a:cubicBezTo>
                  <a:cubicBezTo>
                    <a:pt x="49" y="0"/>
                    <a:pt x="57" y="0"/>
                    <a:pt x="59" y="1"/>
                  </a:cubicBezTo>
                  <a:cubicBezTo>
                    <a:pt x="56" y="19"/>
                    <a:pt x="56" y="19"/>
                    <a:pt x="56" y="19"/>
                  </a:cubicBezTo>
                  <a:cubicBezTo>
                    <a:pt x="49" y="19"/>
                    <a:pt x="49" y="19"/>
                    <a:pt x="49" y="19"/>
                  </a:cubicBezTo>
                  <a:cubicBezTo>
                    <a:pt x="45" y="19"/>
                    <a:pt x="41" y="20"/>
                    <a:pt x="40" y="25"/>
                  </a:cubicBezTo>
                  <a:cubicBezTo>
                    <a:pt x="39" y="30"/>
                    <a:pt x="39" y="30"/>
                    <a:pt x="39" y="30"/>
                  </a:cubicBezTo>
                  <a:cubicBezTo>
                    <a:pt x="54" y="30"/>
                    <a:pt x="54" y="30"/>
                    <a:pt x="54" y="30"/>
                  </a:cubicBezTo>
                  <a:cubicBezTo>
                    <a:pt x="51" y="45"/>
                    <a:pt x="51" y="45"/>
                    <a:pt x="51" y="45"/>
                  </a:cubicBezTo>
                  <a:cubicBezTo>
                    <a:pt x="36" y="45"/>
                    <a:pt x="36" y="45"/>
                    <a:pt x="36" y="45"/>
                  </a:cubicBezTo>
                  <a:cubicBezTo>
                    <a:pt x="23" y="110"/>
                    <a:pt x="23" y="110"/>
                    <a:pt x="23" y="110"/>
                  </a:cubicBezTo>
                  <a:cubicBezTo>
                    <a:pt x="0" y="110"/>
                    <a:pt x="0" y="110"/>
                    <a:pt x="0" y="110"/>
                  </a:cubicBezTo>
                  <a:lnTo>
                    <a:pt x="12" y="45"/>
                  </a:lnTo>
                  <a:close/>
                </a:path>
              </a:pathLst>
            </a:custGeom>
            <a:solidFill>
              <a:schemeClr val="tx1"/>
            </a:solidFill>
            <a:ln w="9525">
              <a:noFill/>
              <a:round/>
              <a:headEnd/>
              <a:tailEnd/>
            </a:ln>
          </p:spPr>
          <p:txBody>
            <a:bodyPr/>
            <a:lstStyle/>
            <a:p>
              <a:endParaRPr lang="en-US" dirty="0"/>
            </a:p>
          </p:txBody>
        </p:sp>
        <p:sp>
          <p:nvSpPr>
            <p:cNvPr id="70" name="Freeform 294"/>
            <p:cNvSpPr>
              <a:spLocks noChangeAspect="1"/>
            </p:cNvSpPr>
            <p:nvPr/>
          </p:nvSpPr>
          <p:spPr bwMode="black">
            <a:xfrm>
              <a:off x="4958" y="4036"/>
              <a:ext cx="61" cy="82"/>
            </a:xfrm>
            <a:custGeom>
              <a:avLst/>
              <a:gdLst/>
              <a:ahLst/>
              <a:cxnLst>
                <a:cxn ang="0">
                  <a:pos x="16" y="0"/>
                </a:cxn>
                <a:cxn ang="0">
                  <a:pos x="39" y="0"/>
                </a:cxn>
                <a:cxn ang="0">
                  <a:pos x="38" y="9"/>
                </a:cxn>
                <a:cxn ang="0">
                  <a:pos x="62" y="0"/>
                </a:cxn>
                <a:cxn ang="0">
                  <a:pos x="58" y="21"/>
                </a:cxn>
                <a:cxn ang="0">
                  <a:pos x="55" y="21"/>
                </a:cxn>
                <a:cxn ang="0">
                  <a:pos x="33" y="35"/>
                </a:cxn>
                <a:cxn ang="0">
                  <a:pos x="24" y="82"/>
                </a:cxn>
                <a:cxn ang="0">
                  <a:pos x="0" y="82"/>
                </a:cxn>
                <a:cxn ang="0">
                  <a:pos x="16" y="0"/>
                </a:cxn>
              </a:cxnLst>
              <a:rect l="0" t="0" r="r" b="b"/>
              <a:pathLst>
                <a:path w="62" h="82">
                  <a:moveTo>
                    <a:pt x="16" y="0"/>
                  </a:moveTo>
                  <a:cubicBezTo>
                    <a:pt x="39" y="0"/>
                    <a:pt x="39" y="0"/>
                    <a:pt x="39" y="0"/>
                  </a:cubicBezTo>
                  <a:cubicBezTo>
                    <a:pt x="38" y="9"/>
                    <a:pt x="38" y="9"/>
                    <a:pt x="38" y="9"/>
                  </a:cubicBezTo>
                  <a:cubicBezTo>
                    <a:pt x="44" y="4"/>
                    <a:pt x="53" y="1"/>
                    <a:pt x="62" y="0"/>
                  </a:cubicBezTo>
                  <a:cubicBezTo>
                    <a:pt x="58" y="21"/>
                    <a:pt x="58" y="21"/>
                    <a:pt x="58" y="21"/>
                  </a:cubicBezTo>
                  <a:cubicBezTo>
                    <a:pt x="55" y="21"/>
                    <a:pt x="55" y="21"/>
                    <a:pt x="55" y="21"/>
                  </a:cubicBezTo>
                  <a:cubicBezTo>
                    <a:pt x="41" y="23"/>
                    <a:pt x="35" y="26"/>
                    <a:pt x="33" y="35"/>
                  </a:cubicBezTo>
                  <a:cubicBezTo>
                    <a:pt x="24" y="82"/>
                    <a:pt x="24" y="82"/>
                    <a:pt x="24" y="82"/>
                  </a:cubicBezTo>
                  <a:cubicBezTo>
                    <a:pt x="0" y="82"/>
                    <a:pt x="0" y="82"/>
                    <a:pt x="0" y="82"/>
                  </a:cubicBezTo>
                  <a:lnTo>
                    <a:pt x="16" y="0"/>
                  </a:lnTo>
                  <a:close/>
                </a:path>
              </a:pathLst>
            </a:custGeom>
            <a:solidFill>
              <a:schemeClr val="tx1"/>
            </a:solidFill>
            <a:ln w="9525">
              <a:noFill/>
              <a:round/>
              <a:headEnd/>
              <a:tailEnd/>
            </a:ln>
          </p:spPr>
          <p:txBody>
            <a:bodyPr/>
            <a:lstStyle/>
            <a:p>
              <a:endParaRPr lang="en-US" dirty="0"/>
            </a:p>
          </p:txBody>
        </p:sp>
        <p:sp>
          <p:nvSpPr>
            <p:cNvPr id="71" name="Freeform 295"/>
            <p:cNvSpPr>
              <a:spLocks noChangeAspect="1" noEditPoints="1"/>
            </p:cNvSpPr>
            <p:nvPr/>
          </p:nvSpPr>
          <p:spPr bwMode="black">
            <a:xfrm>
              <a:off x="5347" y="4035"/>
              <a:ext cx="85" cy="84"/>
            </a:xfrm>
            <a:custGeom>
              <a:avLst/>
              <a:gdLst/>
              <a:ahLst/>
              <a:cxnLst>
                <a:cxn ang="0">
                  <a:pos x="76" y="67"/>
                </a:cxn>
                <a:cxn ang="0">
                  <a:pos x="75" y="84"/>
                </a:cxn>
                <a:cxn ang="0">
                  <a:pos x="53" y="84"/>
                </a:cxn>
                <a:cxn ang="0">
                  <a:pos x="53" y="75"/>
                </a:cxn>
                <a:cxn ang="0">
                  <a:pos x="52" y="75"/>
                </a:cxn>
                <a:cxn ang="0">
                  <a:pos x="26" y="86"/>
                </a:cxn>
                <a:cxn ang="0">
                  <a:pos x="3" y="62"/>
                </a:cxn>
                <a:cxn ang="0">
                  <a:pos x="51" y="32"/>
                </a:cxn>
                <a:cxn ang="0">
                  <a:pos x="60" y="30"/>
                </a:cxn>
                <a:cxn ang="0">
                  <a:pos x="61" y="24"/>
                </a:cxn>
                <a:cxn ang="0">
                  <a:pos x="51" y="15"/>
                </a:cxn>
                <a:cxn ang="0">
                  <a:pos x="37" y="26"/>
                </a:cxn>
                <a:cxn ang="0">
                  <a:pos x="14" y="26"/>
                </a:cxn>
                <a:cxn ang="0">
                  <a:pos x="52" y="0"/>
                </a:cxn>
                <a:cxn ang="0">
                  <a:pos x="84" y="24"/>
                </a:cxn>
                <a:cxn ang="0">
                  <a:pos x="76" y="67"/>
                </a:cxn>
                <a:cxn ang="0">
                  <a:pos x="57" y="44"/>
                </a:cxn>
                <a:cxn ang="0">
                  <a:pos x="40" y="49"/>
                </a:cxn>
                <a:cxn ang="0">
                  <a:pos x="27" y="59"/>
                </a:cxn>
                <a:cxn ang="0">
                  <a:pos x="36" y="68"/>
                </a:cxn>
                <a:cxn ang="0">
                  <a:pos x="56" y="50"/>
                </a:cxn>
                <a:cxn ang="0">
                  <a:pos x="57" y="44"/>
                </a:cxn>
              </a:cxnLst>
              <a:rect l="0" t="0" r="r" b="b"/>
              <a:pathLst>
                <a:path w="87" h="86">
                  <a:moveTo>
                    <a:pt x="76" y="67"/>
                  </a:moveTo>
                  <a:cubicBezTo>
                    <a:pt x="75" y="72"/>
                    <a:pt x="74" y="79"/>
                    <a:pt x="75" y="84"/>
                  </a:cubicBezTo>
                  <a:cubicBezTo>
                    <a:pt x="53" y="84"/>
                    <a:pt x="53" y="84"/>
                    <a:pt x="53" y="84"/>
                  </a:cubicBezTo>
                  <a:cubicBezTo>
                    <a:pt x="52" y="81"/>
                    <a:pt x="52" y="78"/>
                    <a:pt x="53" y="75"/>
                  </a:cubicBezTo>
                  <a:cubicBezTo>
                    <a:pt x="52" y="75"/>
                    <a:pt x="52" y="75"/>
                    <a:pt x="52" y="75"/>
                  </a:cubicBezTo>
                  <a:cubicBezTo>
                    <a:pt x="47" y="82"/>
                    <a:pt x="34" y="86"/>
                    <a:pt x="26" y="86"/>
                  </a:cubicBezTo>
                  <a:cubicBezTo>
                    <a:pt x="10" y="86"/>
                    <a:pt x="0" y="77"/>
                    <a:pt x="3" y="62"/>
                  </a:cubicBezTo>
                  <a:cubicBezTo>
                    <a:pt x="7" y="42"/>
                    <a:pt x="24" y="35"/>
                    <a:pt x="51" y="32"/>
                  </a:cubicBezTo>
                  <a:cubicBezTo>
                    <a:pt x="60" y="30"/>
                    <a:pt x="60" y="30"/>
                    <a:pt x="60" y="30"/>
                  </a:cubicBezTo>
                  <a:cubicBezTo>
                    <a:pt x="61" y="24"/>
                    <a:pt x="61" y="24"/>
                    <a:pt x="61" y="24"/>
                  </a:cubicBezTo>
                  <a:cubicBezTo>
                    <a:pt x="62" y="17"/>
                    <a:pt x="58" y="15"/>
                    <a:pt x="51" y="15"/>
                  </a:cubicBezTo>
                  <a:cubicBezTo>
                    <a:pt x="44" y="15"/>
                    <a:pt x="40" y="18"/>
                    <a:pt x="37" y="26"/>
                  </a:cubicBezTo>
                  <a:cubicBezTo>
                    <a:pt x="14" y="26"/>
                    <a:pt x="14" y="26"/>
                    <a:pt x="14" y="26"/>
                  </a:cubicBezTo>
                  <a:cubicBezTo>
                    <a:pt x="19" y="2"/>
                    <a:pt x="41" y="0"/>
                    <a:pt x="52" y="0"/>
                  </a:cubicBezTo>
                  <a:cubicBezTo>
                    <a:pt x="75" y="0"/>
                    <a:pt x="87" y="5"/>
                    <a:pt x="84" y="24"/>
                  </a:cubicBezTo>
                  <a:lnTo>
                    <a:pt x="76" y="67"/>
                  </a:lnTo>
                  <a:close/>
                  <a:moveTo>
                    <a:pt x="57" y="44"/>
                  </a:moveTo>
                  <a:cubicBezTo>
                    <a:pt x="40" y="49"/>
                    <a:pt x="40" y="49"/>
                    <a:pt x="40" y="49"/>
                  </a:cubicBezTo>
                  <a:cubicBezTo>
                    <a:pt x="34" y="50"/>
                    <a:pt x="28" y="53"/>
                    <a:pt x="27" y="59"/>
                  </a:cubicBezTo>
                  <a:cubicBezTo>
                    <a:pt x="25" y="66"/>
                    <a:pt x="30" y="68"/>
                    <a:pt x="36" y="68"/>
                  </a:cubicBezTo>
                  <a:cubicBezTo>
                    <a:pt x="45" y="68"/>
                    <a:pt x="54" y="62"/>
                    <a:pt x="56" y="50"/>
                  </a:cubicBezTo>
                  <a:lnTo>
                    <a:pt x="57" y="44"/>
                  </a:lnTo>
                  <a:close/>
                </a:path>
              </a:pathLst>
            </a:custGeom>
            <a:solidFill>
              <a:schemeClr val="tx1"/>
            </a:solidFill>
            <a:ln w="9525">
              <a:noFill/>
              <a:round/>
              <a:headEnd/>
              <a:tailEnd/>
            </a:ln>
          </p:spPr>
          <p:txBody>
            <a:bodyPr/>
            <a:lstStyle/>
            <a:p>
              <a:endParaRPr lang="en-US" dirty="0"/>
            </a:p>
          </p:txBody>
        </p:sp>
        <p:sp>
          <p:nvSpPr>
            <p:cNvPr id="72" name="Freeform 296"/>
            <p:cNvSpPr>
              <a:spLocks noChangeAspect="1"/>
            </p:cNvSpPr>
            <p:nvPr/>
          </p:nvSpPr>
          <p:spPr bwMode="black">
            <a:xfrm>
              <a:off x="5434" y="4010"/>
              <a:ext cx="44" cy="108"/>
            </a:xfrm>
            <a:custGeom>
              <a:avLst/>
              <a:gdLst/>
              <a:ahLst/>
              <a:cxnLst>
                <a:cxn ang="0">
                  <a:pos x="0" y="218"/>
                </a:cxn>
                <a:cxn ang="0">
                  <a:pos x="42" y="0"/>
                </a:cxn>
                <a:cxn ang="0">
                  <a:pos x="90" y="0"/>
                </a:cxn>
                <a:cxn ang="0">
                  <a:pos x="48" y="218"/>
                </a:cxn>
                <a:cxn ang="0">
                  <a:pos x="0" y="218"/>
                </a:cxn>
              </a:cxnLst>
              <a:rect l="0" t="0" r="r" b="b"/>
              <a:pathLst>
                <a:path w="90" h="218">
                  <a:moveTo>
                    <a:pt x="0" y="218"/>
                  </a:moveTo>
                  <a:lnTo>
                    <a:pt x="42" y="0"/>
                  </a:lnTo>
                  <a:lnTo>
                    <a:pt x="90" y="0"/>
                  </a:lnTo>
                  <a:lnTo>
                    <a:pt x="48" y="218"/>
                  </a:lnTo>
                  <a:lnTo>
                    <a:pt x="0" y="218"/>
                  </a:lnTo>
                  <a:close/>
                </a:path>
              </a:pathLst>
            </a:custGeom>
            <a:solidFill>
              <a:schemeClr val="tx1"/>
            </a:solidFill>
            <a:ln w="9525">
              <a:noFill/>
              <a:round/>
              <a:headEnd/>
              <a:tailEnd/>
            </a:ln>
          </p:spPr>
          <p:txBody>
            <a:bodyPr/>
            <a:lstStyle/>
            <a:p>
              <a:endParaRPr lang="en-US" dirty="0"/>
            </a:p>
          </p:txBody>
        </p:sp>
        <p:sp>
          <p:nvSpPr>
            <p:cNvPr id="73" name="Freeform 297"/>
            <p:cNvSpPr>
              <a:spLocks noChangeAspect="1" noEditPoints="1"/>
            </p:cNvSpPr>
            <p:nvPr/>
          </p:nvSpPr>
          <p:spPr bwMode="black">
            <a:xfrm>
              <a:off x="5012" y="4035"/>
              <a:ext cx="87" cy="84"/>
            </a:xfrm>
            <a:custGeom>
              <a:avLst/>
              <a:gdLst/>
              <a:ahLst/>
              <a:cxnLst>
                <a:cxn ang="0">
                  <a:pos x="42" y="68"/>
                </a:cxn>
                <a:cxn ang="0">
                  <a:pos x="28" y="48"/>
                </a:cxn>
                <a:cxn ang="0">
                  <a:pos x="84" y="48"/>
                </a:cxn>
                <a:cxn ang="0">
                  <a:pos x="53" y="0"/>
                </a:cxn>
                <a:cxn ang="0">
                  <a:pos x="4" y="45"/>
                </a:cxn>
                <a:cxn ang="0">
                  <a:pos x="37" y="86"/>
                </a:cxn>
                <a:cxn ang="0">
                  <a:pos x="80" y="63"/>
                </a:cxn>
                <a:cxn ang="0">
                  <a:pos x="64" y="55"/>
                </a:cxn>
                <a:cxn ang="0">
                  <a:pos x="42" y="68"/>
                </a:cxn>
                <a:cxn ang="0">
                  <a:pos x="50" y="18"/>
                </a:cxn>
                <a:cxn ang="0">
                  <a:pos x="63" y="33"/>
                </a:cxn>
                <a:cxn ang="0">
                  <a:pos x="30" y="33"/>
                </a:cxn>
                <a:cxn ang="0">
                  <a:pos x="50" y="18"/>
                </a:cxn>
              </a:cxnLst>
              <a:rect l="0" t="0" r="r" b="b"/>
              <a:pathLst>
                <a:path w="89" h="86">
                  <a:moveTo>
                    <a:pt x="42" y="68"/>
                  </a:moveTo>
                  <a:cubicBezTo>
                    <a:pt x="34" y="68"/>
                    <a:pt x="25" y="63"/>
                    <a:pt x="28" y="48"/>
                  </a:cubicBezTo>
                  <a:cubicBezTo>
                    <a:pt x="84" y="48"/>
                    <a:pt x="84" y="48"/>
                    <a:pt x="84" y="48"/>
                  </a:cubicBezTo>
                  <a:cubicBezTo>
                    <a:pt x="89" y="23"/>
                    <a:pt x="83" y="0"/>
                    <a:pt x="53" y="0"/>
                  </a:cubicBezTo>
                  <a:cubicBezTo>
                    <a:pt x="28" y="0"/>
                    <a:pt x="10" y="17"/>
                    <a:pt x="4" y="45"/>
                  </a:cubicBezTo>
                  <a:cubicBezTo>
                    <a:pt x="0" y="68"/>
                    <a:pt x="11" y="86"/>
                    <a:pt x="37" y="86"/>
                  </a:cubicBezTo>
                  <a:cubicBezTo>
                    <a:pt x="55" y="86"/>
                    <a:pt x="69" y="79"/>
                    <a:pt x="80" y="63"/>
                  </a:cubicBezTo>
                  <a:cubicBezTo>
                    <a:pt x="64" y="55"/>
                    <a:pt x="64" y="55"/>
                    <a:pt x="64" y="55"/>
                  </a:cubicBezTo>
                  <a:cubicBezTo>
                    <a:pt x="55" y="64"/>
                    <a:pt x="50" y="68"/>
                    <a:pt x="42" y="68"/>
                  </a:cubicBezTo>
                  <a:close/>
                  <a:moveTo>
                    <a:pt x="50" y="18"/>
                  </a:moveTo>
                  <a:cubicBezTo>
                    <a:pt x="56" y="18"/>
                    <a:pt x="64" y="21"/>
                    <a:pt x="63" y="33"/>
                  </a:cubicBezTo>
                  <a:cubicBezTo>
                    <a:pt x="30" y="33"/>
                    <a:pt x="30" y="33"/>
                    <a:pt x="30" y="33"/>
                  </a:cubicBezTo>
                  <a:cubicBezTo>
                    <a:pt x="34" y="22"/>
                    <a:pt x="43" y="18"/>
                    <a:pt x="50" y="18"/>
                  </a:cubicBezTo>
                  <a:close/>
                </a:path>
              </a:pathLst>
            </a:custGeom>
            <a:solidFill>
              <a:schemeClr val="tx1"/>
            </a:solidFill>
            <a:ln w="9525">
              <a:noFill/>
              <a:round/>
              <a:headEnd/>
              <a:tailEnd/>
            </a:ln>
          </p:spPr>
          <p:txBody>
            <a:bodyPr/>
            <a:lstStyle/>
            <a:p>
              <a:endParaRPr lang="en-US" dirty="0"/>
            </a:p>
          </p:txBody>
        </p:sp>
        <p:sp>
          <p:nvSpPr>
            <p:cNvPr id="74" name="Freeform 298"/>
            <p:cNvSpPr>
              <a:spLocks noChangeAspect="1" noEditPoints="1"/>
            </p:cNvSpPr>
            <p:nvPr/>
          </p:nvSpPr>
          <p:spPr bwMode="black">
            <a:xfrm>
              <a:off x="5099" y="4035"/>
              <a:ext cx="88" cy="84"/>
            </a:xfrm>
            <a:custGeom>
              <a:avLst/>
              <a:gdLst/>
              <a:ahLst/>
              <a:cxnLst>
                <a:cxn ang="0">
                  <a:pos x="42" y="68"/>
                </a:cxn>
                <a:cxn ang="0">
                  <a:pos x="28" y="48"/>
                </a:cxn>
                <a:cxn ang="0">
                  <a:pos x="84" y="48"/>
                </a:cxn>
                <a:cxn ang="0">
                  <a:pos x="53" y="0"/>
                </a:cxn>
                <a:cxn ang="0">
                  <a:pos x="5" y="45"/>
                </a:cxn>
                <a:cxn ang="0">
                  <a:pos x="37" y="86"/>
                </a:cxn>
                <a:cxn ang="0">
                  <a:pos x="81" y="63"/>
                </a:cxn>
                <a:cxn ang="0">
                  <a:pos x="64" y="55"/>
                </a:cxn>
                <a:cxn ang="0">
                  <a:pos x="42" y="68"/>
                </a:cxn>
                <a:cxn ang="0">
                  <a:pos x="50" y="18"/>
                </a:cxn>
                <a:cxn ang="0">
                  <a:pos x="63" y="33"/>
                </a:cxn>
                <a:cxn ang="0">
                  <a:pos x="31" y="33"/>
                </a:cxn>
                <a:cxn ang="0">
                  <a:pos x="50" y="18"/>
                </a:cxn>
              </a:cxnLst>
              <a:rect l="0" t="0" r="r" b="b"/>
              <a:pathLst>
                <a:path w="89" h="86">
                  <a:moveTo>
                    <a:pt x="42" y="68"/>
                  </a:moveTo>
                  <a:cubicBezTo>
                    <a:pt x="34" y="68"/>
                    <a:pt x="25" y="63"/>
                    <a:pt x="28" y="48"/>
                  </a:cubicBezTo>
                  <a:cubicBezTo>
                    <a:pt x="84" y="48"/>
                    <a:pt x="84" y="48"/>
                    <a:pt x="84" y="48"/>
                  </a:cubicBezTo>
                  <a:cubicBezTo>
                    <a:pt x="89" y="23"/>
                    <a:pt x="83" y="0"/>
                    <a:pt x="53" y="0"/>
                  </a:cubicBezTo>
                  <a:cubicBezTo>
                    <a:pt x="29" y="0"/>
                    <a:pt x="10" y="17"/>
                    <a:pt x="5" y="45"/>
                  </a:cubicBezTo>
                  <a:cubicBezTo>
                    <a:pt x="0" y="68"/>
                    <a:pt x="12" y="86"/>
                    <a:pt x="37" y="86"/>
                  </a:cubicBezTo>
                  <a:cubicBezTo>
                    <a:pt x="55" y="86"/>
                    <a:pt x="69" y="79"/>
                    <a:pt x="81" y="63"/>
                  </a:cubicBezTo>
                  <a:cubicBezTo>
                    <a:pt x="64" y="55"/>
                    <a:pt x="64" y="55"/>
                    <a:pt x="64" y="55"/>
                  </a:cubicBezTo>
                  <a:cubicBezTo>
                    <a:pt x="55" y="64"/>
                    <a:pt x="50" y="68"/>
                    <a:pt x="42" y="68"/>
                  </a:cubicBezTo>
                  <a:close/>
                  <a:moveTo>
                    <a:pt x="50" y="18"/>
                  </a:moveTo>
                  <a:cubicBezTo>
                    <a:pt x="57" y="18"/>
                    <a:pt x="65" y="21"/>
                    <a:pt x="63" y="33"/>
                  </a:cubicBezTo>
                  <a:cubicBezTo>
                    <a:pt x="31" y="33"/>
                    <a:pt x="31" y="33"/>
                    <a:pt x="31" y="33"/>
                  </a:cubicBezTo>
                  <a:cubicBezTo>
                    <a:pt x="34" y="22"/>
                    <a:pt x="43" y="18"/>
                    <a:pt x="50" y="18"/>
                  </a:cubicBezTo>
                  <a:close/>
                </a:path>
              </a:pathLst>
            </a:custGeom>
            <a:solidFill>
              <a:schemeClr val="tx1"/>
            </a:solidFill>
            <a:ln w="9525">
              <a:noFill/>
              <a:round/>
              <a:headEnd/>
              <a:tailEnd/>
            </a:ln>
          </p:spPr>
          <p:txBody>
            <a:bodyPr/>
            <a:lstStyle/>
            <a:p>
              <a:endParaRPr lang="en-US" dirty="0"/>
            </a:p>
          </p:txBody>
        </p:sp>
        <p:sp>
          <p:nvSpPr>
            <p:cNvPr id="75" name="Freeform 299"/>
            <p:cNvSpPr>
              <a:spLocks noChangeAspect="1" noEditPoints="1"/>
            </p:cNvSpPr>
            <p:nvPr/>
          </p:nvSpPr>
          <p:spPr bwMode="black">
            <a:xfrm>
              <a:off x="5472" y="4035"/>
              <a:ext cx="87" cy="84"/>
            </a:xfrm>
            <a:custGeom>
              <a:avLst/>
              <a:gdLst/>
              <a:ahLst/>
              <a:cxnLst>
                <a:cxn ang="0">
                  <a:pos x="41" y="68"/>
                </a:cxn>
                <a:cxn ang="0">
                  <a:pos x="28" y="48"/>
                </a:cxn>
                <a:cxn ang="0">
                  <a:pos x="84" y="48"/>
                </a:cxn>
                <a:cxn ang="0">
                  <a:pos x="53" y="0"/>
                </a:cxn>
                <a:cxn ang="0">
                  <a:pos x="4" y="45"/>
                </a:cxn>
                <a:cxn ang="0">
                  <a:pos x="36" y="86"/>
                </a:cxn>
                <a:cxn ang="0">
                  <a:pos x="80" y="63"/>
                </a:cxn>
                <a:cxn ang="0">
                  <a:pos x="63" y="55"/>
                </a:cxn>
                <a:cxn ang="0">
                  <a:pos x="41" y="68"/>
                </a:cxn>
                <a:cxn ang="0">
                  <a:pos x="49" y="18"/>
                </a:cxn>
                <a:cxn ang="0">
                  <a:pos x="63" y="33"/>
                </a:cxn>
                <a:cxn ang="0">
                  <a:pos x="30" y="33"/>
                </a:cxn>
                <a:cxn ang="0">
                  <a:pos x="49" y="18"/>
                </a:cxn>
              </a:cxnLst>
              <a:rect l="0" t="0" r="r" b="b"/>
              <a:pathLst>
                <a:path w="88" h="86">
                  <a:moveTo>
                    <a:pt x="41" y="68"/>
                  </a:moveTo>
                  <a:cubicBezTo>
                    <a:pt x="34" y="68"/>
                    <a:pt x="25" y="63"/>
                    <a:pt x="28" y="48"/>
                  </a:cubicBezTo>
                  <a:cubicBezTo>
                    <a:pt x="84" y="48"/>
                    <a:pt x="84" y="48"/>
                    <a:pt x="84" y="48"/>
                  </a:cubicBezTo>
                  <a:cubicBezTo>
                    <a:pt x="88" y="23"/>
                    <a:pt x="83" y="0"/>
                    <a:pt x="53" y="0"/>
                  </a:cubicBezTo>
                  <a:cubicBezTo>
                    <a:pt x="28" y="0"/>
                    <a:pt x="10" y="17"/>
                    <a:pt x="4" y="45"/>
                  </a:cubicBezTo>
                  <a:cubicBezTo>
                    <a:pt x="0" y="68"/>
                    <a:pt x="11" y="86"/>
                    <a:pt x="36" y="86"/>
                  </a:cubicBezTo>
                  <a:cubicBezTo>
                    <a:pt x="55" y="86"/>
                    <a:pt x="69" y="79"/>
                    <a:pt x="80" y="63"/>
                  </a:cubicBezTo>
                  <a:cubicBezTo>
                    <a:pt x="63" y="55"/>
                    <a:pt x="63" y="55"/>
                    <a:pt x="63" y="55"/>
                  </a:cubicBezTo>
                  <a:cubicBezTo>
                    <a:pt x="55" y="64"/>
                    <a:pt x="50" y="68"/>
                    <a:pt x="41" y="68"/>
                  </a:cubicBezTo>
                  <a:close/>
                  <a:moveTo>
                    <a:pt x="49" y="18"/>
                  </a:moveTo>
                  <a:cubicBezTo>
                    <a:pt x="56" y="18"/>
                    <a:pt x="64" y="21"/>
                    <a:pt x="63" y="33"/>
                  </a:cubicBezTo>
                  <a:cubicBezTo>
                    <a:pt x="30" y="33"/>
                    <a:pt x="30" y="33"/>
                    <a:pt x="30" y="33"/>
                  </a:cubicBezTo>
                  <a:cubicBezTo>
                    <a:pt x="33" y="22"/>
                    <a:pt x="42" y="18"/>
                    <a:pt x="49" y="18"/>
                  </a:cubicBezTo>
                  <a:close/>
                </a:path>
              </a:pathLst>
            </a:custGeom>
            <a:solidFill>
              <a:schemeClr val="tx1"/>
            </a:solidFill>
            <a:ln w="9525">
              <a:noFill/>
              <a:round/>
              <a:headEnd/>
              <a:tailEnd/>
            </a:ln>
          </p:spPr>
          <p:txBody>
            <a:bodyPr/>
            <a:lstStyle/>
            <a:p>
              <a:endParaRPr lang="en-US" dirty="0"/>
            </a:p>
          </p:txBody>
        </p:sp>
        <p:sp>
          <p:nvSpPr>
            <p:cNvPr id="76" name="Freeform 300"/>
            <p:cNvSpPr>
              <a:spLocks noChangeAspect="1"/>
            </p:cNvSpPr>
            <p:nvPr/>
          </p:nvSpPr>
          <p:spPr bwMode="black">
            <a:xfrm>
              <a:off x="5265" y="4035"/>
              <a:ext cx="84" cy="84"/>
            </a:xfrm>
            <a:custGeom>
              <a:avLst/>
              <a:gdLst/>
              <a:ahLst/>
              <a:cxnLst>
                <a:cxn ang="0">
                  <a:pos x="63" y="56"/>
                </a:cxn>
                <a:cxn ang="0">
                  <a:pos x="44" y="67"/>
                </a:cxn>
                <a:cxn ang="0">
                  <a:pos x="30" y="43"/>
                </a:cxn>
                <a:cxn ang="0">
                  <a:pos x="53" y="19"/>
                </a:cxn>
                <a:cxn ang="0">
                  <a:pos x="67" y="31"/>
                </a:cxn>
                <a:cxn ang="0">
                  <a:pos x="86" y="19"/>
                </a:cxn>
                <a:cxn ang="0">
                  <a:pos x="54" y="0"/>
                </a:cxn>
                <a:cxn ang="0">
                  <a:pos x="5" y="43"/>
                </a:cxn>
                <a:cxn ang="0">
                  <a:pos x="38" y="86"/>
                </a:cxn>
                <a:cxn ang="0">
                  <a:pos x="79" y="64"/>
                </a:cxn>
                <a:cxn ang="0">
                  <a:pos x="63" y="56"/>
                </a:cxn>
              </a:cxnLst>
              <a:rect l="0" t="0" r="r" b="b"/>
              <a:pathLst>
                <a:path w="86" h="86">
                  <a:moveTo>
                    <a:pt x="63" y="56"/>
                  </a:moveTo>
                  <a:cubicBezTo>
                    <a:pt x="57" y="65"/>
                    <a:pt x="51" y="67"/>
                    <a:pt x="44" y="67"/>
                  </a:cubicBezTo>
                  <a:cubicBezTo>
                    <a:pt x="31" y="67"/>
                    <a:pt x="27" y="57"/>
                    <a:pt x="30" y="43"/>
                  </a:cubicBezTo>
                  <a:cubicBezTo>
                    <a:pt x="33" y="29"/>
                    <a:pt x="40" y="19"/>
                    <a:pt x="53" y="19"/>
                  </a:cubicBezTo>
                  <a:cubicBezTo>
                    <a:pt x="57" y="19"/>
                    <a:pt x="65" y="21"/>
                    <a:pt x="67" y="31"/>
                  </a:cubicBezTo>
                  <a:cubicBezTo>
                    <a:pt x="86" y="19"/>
                    <a:pt x="86" y="19"/>
                    <a:pt x="86" y="19"/>
                  </a:cubicBezTo>
                  <a:cubicBezTo>
                    <a:pt x="81" y="6"/>
                    <a:pt x="69" y="0"/>
                    <a:pt x="54" y="0"/>
                  </a:cubicBezTo>
                  <a:cubicBezTo>
                    <a:pt x="31" y="0"/>
                    <a:pt x="10" y="16"/>
                    <a:pt x="5" y="43"/>
                  </a:cubicBezTo>
                  <a:cubicBezTo>
                    <a:pt x="0" y="70"/>
                    <a:pt x="14" y="86"/>
                    <a:pt x="38" y="86"/>
                  </a:cubicBezTo>
                  <a:cubicBezTo>
                    <a:pt x="54" y="86"/>
                    <a:pt x="69" y="77"/>
                    <a:pt x="79" y="64"/>
                  </a:cubicBezTo>
                  <a:lnTo>
                    <a:pt x="63" y="56"/>
                  </a:lnTo>
                  <a:close/>
                </a:path>
              </a:pathLst>
            </a:custGeom>
            <a:solidFill>
              <a:schemeClr val="tx1"/>
            </a:solidFill>
            <a:ln w="9525">
              <a:noFill/>
              <a:round/>
              <a:headEnd/>
              <a:tailEnd/>
            </a:ln>
          </p:spPr>
          <p:txBody>
            <a:bodyPr/>
            <a:lstStyle/>
            <a:p>
              <a:endParaRPr lang="en-US" dirty="0"/>
            </a:p>
          </p:txBody>
        </p:sp>
        <p:sp>
          <p:nvSpPr>
            <p:cNvPr id="77" name="Freeform 301"/>
            <p:cNvSpPr>
              <a:spLocks noChangeAspect="1"/>
            </p:cNvSpPr>
            <p:nvPr/>
          </p:nvSpPr>
          <p:spPr bwMode="black">
            <a:xfrm>
              <a:off x="5180" y="4035"/>
              <a:ext cx="90" cy="84"/>
            </a:xfrm>
            <a:custGeom>
              <a:avLst/>
              <a:gdLst/>
              <a:ahLst/>
              <a:cxnLst>
                <a:cxn ang="0">
                  <a:pos x="38" y="24"/>
                </a:cxn>
                <a:cxn ang="0">
                  <a:pos x="49" y="18"/>
                </a:cxn>
                <a:cxn ang="0">
                  <a:pos x="70" y="26"/>
                </a:cxn>
                <a:cxn ang="0">
                  <a:pos x="90" y="14"/>
                </a:cxn>
                <a:cxn ang="0">
                  <a:pos x="54" y="0"/>
                </a:cxn>
                <a:cxn ang="0">
                  <a:pos x="14" y="29"/>
                </a:cxn>
                <a:cxn ang="0">
                  <a:pos x="56" y="60"/>
                </a:cxn>
                <a:cxn ang="0">
                  <a:pos x="41" y="68"/>
                </a:cxn>
                <a:cxn ang="0">
                  <a:pos x="18" y="57"/>
                </a:cxn>
                <a:cxn ang="0">
                  <a:pos x="0" y="68"/>
                </a:cxn>
                <a:cxn ang="0">
                  <a:pos x="37" y="86"/>
                </a:cxn>
                <a:cxn ang="0">
                  <a:pos x="80" y="57"/>
                </a:cxn>
                <a:cxn ang="0">
                  <a:pos x="38" y="24"/>
                </a:cxn>
              </a:cxnLst>
              <a:rect l="0" t="0" r="r" b="b"/>
              <a:pathLst>
                <a:path w="90" h="86">
                  <a:moveTo>
                    <a:pt x="38" y="24"/>
                  </a:moveTo>
                  <a:cubicBezTo>
                    <a:pt x="39" y="20"/>
                    <a:pt x="43" y="18"/>
                    <a:pt x="49" y="18"/>
                  </a:cubicBezTo>
                  <a:cubicBezTo>
                    <a:pt x="57" y="18"/>
                    <a:pt x="66" y="21"/>
                    <a:pt x="70" y="26"/>
                  </a:cubicBezTo>
                  <a:cubicBezTo>
                    <a:pt x="90" y="14"/>
                    <a:pt x="90" y="14"/>
                    <a:pt x="90" y="14"/>
                  </a:cubicBezTo>
                  <a:cubicBezTo>
                    <a:pt x="79" y="4"/>
                    <a:pt x="66" y="0"/>
                    <a:pt x="54" y="0"/>
                  </a:cubicBezTo>
                  <a:cubicBezTo>
                    <a:pt x="37" y="0"/>
                    <a:pt x="18" y="8"/>
                    <a:pt x="14" y="29"/>
                  </a:cubicBezTo>
                  <a:cubicBezTo>
                    <a:pt x="8" y="58"/>
                    <a:pt x="59" y="47"/>
                    <a:pt x="56" y="60"/>
                  </a:cubicBezTo>
                  <a:cubicBezTo>
                    <a:pt x="55" y="67"/>
                    <a:pt x="45" y="68"/>
                    <a:pt x="41" y="68"/>
                  </a:cubicBezTo>
                  <a:cubicBezTo>
                    <a:pt x="31" y="68"/>
                    <a:pt x="24" y="64"/>
                    <a:pt x="18" y="57"/>
                  </a:cubicBezTo>
                  <a:cubicBezTo>
                    <a:pt x="0" y="68"/>
                    <a:pt x="0" y="68"/>
                    <a:pt x="0" y="68"/>
                  </a:cubicBezTo>
                  <a:cubicBezTo>
                    <a:pt x="9" y="81"/>
                    <a:pt x="20" y="86"/>
                    <a:pt x="37" y="86"/>
                  </a:cubicBezTo>
                  <a:cubicBezTo>
                    <a:pt x="55" y="86"/>
                    <a:pt x="76" y="78"/>
                    <a:pt x="80" y="57"/>
                  </a:cubicBezTo>
                  <a:cubicBezTo>
                    <a:pt x="86" y="26"/>
                    <a:pt x="35" y="38"/>
                    <a:pt x="38" y="24"/>
                  </a:cubicBezTo>
                  <a:close/>
                </a:path>
              </a:pathLst>
            </a:custGeom>
            <a:solidFill>
              <a:schemeClr val="tx1"/>
            </a:solidFill>
            <a:ln w="9525">
              <a:noFill/>
              <a:round/>
              <a:headEnd/>
              <a:tailEnd/>
            </a:ln>
          </p:spPr>
          <p:txBody>
            <a:bodyPr/>
            <a:lstStyle/>
            <a:p>
              <a:endParaRPr lang="en-US" dirty="0"/>
            </a:p>
          </p:txBody>
        </p:sp>
      </p:grpSp>
      <p:sp>
        <p:nvSpPr>
          <p:cNvPr id="36066" name="Rectangle 226"/>
          <p:cNvSpPr>
            <a:spLocks noGrp="1" noChangeArrowheads="1"/>
          </p:cNvSpPr>
          <p:nvPr>
            <p:ph type="title"/>
          </p:nvPr>
        </p:nvSpPr>
        <p:spPr bwMode="auto">
          <a:xfrm>
            <a:off x="133352" y="214312"/>
            <a:ext cx="8882063" cy="490538"/>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Title Goes Here</a:t>
            </a:r>
          </a:p>
        </p:txBody>
      </p:sp>
      <p:sp>
        <p:nvSpPr>
          <p:cNvPr id="35846" name="Rectangle 6"/>
          <p:cNvSpPr>
            <a:spLocks noGrp="1" noChangeArrowheads="1"/>
          </p:cNvSpPr>
          <p:nvPr>
            <p:ph type="body" idx="1"/>
          </p:nvPr>
        </p:nvSpPr>
        <p:spPr bwMode="auto">
          <a:xfrm>
            <a:off x="133350" y="700088"/>
            <a:ext cx="8883650" cy="36814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cs-CZ" dirty="0" smtClean="0"/>
              <a:t>Klepnutím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en-US" dirty="0" smtClean="0"/>
          </a:p>
        </p:txBody>
      </p:sp>
      <p:sp>
        <p:nvSpPr>
          <p:cNvPr id="36170" name="Text Box 330"/>
          <p:cNvSpPr txBox="1">
            <a:spLocks noChangeArrowheads="1"/>
          </p:cNvSpPr>
          <p:nvPr/>
        </p:nvSpPr>
        <p:spPr bwMode="black">
          <a:xfrm>
            <a:off x="285751" y="4869656"/>
            <a:ext cx="5438775" cy="184666"/>
          </a:xfrm>
          <a:prstGeom prst="rect">
            <a:avLst/>
          </a:prstGeom>
          <a:noFill/>
          <a:ln w="25400">
            <a:noFill/>
            <a:miter lim="800000"/>
            <a:headEnd/>
            <a:tailEnd type="none" w="lg" len="sm"/>
          </a:ln>
          <a:effectLst/>
        </p:spPr>
        <p:txBody>
          <a:bodyPr lIns="0" tIns="0" rIns="0" bIns="0">
            <a:spAutoFit/>
          </a:bodyPr>
          <a:lstStyle/>
          <a:p>
            <a:pPr eaLnBrk="0" hangingPunct="0"/>
            <a:r>
              <a:rPr lang="en-US" sz="600" dirty="0"/>
              <a:t>Freescale Semiconductor Confidential and Proprietary Information. Freescale™ and the Freescale logo are trademarks </a:t>
            </a:r>
            <a:br>
              <a:rPr lang="en-US" sz="600" dirty="0"/>
            </a:br>
            <a:r>
              <a:rPr lang="en-US" sz="600" dirty="0"/>
              <a:t>of Freescale Semiconductor, Inc. All other product or service names are the property of their respective owners. © Freescale Semiconductor, Inc. </a:t>
            </a:r>
            <a:r>
              <a:rPr lang="en-US" sz="600" dirty="0" smtClean="0"/>
              <a:t>20</a:t>
            </a:r>
            <a:r>
              <a:rPr lang="cs-CZ" sz="600" dirty="0" smtClean="0"/>
              <a:t>11</a:t>
            </a:r>
            <a:r>
              <a:rPr lang="en-US" sz="600" dirty="0" smtClean="0"/>
              <a:t>.</a:t>
            </a:r>
            <a:endParaRPr lang="en-US" sz="600" dirty="0"/>
          </a:p>
        </p:txBody>
      </p:sp>
      <p:sp>
        <p:nvSpPr>
          <p:cNvPr id="36172" name="Rectangle 332"/>
          <p:cNvSpPr>
            <a:spLocks noGrp="1" noChangeArrowheads="1"/>
          </p:cNvSpPr>
          <p:nvPr>
            <p:ph type="sldNum" sz="quarter" idx="4"/>
          </p:nvPr>
        </p:nvSpPr>
        <p:spPr bwMode="auto">
          <a:xfrm>
            <a:off x="5872163" y="4879182"/>
            <a:ext cx="685800" cy="23574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fld id="{320FAD40-C98F-4685-A8A7-30F187ECC71C}" type="slidenum">
              <a:rPr lang="cs-CZ" smtClean="0"/>
              <a:pPr/>
              <a:t>‹#›</a:t>
            </a:fld>
            <a:endParaRPr lang="cs-CZ"/>
          </a:p>
        </p:txBody>
      </p:sp>
      <p:grpSp>
        <p:nvGrpSpPr>
          <p:cNvPr id="3" name="Skupina 104"/>
          <p:cNvGrpSpPr/>
          <p:nvPr/>
        </p:nvGrpSpPr>
        <p:grpSpPr>
          <a:xfrm>
            <a:off x="133351" y="91680"/>
            <a:ext cx="8893175" cy="120526"/>
            <a:chOff x="133350" y="91679"/>
            <a:chExt cx="8893175" cy="120526"/>
          </a:xfrm>
        </p:grpSpPr>
        <p:grpSp>
          <p:nvGrpSpPr>
            <p:cNvPr id="4" name="Skupina 98"/>
            <p:cNvGrpSpPr/>
            <p:nvPr userDrawn="1"/>
          </p:nvGrpSpPr>
          <p:grpSpPr>
            <a:xfrm>
              <a:off x="1114425" y="91679"/>
              <a:ext cx="7912100" cy="120526"/>
              <a:chOff x="1114425" y="339502"/>
              <a:chExt cx="7912100" cy="120526"/>
            </a:xfrm>
          </p:grpSpPr>
          <p:sp>
            <p:nvSpPr>
              <p:cNvPr id="96" name="Freeform 302"/>
              <p:cNvSpPr>
                <a:spLocks/>
              </p:cNvSpPr>
              <p:nvPr userDrawn="1"/>
            </p:nvSpPr>
            <p:spPr bwMode="auto">
              <a:xfrm>
                <a:off x="1114425" y="339502"/>
                <a:ext cx="705431" cy="120526"/>
              </a:xfrm>
              <a:custGeom>
                <a:avLst/>
                <a:gdLst/>
                <a:ahLst/>
                <a:cxnLst>
                  <a:cxn ang="0">
                    <a:pos x="0" y="102"/>
                  </a:cxn>
                  <a:cxn ang="0">
                    <a:pos x="597" y="102"/>
                  </a:cxn>
                  <a:cxn ang="0">
                    <a:pos x="597" y="0"/>
                  </a:cxn>
                  <a:cxn ang="0">
                    <a:pos x="45" y="0"/>
                  </a:cxn>
                  <a:cxn ang="0">
                    <a:pos x="0" y="45"/>
                  </a:cxn>
                  <a:cxn ang="0">
                    <a:pos x="0" y="102"/>
                  </a:cxn>
                </a:cxnLst>
                <a:rect l="0" t="0" r="r" b="b"/>
                <a:pathLst>
                  <a:path w="597" h="102">
                    <a:moveTo>
                      <a:pt x="0" y="102"/>
                    </a:moveTo>
                    <a:lnTo>
                      <a:pt x="597" y="102"/>
                    </a:lnTo>
                    <a:lnTo>
                      <a:pt x="597" y="0"/>
                    </a:lnTo>
                    <a:lnTo>
                      <a:pt x="45" y="0"/>
                    </a:lnTo>
                    <a:lnTo>
                      <a:pt x="0" y="45"/>
                    </a:lnTo>
                    <a:lnTo>
                      <a:pt x="0" y="102"/>
                    </a:lnTo>
                    <a:close/>
                  </a:path>
                </a:pathLst>
              </a:custGeom>
              <a:solidFill>
                <a:srgbClr val="4E6172"/>
              </a:solidFill>
              <a:ln w="9525">
                <a:noFill/>
                <a:round/>
                <a:headEnd/>
                <a:tailEnd/>
              </a:ln>
              <a:effectLst/>
            </p:spPr>
            <p:txBody>
              <a:bodyPr/>
              <a:lstStyle/>
              <a:p>
                <a:pPr marL="0" algn="l" defTabSz="914400" rtl="0" eaLnBrk="1" latinLnBrk="0" hangingPunct="1"/>
                <a:endParaRPr lang="en-US" sz="1800" kern="1200" dirty="0">
                  <a:solidFill>
                    <a:schemeClr val="tx1"/>
                  </a:solidFill>
                  <a:latin typeface="+mn-lt"/>
                  <a:ea typeface="+mn-ea"/>
                  <a:cs typeface="+mn-cs"/>
                </a:endParaRPr>
              </a:p>
            </p:txBody>
          </p:sp>
          <p:sp>
            <p:nvSpPr>
              <p:cNvPr id="98" name="Freeform 302"/>
              <p:cNvSpPr>
                <a:spLocks/>
              </p:cNvSpPr>
              <p:nvPr userDrawn="1"/>
            </p:nvSpPr>
            <p:spPr bwMode="auto">
              <a:xfrm>
                <a:off x="1393677" y="339502"/>
                <a:ext cx="7632848" cy="120526"/>
              </a:xfrm>
              <a:custGeom>
                <a:avLst/>
                <a:gdLst>
                  <a:gd name="connsiteX0" fmla="*/ 0 w 10000"/>
                  <a:gd name="connsiteY0" fmla="*/ 10000 h 10000"/>
                  <a:gd name="connsiteX1" fmla="*/ 10000 w 10000"/>
                  <a:gd name="connsiteY1" fmla="*/ 10000 h 10000"/>
                  <a:gd name="connsiteX2" fmla="*/ 10000 w 10000"/>
                  <a:gd name="connsiteY2" fmla="*/ 0 h 10000"/>
                  <a:gd name="connsiteX3" fmla="*/ 0 w 10000"/>
                  <a:gd name="connsiteY3" fmla="*/ 0 h 10000"/>
                  <a:gd name="connsiteX4" fmla="*/ 0 w 10000"/>
                  <a:gd name="connsiteY4" fmla="*/ 4412 h 10000"/>
                  <a:gd name="connsiteX5" fmla="*/ 0 w 10000"/>
                  <a:gd name="connsiteY5" fmla="*/ 10000 h 10000"/>
                  <a:gd name="connsiteX0" fmla="*/ 0 w 10000"/>
                  <a:gd name="connsiteY0" fmla="*/ 10000 h 10000"/>
                  <a:gd name="connsiteX1" fmla="*/ 10000 w 10000"/>
                  <a:gd name="connsiteY1" fmla="*/ 10000 h 10000"/>
                  <a:gd name="connsiteX2" fmla="*/ 10000 w 10000"/>
                  <a:gd name="connsiteY2" fmla="*/ 0 h 10000"/>
                  <a:gd name="connsiteX3" fmla="*/ 0 w 10000"/>
                  <a:gd name="connsiteY3" fmla="*/ 0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10000" y="10000"/>
                    </a:lnTo>
                    <a:lnTo>
                      <a:pt x="10000" y="0"/>
                    </a:lnTo>
                    <a:lnTo>
                      <a:pt x="0" y="0"/>
                    </a:lnTo>
                    <a:lnTo>
                      <a:pt x="0" y="10000"/>
                    </a:lnTo>
                    <a:close/>
                  </a:path>
                </a:pathLst>
              </a:custGeom>
              <a:solidFill>
                <a:srgbClr val="4E6172"/>
              </a:solidFill>
              <a:ln w="9525">
                <a:noFill/>
                <a:round/>
                <a:headEnd/>
                <a:tailEnd/>
              </a:ln>
              <a:effectLst/>
            </p:spPr>
            <p:txBody>
              <a:bodyPr/>
              <a:lstStyle/>
              <a:p>
                <a:pPr marL="0" algn="l" defTabSz="914400" rtl="0" eaLnBrk="1" latinLnBrk="0" hangingPunct="1"/>
                <a:endParaRPr lang="en-US" sz="1800" kern="1200" dirty="0">
                  <a:solidFill>
                    <a:schemeClr val="tx1"/>
                  </a:solidFill>
                  <a:latin typeface="+mn-lt"/>
                  <a:ea typeface="+mn-ea"/>
                  <a:cs typeface="+mn-cs"/>
                </a:endParaRPr>
              </a:p>
            </p:txBody>
          </p:sp>
        </p:grpSp>
        <p:grpSp>
          <p:nvGrpSpPr>
            <p:cNvPr id="5" name="Skupina 96"/>
            <p:cNvGrpSpPr/>
            <p:nvPr userDrawn="1"/>
          </p:nvGrpSpPr>
          <p:grpSpPr>
            <a:xfrm>
              <a:off x="133350" y="91679"/>
              <a:ext cx="947738" cy="120526"/>
              <a:chOff x="133350" y="91679"/>
              <a:chExt cx="947738" cy="120526"/>
            </a:xfrm>
          </p:grpSpPr>
          <p:sp>
            <p:nvSpPr>
              <p:cNvPr id="88" name="Freeform 302"/>
              <p:cNvSpPr>
                <a:spLocks/>
              </p:cNvSpPr>
              <p:nvPr userDrawn="1"/>
            </p:nvSpPr>
            <p:spPr bwMode="auto">
              <a:xfrm flipH="1">
                <a:off x="133350" y="91679"/>
                <a:ext cx="705431" cy="120526"/>
              </a:xfrm>
              <a:custGeom>
                <a:avLst/>
                <a:gdLst/>
                <a:ahLst/>
                <a:cxnLst>
                  <a:cxn ang="0">
                    <a:pos x="0" y="102"/>
                  </a:cxn>
                  <a:cxn ang="0">
                    <a:pos x="597" y="102"/>
                  </a:cxn>
                  <a:cxn ang="0">
                    <a:pos x="597" y="0"/>
                  </a:cxn>
                  <a:cxn ang="0">
                    <a:pos x="45" y="0"/>
                  </a:cxn>
                  <a:cxn ang="0">
                    <a:pos x="0" y="45"/>
                  </a:cxn>
                  <a:cxn ang="0">
                    <a:pos x="0" y="102"/>
                  </a:cxn>
                </a:cxnLst>
                <a:rect l="0" t="0" r="r" b="b"/>
                <a:pathLst>
                  <a:path w="597" h="102">
                    <a:moveTo>
                      <a:pt x="0" y="102"/>
                    </a:moveTo>
                    <a:lnTo>
                      <a:pt x="597" y="102"/>
                    </a:lnTo>
                    <a:lnTo>
                      <a:pt x="597" y="0"/>
                    </a:lnTo>
                    <a:lnTo>
                      <a:pt x="45" y="0"/>
                    </a:lnTo>
                    <a:lnTo>
                      <a:pt x="0" y="45"/>
                    </a:lnTo>
                    <a:lnTo>
                      <a:pt x="0" y="102"/>
                    </a:lnTo>
                    <a:close/>
                  </a:path>
                </a:pathLst>
              </a:custGeom>
              <a:solidFill>
                <a:srgbClr val="CDD6D1"/>
              </a:solidFill>
              <a:ln w="9525" cap="flat" cmpd="sng">
                <a:noFill/>
                <a:prstDash val="solid"/>
                <a:round/>
                <a:headEnd/>
                <a:tailEnd/>
              </a:ln>
              <a:effectLst/>
            </p:spPr>
            <p:txBody>
              <a:bodyPr wrap="none" anchor="ctr"/>
              <a:lstStyle/>
              <a:p>
                <a:endParaRPr lang="en-US" dirty="0"/>
              </a:p>
            </p:txBody>
          </p:sp>
          <p:sp>
            <p:nvSpPr>
              <p:cNvPr id="90" name="Freeform 302"/>
              <p:cNvSpPr>
                <a:spLocks/>
              </p:cNvSpPr>
              <p:nvPr userDrawn="1"/>
            </p:nvSpPr>
            <p:spPr bwMode="auto">
              <a:xfrm flipH="1">
                <a:off x="375657" y="91679"/>
                <a:ext cx="705431" cy="120526"/>
              </a:xfrm>
              <a:custGeom>
                <a:avLst/>
                <a:gdLst/>
                <a:ahLst/>
                <a:cxnLst>
                  <a:cxn ang="0">
                    <a:pos x="0" y="102"/>
                  </a:cxn>
                  <a:cxn ang="0">
                    <a:pos x="597" y="102"/>
                  </a:cxn>
                  <a:cxn ang="0">
                    <a:pos x="597" y="0"/>
                  </a:cxn>
                  <a:cxn ang="0">
                    <a:pos x="45" y="0"/>
                  </a:cxn>
                  <a:cxn ang="0">
                    <a:pos x="0" y="45"/>
                  </a:cxn>
                  <a:cxn ang="0">
                    <a:pos x="0" y="102"/>
                  </a:cxn>
                </a:cxnLst>
                <a:rect l="0" t="0" r="r" b="b"/>
                <a:pathLst>
                  <a:path w="597" h="102">
                    <a:moveTo>
                      <a:pt x="0" y="102"/>
                    </a:moveTo>
                    <a:lnTo>
                      <a:pt x="597" y="102"/>
                    </a:lnTo>
                    <a:lnTo>
                      <a:pt x="597" y="0"/>
                    </a:lnTo>
                    <a:lnTo>
                      <a:pt x="45" y="0"/>
                    </a:lnTo>
                    <a:lnTo>
                      <a:pt x="0" y="45"/>
                    </a:lnTo>
                    <a:lnTo>
                      <a:pt x="0" y="102"/>
                    </a:lnTo>
                    <a:close/>
                  </a:path>
                </a:pathLst>
              </a:custGeom>
              <a:solidFill>
                <a:srgbClr val="CDD6D1"/>
              </a:solidFill>
              <a:ln w="9525" cap="flat" cmpd="sng">
                <a:noFill/>
                <a:prstDash val="solid"/>
                <a:round/>
                <a:headEnd/>
                <a:tailEnd/>
              </a:ln>
              <a:effectLst/>
            </p:spPr>
            <p:txBody>
              <a:bodyPr wrap="none" anchor="ctr"/>
              <a:lstStyle/>
              <a:p>
                <a:endParaRPr lang="en-US" dirty="0"/>
              </a:p>
            </p:txBody>
          </p:sp>
        </p:grpSp>
      </p:grpSp>
      <p:grpSp>
        <p:nvGrpSpPr>
          <p:cNvPr id="6" name="Skupina 103"/>
          <p:cNvGrpSpPr/>
          <p:nvPr/>
        </p:nvGrpSpPr>
        <p:grpSpPr>
          <a:xfrm>
            <a:off x="133351" y="4410537"/>
            <a:ext cx="8893175" cy="222622"/>
            <a:chOff x="133350" y="4410536"/>
            <a:chExt cx="8893175" cy="222622"/>
          </a:xfrm>
        </p:grpSpPr>
        <p:grpSp>
          <p:nvGrpSpPr>
            <p:cNvPr id="7" name="Skupina 102"/>
            <p:cNvGrpSpPr/>
            <p:nvPr userDrawn="1"/>
          </p:nvGrpSpPr>
          <p:grpSpPr>
            <a:xfrm>
              <a:off x="133350" y="4505121"/>
              <a:ext cx="8893175" cy="128037"/>
              <a:chOff x="133350" y="4505121"/>
              <a:chExt cx="8893175" cy="128037"/>
            </a:xfrm>
          </p:grpSpPr>
          <p:sp>
            <p:nvSpPr>
              <p:cNvPr id="79" name="Freeform 315"/>
              <p:cNvSpPr>
                <a:spLocks/>
              </p:cNvSpPr>
              <p:nvPr userDrawn="1"/>
            </p:nvSpPr>
            <p:spPr bwMode="auto">
              <a:xfrm flipH="1">
                <a:off x="3481747" y="4505121"/>
                <a:ext cx="5544778" cy="128037"/>
              </a:xfrm>
              <a:custGeom>
                <a:avLst/>
                <a:gdLst/>
                <a:ahLst/>
                <a:cxnLst>
                  <a:cxn ang="0">
                    <a:pos x="0" y="0"/>
                  </a:cxn>
                  <a:cxn ang="0">
                    <a:pos x="0" y="111"/>
                  </a:cxn>
                  <a:cxn ang="0">
                    <a:pos x="4267" y="111"/>
                  </a:cxn>
                  <a:cxn ang="0">
                    <a:pos x="4334" y="44"/>
                  </a:cxn>
                  <a:cxn ang="0">
                    <a:pos x="4401" y="111"/>
                  </a:cxn>
                  <a:cxn ang="0">
                    <a:pos x="4945" y="111"/>
                  </a:cxn>
                  <a:cxn ang="0">
                    <a:pos x="4945" y="0"/>
                  </a:cxn>
                  <a:cxn ang="0">
                    <a:pos x="0" y="0"/>
                  </a:cxn>
                </a:cxnLst>
                <a:rect l="0" t="0" r="r" b="b"/>
                <a:pathLst>
                  <a:path w="4945" h="111">
                    <a:moveTo>
                      <a:pt x="0" y="0"/>
                    </a:moveTo>
                    <a:lnTo>
                      <a:pt x="0" y="111"/>
                    </a:lnTo>
                    <a:lnTo>
                      <a:pt x="4267" y="111"/>
                    </a:lnTo>
                    <a:lnTo>
                      <a:pt x="4334" y="44"/>
                    </a:lnTo>
                    <a:lnTo>
                      <a:pt x="4401" y="111"/>
                    </a:lnTo>
                    <a:lnTo>
                      <a:pt x="4945" y="111"/>
                    </a:lnTo>
                    <a:lnTo>
                      <a:pt x="4945" y="0"/>
                    </a:lnTo>
                    <a:lnTo>
                      <a:pt x="0" y="0"/>
                    </a:lnTo>
                    <a:close/>
                  </a:path>
                </a:pathLst>
              </a:custGeom>
              <a:solidFill>
                <a:srgbClr val="CDD6D1"/>
              </a:solidFill>
              <a:ln w="9525" cap="flat" cmpd="sng">
                <a:noFill/>
                <a:prstDash val="solid"/>
                <a:round/>
                <a:headEnd/>
                <a:tailEnd/>
              </a:ln>
              <a:effectLst/>
            </p:spPr>
            <p:txBody>
              <a:bodyPr wrap="none" anchor="ctr"/>
              <a:lstStyle/>
              <a:p>
                <a:endParaRPr lang="en-US" dirty="0"/>
              </a:p>
            </p:txBody>
          </p:sp>
          <p:sp>
            <p:nvSpPr>
              <p:cNvPr id="80" name="Freeform 305"/>
              <p:cNvSpPr>
                <a:spLocks/>
              </p:cNvSpPr>
              <p:nvPr/>
            </p:nvSpPr>
            <p:spPr bwMode="auto">
              <a:xfrm flipH="1">
                <a:off x="402434" y="4505121"/>
                <a:ext cx="5703959" cy="128037"/>
              </a:xfrm>
              <a:custGeom>
                <a:avLst/>
                <a:gdLst/>
                <a:ahLst/>
                <a:cxnLst>
                  <a:cxn ang="0">
                    <a:pos x="0" y="0"/>
                  </a:cxn>
                  <a:cxn ang="0">
                    <a:pos x="0" y="111"/>
                  </a:cxn>
                  <a:cxn ang="0">
                    <a:pos x="4267" y="111"/>
                  </a:cxn>
                  <a:cxn ang="0">
                    <a:pos x="4334" y="44"/>
                  </a:cxn>
                  <a:cxn ang="0">
                    <a:pos x="4401" y="111"/>
                  </a:cxn>
                  <a:cxn ang="0">
                    <a:pos x="4945" y="111"/>
                  </a:cxn>
                  <a:cxn ang="0">
                    <a:pos x="4945" y="0"/>
                  </a:cxn>
                  <a:cxn ang="0">
                    <a:pos x="0" y="0"/>
                  </a:cxn>
                </a:cxnLst>
                <a:rect l="0" t="0" r="r" b="b"/>
                <a:pathLst>
                  <a:path w="4945" h="111">
                    <a:moveTo>
                      <a:pt x="0" y="0"/>
                    </a:moveTo>
                    <a:lnTo>
                      <a:pt x="0" y="111"/>
                    </a:lnTo>
                    <a:lnTo>
                      <a:pt x="4267" y="111"/>
                    </a:lnTo>
                    <a:lnTo>
                      <a:pt x="4334" y="44"/>
                    </a:lnTo>
                    <a:lnTo>
                      <a:pt x="4401" y="111"/>
                    </a:lnTo>
                    <a:lnTo>
                      <a:pt x="4945" y="111"/>
                    </a:lnTo>
                    <a:lnTo>
                      <a:pt x="4945" y="0"/>
                    </a:lnTo>
                    <a:lnTo>
                      <a:pt x="0" y="0"/>
                    </a:lnTo>
                    <a:close/>
                  </a:path>
                </a:pathLst>
              </a:custGeom>
              <a:solidFill>
                <a:srgbClr val="CDD6D1"/>
              </a:solidFill>
              <a:ln w="9525" cap="flat" cmpd="sng">
                <a:noFill/>
                <a:prstDash val="solid"/>
                <a:round/>
                <a:headEnd/>
                <a:tailEnd/>
              </a:ln>
              <a:effectLst/>
            </p:spPr>
            <p:txBody>
              <a:bodyPr wrap="none" anchor="ctr"/>
              <a:lstStyle/>
              <a:p>
                <a:endParaRPr lang="en-US" dirty="0"/>
              </a:p>
            </p:txBody>
          </p:sp>
          <p:sp>
            <p:nvSpPr>
              <p:cNvPr id="83" name="Freeform 315"/>
              <p:cNvSpPr>
                <a:spLocks/>
              </p:cNvSpPr>
              <p:nvPr userDrawn="1"/>
            </p:nvSpPr>
            <p:spPr bwMode="auto">
              <a:xfrm>
                <a:off x="133350" y="4505121"/>
                <a:ext cx="835521" cy="128037"/>
              </a:xfrm>
              <a:custGeom>
                <a:avLst/>
                <a:gdLst/>
                <a:ahLst/>
                <a:cxnLst>
                  <a:cxn ang="0">
                    <a:pos x="0" y="0"/>
                  </a:cxn>
                  <a:cxn ang="0">
                    <a:pos x="0" y="111"/>
                  </a:cxn>
                  <a:cxn ang="0">
                    <a:pos x="4267" y="111"/>
                  </a:cxn>
                  <a:cxn ang="0">
                    <a:pos x="4334" y="44"/>
                  </a:cxn>
                  <a:cxn ang="0">
                    <a:pos x="4401" y="111"/>
                  </a:cxn>
                  <a:cxn ang="0">
                    <a:pos x="4945" y="111"/>
                  </a:cxn>
                  <a:cxn ang="0">
                    <a:pos x="4945" y="0"/>
                  </a:cxn>
                  <a:cxn ang="0">
                    <a:pos x="0" y="0"/>
                  </a:cxn>
                </a:cxnLst>
                <a:rect l="0" t="0" r="r" b="b"/>
                <a:pathLst>
                  <a:path w="4945" h="111">
                    <a:moveTo>
                      <a:pt x="0" y="0"/>
                    </a:moveTo>
                    <a:lnTo>
                      <a:pt x="0" y="111"/>
                    </a:lnTo>
                    <a:lnTo>
                      <a:pt x="4267" y="111"/>
                    </a:lnTo>
                    <a:lnTo>
                      <a:pt x="4334" y="44"/>
                    </a:lnTo>
                    <a:lnTo>
                      <a:pt x="4401" y="111"/>
                    </a:lnTo>
                    <a:lnTo>
                      <a:pt x="4945" y="111"/>
                    </a:lnTo>
                    <a:lnTo>
                      <a:pt x="4945" y="0"/>
                    </a:lnTo>
                    <a:lnTo>
                      <a:pt x="0" y="0"/>
                    </a:lnTo>
                    <a:close/>
                  </a:path>
                </a:pathLst>
              </a:custGeom>
              <a:solidFill>
                <a:srgbClr val="CDD6D1"/>
              </a:solidFill>
              <a:ln w="9525" cap="flat" cmpd="sng">
                <a:noFill/>
                <a:prstDash val="solid"/>
                <a:round/>
                <a:headEnd/>
                <a:tailEnd/>
              </a:ln>
              <a:effectLst/>
            </p:spPr>
            <p:txBody>
              <a:bodyPr wrap="none" anchor="ctr"/>
              <a:lstStyle/>
              <a:p>
                <a:endParaRPr lang="en-US" dirty="0"/>
              </a:p>
            </p:txBody>
          </p:sp>
        </p:grpSp>
        <p:grpSp>
          <p:nvGrpSpPr>
            <p:cNvPr id="8" name="Skupina 101"/>
            <p:cNvGrpSpPr/>
            <p:nvPr userDrawn="1"/>
          </p:nvGrpSpPr>
          <p:grpSpPr>
            <a:xfrm>
              <a:off x="133350" y="4410536"/>
              <a:ext cx="8893175" cy="95739"/>
              <a:chOff x="133350" y="4410536"/>
              <a:chExt cx="8893175" cy="95739"/>
            </a:xfrm>
          </p:grpSpPr>
          <p:sp>
            <p:nvSpPr>
              <p:cNvPr id="81" name="Rectangle 303"/>
              <p:cNvSpPr>
                <a:spLocks noChangeArrowheads="1"/>
              </p:cNvSpPr>
              <p:nvPr userDrawn="1"/>
            </p:nvSpPr>
            <p:spPr bwMode="auto">
              <a:xfrm>
                <a:off x="133350" y="4410536"/>
                <a:ext cx="5444033" cy="95739"/>
              </a:xfrm>
              <a:prstGeom prst="rect">
                <a:avLst/>
              </a:prstGeom>
              <a:solidFill>
                <a:srgbClr val="99A2A5"/>
              </a:solidFill>
              <a:ln w="9525">
                <a:noFill/>
                <a:miter lim="800000"/>
                <a:headEnd/>
                <a:tailEnd/>
              </a:ln>
              <a:effectLst/>
            </p:spPr>
            <p:txBody>
              <a:bodyPr wrap="none" anchor="ctr"/>
              <a:lstStyle/>
              <a:p>
                <a:endParaRPr lang="en-US" dirty="0"/>
              </a:p>
            </p:txBody>
          </p:sp>
          <p:sp>
            <p:nvSpPr>
              <p:cNvPr id="100" name="Rectangle 303"/>
              <p:cNvSpPr>
                <a:spLocks noChangeArrowheads="1"/>
              </p:cNvSpPr>
              <p:nvPr userDrawn="1"/>
            </p:nvSpPr>
            <p:spPr bwMode="auto">
              <a:xfrm>
                <a:off x="3582492" y="4410536"/>
                <a:ext cx="5444033" cy="95739"/>
              </a:xfrm>
              <a:prstGeom prst="rect">
                <a:avLst/>
              </a:prstGeom>
              <a:solidFill>
                <a:srgbClr val="99A2A5"/>
              </a:solidFill>
              <a:ln w="9525">
                <a:noFill/>
                <a:miter lim="800000"/>
                <a:headEnd/>
                <a:tailEnd/>
              </a:ln>
              <a:effectLst/>
            </p:spPr>
            <p:txBody>
              <a:bodyPr wrap="none" anchor="ctr"/>
              <a:lstStyle/>
              <a:p>
                <a:endParaRPr lang="en-US" dirty="0"/>
              </a:p>
            </p:txBody>
          </p:sp>
        </p:grpSp>
      </p:gr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Lst>
  <p:transition>
    <p:fade/>
  </p:transition>
  <p:timing>
    <p:tnLst>
      <p:par>
        <p:cTn id="1" dur="indefinite" restart="never" nodeType="tmRoot"/>
      </p:par>
    </p:tnLst>
  </p:timing>
  <p:txStyles>
    <p:titleStyle>
      <a:lvl1pPr algn="r" rtl="0" eaLnBrk="1" fontAlgn="base" hangingPunct="1">
        <a:lnSpc>
          <a:spcPct val="85000"/>
        </a:lnSpc>
        <a:spcBef>
          <a:spcPct val="0"/>
        </a:spcBef>
        <a:spcAft>
          <a:spcPct val="0"/>
        </a:spcAft>
        <a:defRPr sz="2400" b="1">
          <a:solidFill>
            <a:schemeClr val="tx1"/>
          </a:solidFill>
          <a:latin typeface="+mj-lt"/>
          <a:ea typeface="+mj-ea"/>
          <a:cs typeface="+mj-cs"/>
        </a:defRPr>
      </a:lvl1pPr>
      <a:lvl2pPr algn="r" rtl="0" eaLnBrk="1" fontAlgn="base" hangingPunct="1">
        <a:lnSpc>
          <a:spcPct val="85000"/>
        </a:lnSpc>
        <a:spcBef>
          <a:spcPct val="0"/>
        </a:spcBef>
        <a:spcAft>
          <a:spcPct val="0"/>
        </a:spcAft>
        <a:defRPr sz="2400" b="1">
          <a:solidFill>
            <a:schemeClr val="tx1"/>
          </a:solidFill>
          <a:latin typeface="Arial" charset="0"/>
        </a:defRPr>
      </a:lvl2pPr>
      <a:lvl3pPr algn="r" rtl="0" eaLnBrk="1" fontAlgn="base" hangingPunct="1">
        <a:lnSpc>
          <a:spcPct val="85000"/>
        </a:lnSpc>
        <a:spcBef>
          <a:spcPct val="0"/>
        </a:spcBef>
        <a:spcAft>
          <a:spcPct val="0"/>
        </a:spcAft>
        <a:defRPr sz="2400" b="1">
          <a:solidFill>
            <a:schemeClr val="tx1"/>
          </a:solidFill>
          <a:latin typeface="Arial" charset="0"/>
        </a:defRPr>
      </a:lvl3pPr>
      <a:lvl4pPr algn="r" rtl="0" eaLnBrk="1" fontAlgn="base" hangingPunct="1">
        <a:lnSpc>
          <a:spcPct val="85000"/>
        </a:lnSpc>
        <a:spcBef>
          <a:spcPct val="0"/>
        </a:spcBef>
        <a:spcAft>
          <a:spcPct val="0"/>
        </a:spcAft>
        <a:defRPr sz="2400" b="1">
          <a:solidFill>
            <a:schemeClr val="tx1"/>
          </a:solidFill>
          <a:latin typeface="Arial" charset="0"/>
        </a:defRPr>
      </a:lvl4pPr>
      <a:lvl5pPr algn="r" rtl="0" eaLnBrk="1" fontAlgn="base" hangingPunct="1">
        <a:lnSpc>
          <a:spcPct val="85000"/>
        </a:lnSpc>
        <a:spcBef>
          <a:spcPct val="0"/>
        </a:spcBef>
        <a:spcAft>
          <a:spcPct val="0"/>
        </a:spcAft>
        <a:defRPr sz="2400" b="1">
          <a:solidFill>
            <a:schemeClr val="tx1"/>
          </a:solidFill>
          <a:latin typeface="Arial" charset="0"/>
        </a:defRPr>
      </a:lvl5pPr>
      <a:lvl6pPr marL="457200" algn="r" rtl="0" eaLnBrk="1" fontAlgn="base" hangingPunct="1">
        <a:lnSpc>
          <a:spcPct val="85000"/>
        </a:lnSpc>
        <a:spcBef>
          <a:spcPct val="0"/>
        </a:spcBef>
        <a:spcAft>
          <a:spcPct val="0"/>
        </a:spcAft>
        <a:defRPr sz="2400" b="1">
          <a:solidFill>
            <a:schemeClr val="tx1"/>
          </a:solidFill>
          <a:latin typeface="Arial" charset="0"/>
        </a:defRPr>
      </a:lvl6pPr>
      <a:lvl7pPr marL="914400" algn="r" rtl="0" eaLnBrk="1" fontAlgn="base" hangingPunct="1">
        <a:lnSpc>
          <a:spcPct val="85000"/>
        </a:lnSpc>
        <a:spcBef>
          <a:spcPct val="0"/>
        </a:spcBef>
        <a:spcAft>
          <a:spcPct val="0"/>
        </a:spcAft>
        <a:defRPr sz="2400" b="1">
          <a:solidFill>
            <a:schemeClr val="tx1"/>
          </a:solidFill>
          <a:latin typeface="Arial" charset="0"/>
        </a:defRPr>
      </a:lvl7pPr>
      <a:lvl8pPr marL="1371600" algn="r" rtl="0" eaLnBrk="1" fontAlgn="base" hangingPunct="1">
        <a:lnSpc>
          <a:spcPct val="85000"/>
        </a:lnSpc>
        <a:spcBef>
          <a:spcPct val="0"/>
        </a:spcBef>
        <a:spcAft>
          <a:spcPct val="0"/>
        </a:spcAft>
        <a:defRPr sz="2400" b="1">
          <a:solidFill>
            <a:schemeClr val="tx1"/>
          </a:solidFill>
          <a:latin typeface="Arial" charset="0"/>
        </a:defRPr>
      </a:lvl8pPr>
      <a:lvl9pPr marL="1828800" algn="r" rtl="0" eaLnBrk="1" fontAlgn="base" hangingPunct="1">
        <a:lnSpc>
          <a:spcPct val="85000"/>
        </a:lnSpc>
        <a:spcBef>
          <a:spcPct val="0"/>
        </a:spcBef>
        <a:spcAft>
          <a:spcPct val="0"/>
        </a:spcAft>
        <a:defRPr sz="2400" b="1">
          <a:solidFill>
            <a:schemeClr val="tx1"/>
          </a:solidFill>
          <a:latin typeface="Arial" charset="0"/>
        </a:defRPr>
      </a:lvl9pPr>
    </p:titleStyle>
    <p:bodyStyle>
      <a:lvl1pPr marL="227013" indent="-227013" algn="l" rtl="0" eaLnBrk="1" fontAlgn="base" hangingPunct="1">
        <a:spcBef>
          <a:spcPct val="3000"/>
        </a:spcBef>
        <a:spcAft>
          <a:spcPct val="3000"/>
        </a:spcAft>
        <a:buClr>
          <a:schemeClr val="accent1"/>
        </a:buClr>
        <a:buSzPct val="80000"/>
        <a:buFont typeface="Arial" charset="0"/>
        <a:buChar char="►"/>
        <a:defRPr sz="2200">
          <a:solidFill>
            <a:srgbClr val="000000"/>
          </a:solidFill>
          <a:latin typeface="+mn-lt"/>
          <a:ea typeface="+mn-ea"/>
          <a:cs typeface="+mn-cs"/>
        </a:defRPr>
      </a:lvl1pPr>
      <a:lvl2pPr marL="566738" indent="-225425" algn="l" rtl="0" eaLnBrk="1" fontAlgn="base" hangingPunct="1">
        <a:spcBef>
          <a:spcPct val="3000"/>
        </a:spcBef>
        <a:spcAft>
          <a:spcPct val="3000"/>
        </a:spcAft>
        <a:buClr>
          <a:schemeClr val="tx1"/>
        </a:buClr>
        <a:buSzPct val="80000"/>
        <a:buChar char="•"/>
        <a:defRPr sz="2000">
          <a:solidFill>
            <a:srgbClr val="000000"/>
          </a:solidFill>
          <a:latin typeface="+mn-lt"/>
        </a:defRPr>
      </a:lvl2pPr>
      <a:lvl3pPr marL="922338" indent="-228600" algn="l" rtl="0" eaLnBrk="1" fontAlgn="base" hangingPunct="1">
        <a:spcBef>
          <a:spcPct val="3000"/>
        </a:spcBef>
        <a:spcAft>
          <a:spcPct val="3000"/>
        </a:spcAft>
        <a:buClr>
          <a:schemeClr val="tx1"/>
        </a:buClr>
        <a:buSzPct val="80000"/>
        <a:buFont typeface="Wingdings" pitchFamily="2" charset="2"/>
        <a:buChar char="§"/>
        <a:defRPr>
          <a:solidFill>
            <a:srgbClr val="000000"/>
          </a:solidFill>
          <a:latin typeface="+mn-lt"/>
        </a:defRPr>
      </a:lvl3pPr>
      <a:lvl4pPr marL="1376363" indent="-228600" algn="l" rtl="0" eaLnBrk="1" fontAlgn="base" hangingPunct="1">
        <a:spcBef>
          <a:spcPct val="3000"/>
        </a:spcBef>
        <a:spcAft>
          <a:spcPct val="3000"/>
        </a:spcAft>
        <a:buClr>
          <a:schemeClr val="tx1"/>
        </a:buClr>
        <a:buSzPct val="80000"/>
        <a:buFont typeface="HelveticaNeueLT Std" pitchFamily="34" charset="0"/>
        <a:buChar char="–"/>
        <a:defRPr sz="1600">
          <a:solidFill>
            <a:srgbClr val="000000"/>
          </a:solidFill>
          <a:latin typeface="+mn-lt"/>
        </a:defRPr>
      </a:lvl4pPr>
      <a:lvl5pPr marL="1773238" indent="-157163" algn="l" rtl="0" eaLnBrk="1" fontAlgn="base" hangingPunct="1">
        <a:spcBef>
          <a:spcPct val="3000"/>
        </a:spcBef>
        <a:spcAft>
          <a:spcPct val="3000"/>
        </a:spcAft>
        <a:buClr>
          <a:schemeClr val="tx1"/>
        </a:buClr>
        <a:buSzPct val="70000"/>
        <a:buFont typeface="Arial" charset="0"/>
        <a:buChar char="►"/>
        <a:defRPr sz="1400">
          <a:solidFill>
            <a:srgbClr val="000000"/>
          </a:solidFill>
          <a:latin typeface="+mn-lt"/>
        </a:defRPr>
      </a:lvl5pPr>
      <a:lvl6pPr marL="2230438" indent="-157163" algn="l" rtl="0" eaLnBrk="1" fontAlgn="base" hangingPunct="1">
        <a:spcBef>
          <a:spcPct val="3000"/>
        </a:spcBef>
        <a:spcAft>
          <a:spcPct val="3000"/>
        </a:spcAft>
        <a:buClr>
          <a:schemeClr val="tx1"/>
        </a:buClr>
        <a:buSzPct val="70000"/>
        <a:buFont typeface="Arial" charset="0"/>
        <a:buChar char="►"/>
        <a:defRPr sz="1400">
          <a:solidFill>
            <a:srgbClr val="000000"/>
          </a:solidFill>
          <a:latin typeface="+mn-lt"/>
        </a:defRPr>
      </a:lvl6pPr>
      <a:lvl7pPr marL="2687638" indent="-157163" algn="l" rtl="0" eaLnBrk="1" fontAlgn="base" hangingPunct="1">
        <a:spcBef>
          <a:spcPct val="3000"/>
        </a:spcBef>
        <a:spcAft>
          <a:spcPct val="3000"/>
        </a:spcAft>
        <a:buClr>
          <a:schemeClr val="tx1"/>
        </a:buClr>
        <a:buSzPct val="70000"/>
        <a:buFont typeface="Arial" charset="0"/>
        <a:buChar char="►"/>
        <a:defRPr sz="1400">
          <a:solidFill>
            <a:srgbClr val="000000"/>
          </a:solidFill>
          <a:latin typeface="+mn-lt"/>
        </a:defRPr>
      </a:lvl7pPr>
      <a:lvl8pPr marL="3144838" indent="-157163" algn="l" rtl="0" eaLnBrk="1" fontAlgn="base" hangingPunct="1">
        <a:spcBef>
          <a:spcPct val="3000"/>
        </a:spcBef>
        <a:spcAft>
          <a:spcPct val="3000"/>
        </a:spcAft>
        <a:buClr>
          <a:schemeClr val="tx1"/>
        </a:buClr>
        <a:buSzPct val="70000"/>
        <a:buFont typeface="Arial" charset="0"/>
        <a:buChar char="►"/>
        <a:defRPr sz="1400">
          <a:solidFill>
            <a:srgbClr val="000000"/>
          </a:solidFill>
          <a:latin typeface="+mn-lt"/>
        </a:defRPr>
      </a:lvl8pPr>
      <a:lvl9pPr marL="3602038" indent="-157163" algn="l" rtl="0" eaLnBrk="1" fontAlgn="base" hangingPunct="1">
        <a:spcBef>
          <a:spcPct val="3000"/>
        </a:spcBef>
        <a:spcAft>
          <a:spcPct val="3000"/>
        </a:spcAft>
        <a:buClr>
          <a:schemeClr val="tx1"/>
        </a:buClr>
        <a:buSzPct val="70000"/>
        <a:buFont typeface="Arial" charset="0"/>
        <a:buChar char="►"/>
        <a:defRPr sz="1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Skupina 86"/>
          <p:cNvGrpSpPr/>
          <p:nvPr/>
        </p:nvGrpSpPr>
        <p:grpSpPr>
          <a:xfrm>
            <a:off x="133351" y="4410537"/>
            <a:ext cx="8893175" cy="222622"/>
            <a:chOff x="133350" y="4410536"/>
            <a:chExt cx="8893175" cy="222622"/>
          </a:xfrm>
        </p:grpSpPr>
        <p:grpSp>
          <p:nvGrpSpPr>
            <p:cNvPr id="3" name="Skupina 102"/>
            <p:cNvGrpSpPr/>
            <p:nvPr userDrawn="1"/>
          </p:nvGrpSpPr>
          <p:grpSpPr>
            <a:xfrm>
              <a:off x="133350" y="4505121"/>
              <a:ext cx="8893175" cy="128037"/>
              <a:chOff x="133350" y="4505121"/>
              <a:chExt cx="8893175" cy="128037"/>
            </a:xfrm>
          </p:grpSpPr>
          <p:sp>
            <p:nvSpPr>
              <p:cNvPr id="92" name="Freeform 315"/>
              <p:cNvSpPr>
                <a:spLocks/>
              </p:cNvSpPr>
              <p:nvPr userDrawn="1"/>
            </p:nvSpPr>
            <p:spPr bwMode="auto">
              <a:xfrm flipH="1">
                <a:off x="3481747" y="4505121"/>
                <a:ext cx="5544778" cy="128037"/>
              </a:xfrm>
              <a:custGeom>
                <a:avLst/>
                <a:gdLst/>
                <a:ahLst/>
                <a:cxnLst>
                  <a:cxn ang="0">
                    <a:pos x="0" y="0"/>
                  </a:cxn>
                  <a:cxn ang="0">
                    <a:pos x="0" y="111"/>
                  </a:cxn>
                  <a:cxn ang="0">
                    <a:pos x="4267" y="111"/>
                  </a:cxn>
                  <a:cxn ang="0">
                    <a:pos x="4334" y="44"/>
                  </a:cxn>
                  <a:cxn ang="0">
                    <a:pos x="4401" y="111"/>
                  </a:cxn>
                  <a:cxn ang="0">
                    <a:pos x="4945" y="111"/>
                  </a:cxn>
                  <a:cxn ang="0">
                    <a:pos x="4945" y="0"/>
                  </a:cxn>
                  <a:cxn ang="0">
                    <a:pos x="0" y="0"/>
                  </a:cxn>
                </a:cxnLst>
                <a:rect l="0" t="0" r="r" b="b"/>
                <a:pathLst>
                  <a:path w="4945" h="111">
                    <a:moveTo>
                      <a:pt x="0" y="0"/>
                    </a:moveTo>
                    <a:lnTo>
                      <a:pt x="0" y="111"/>
                    </a:lnTo>
                    <a:lnTo>
                      <a:pt x="4267" y="111"/>
                    </a:lnTo>
                    <a:lnTo>
                      <a:pt x="4334" y="44"/>
                    </a:lnTo>
                    <a:lnTo>
                      <a:pt x="4401" y="111"/>
                    </a:lnTo>
                    <a:lnTo>
                      <a:pt x="4945" y="111"/>
                    </a:lnTo>
                    <a:lnTo>
                      <a:pt x="4945" y="0"/>
                    </a:lnTo>
                    <a:lnTo>
                      <a:pt x="0" y="0"/>
                    </a:lnTo>
                    <a:close/>
                  </a:path>
                </a:pathLst>
              </a:custGeom>
              <a:solidFill>
                <a:srgbClr val="CDD6D1"/>
              </a:solidFill>
              <a:ln w="9525" cap="flat" cmpd="sng">
                <a:noFill/>
                <a:prstDash val="solid"/>
                <a:round/>
                <a:headEnd/>
                <a:tailEnd/>
              </a:ln>
              <a:effectLst/>
            </p:spPr>
            <p:txBody>
              <a:bodyPr wrap="none" anchor="ctr"/>
              <a:lstStyle/>
              <a:p>
                <a:endParaRPr lang="en-US" dirty="0"/>
              </a:p>
            </p:txBody>
          </p:sp>
          <p:sp>
            <p:nvSpPr>
              <p:cNvPr id="93" name="Freeform 305"/>
              <p:cNvSpPr>
                <a:spLocks/>
              </p:cNvSpPr>
              <p:nvPr/>
            </p:nvSpPr>
            <p:spPr bwMode="auto">
              <a:xfrm flipH="1">
                <a:off x="402434" y="4505121"/>
                <a:ext cx="5703959" cy="128037"/>
              </a:xfrm>
              <a:custGeom>
                <a:avLst/>
                <a:gdLst/>
                <a:ahLst/>
                <a:cxnLst>
                  <a:cxn ang="0">
                    <a:pos x="0" y="0"/>
                  </a:cxn>
                  <a:cxn ang="0">
                    <a:pos x="0" y="111"/>
                  </a:cxn>
                  <a:cxn ang="0">
                    <a:pos x="4267" y="111"/>
                  </a:cxn>
                  <a:cxn ang="0">
                    <a:pos x="4334" y="44"/>
                  </a:cxn>
                  <a:cxn ang="0">
                    <a:pos x="4401" y="111"/>
                  </a:cxn>
                  <a:cxn ang="0">
                    <a:pos x="4945" y="111"/>
                  </a:cxn>
                  <a:cxn ang="0">
                    <a:pos x="4945" y="0"/>
                  </a:cxn>
                  <a:cxn ang="0">
                    <a:pos x="0" y="0"/>
                  </a:cxn>
                </a:cxnLst>
                <a:rect l="0" t="0" r="r" b="b"/>
                <a:pathLst>
                  <a:path w="4945" h="111">
                    <a:moveTo>
                      <a:pt x="0" y="0"/>
                    </a:moveTo>
                    <a:lnTo>
                      <a:pt x="0" y="111"/>
                    </a:lnTo>
                    <a:lnTo>
                      <a:pt x="4267" y="111"/>
                    </a:lnTo>
                    <a:lnTo>
                      <a:pt x="4334" y="44"/>
                    </a:lnTo>
                    <a:lnTo>
                      <a:pt x="4401" y="111"/>
                    </a:lnTo>
                    <a:lnTo>
                      <a:pt x="4945" y="111"/>
                    </a:lnTo>
                    <a:lnTo>
                      <a:pt x="4945" y="0"/>
                    </a:lnTo>
                    <a:lnTo>
                      <a:pt x="0" y="0"/>
                    </a:lnTo>
                    <a:close/>
                  </a:path>
                </a:pathLst>
              </a:custGeom>
              <a:solidFill>
                <a:srgbClr val="CDD6D1"/>
              </a:solidFill>
              <a:ln w="9525" cap="flat" cmpd="sng">
                <a:noFill/>
                <a:prstDash val="solid"/>
                <a:round/>
                <a:headEnd/>
                <a:tailEnd/>
              </a:ln>
              <a:effectLst/>
            </p:spPr>
            <p:txBody>
              <a:bodyPr wrap="none" anchor="ctr"/>
              <a:lstStyle/>
              <a:p>
                <a:endParaRPr lang="en-US" dirty="0"/>
              </a:p>
            </p:txBody>
          </p:sp>
          <p:sp>
            <p:nvSpPr>
              <p:cNvPr id="94" name="Freeform 315"/>
              <p:cNvSpPr>
                <a:spLocks/>
              </p:cNvSpPr>
              <p:nvPr userDrawn="1"/>
            </p:nvSpPr>
            <p:spPr bwMode="auto">
              <a:xfrm>
                <a:off x="133350" y="4505121"/>
                <a:ext cx="835521" cy="128037"/>
              </a:xfrm>
              <a:custGeom>
                <a:avLst/>
                <a:gdLst/>
                <a:ahLst/>
                <a:cxnLst>
                  <a:cxn ang="0">
                    <a:pos x="0" y="0"/>
                  </a:cxn>
                  <a:cxn ang="0">
                    <a:pos x="0" y="111"/>
                  </a:cxn>
                  <a:cxn ang="0">
                    <a:pos x="4267" y="111"/>
                  </a:cxn>
                  <a:cxn ang="0">
                    <a:pos x="4334" y="44"/>
                  </a:cxn>
                  <a:cxn ang="0">
                    <a:pos x="4401" y="111"/>
                  </a:cxn>
                  <a:cxn ang="0">
                    <a:pos x="4945" y="111"/>
                  </a:cxn>
                  <a:cxn ang="0">
                    <a:pos x="4945" y="0"/>
                  </a:cxn>
                  <a:cxn ang="0">
                    <a:pos x="0" y="0"/>
                  </a:cxn>
                </a:cxnLst>
                <a:rect l="0" t="0" r="r" b="b"/>
                <a:pathLst>
                  <a:path w="4945" h="111">
                    <a:moveTo>
                      <a:pt x="0" y="0"/>
                    </a:moveTo>
                    <a:lnTo>
                      <a:pt x="0" y="111"/>
                    </a:lnTo>
                    <a:lnTo>
                      <a:pt x="4267" y="111"/>
                    </a:lnTo>
                    <a:lnTo>
                      <a:pt x="4334" y="44"/>
                    </a:lnTo>
                    <a:lnTo>
                      <a:pt x="4401" y="111"/>
                    </a:lnTo>
                    <a:lnTo>
                      <a:pt x="4945" y="111"/>
                    </a:lnTo>
                    <a:lnTo>
                      <a:pt x="4945" y="0"/>
                    </a:lnTo>
                    <a:lnTo>
                      <a:pt x="0" y="0"/>
                    </a:lnTo>
                    <a:close/>
                  </a:path>
                </a:pathLst>
              </a:custGeom>
              <a:solidFill>
                <a:srgbClr val="CDD6D1"/>
              </a:solidFill>
              <a:ln w="9525" cap="flat" cmpd="sng">
                <a:noFill/>
                <a:prstDash val="solid"/>
                <a:round/>
                <a:headEnd/>
                <a:tailEnd/>
              </a:ln>
              <a:effectLst/>
            </p:spPr>
            <p:txBody>
              <a:bodyPr wrap="none" anchor="ctr"/>
              <a:lstStyle/>
              <a:p>
                <a:endParaRPr lang="en-US" dirty="0"/>
              </a:p>
            </p:txBody>
          </p:sp>
        </p:grpSp>
        <p:grpSp>
          <p:nvGrpSpPr>
            <p:cNvPr id="4" name="Skupina 101"/>
            <p:cNvGrpSpPr/>
            <p:nvPr userDrawn="1"/>
          </p:nvGrpSpPr>
          <p:grpSpPr>
            <a:xfrm>
              <a:off x="133350" y="4410536"/>
              <a:ext cx="8893175" cy="95739"/>
              <a:chOff x="133350" y="4410536"/>
              <a:chExt cx="8893175" cy="95739"/>
            </a:xfrm>
          </p:grpSpPr>
          <p:sp>
            <p:nvSpPr>
              <p:cNvPr id="90" name="Rectangle 303"/>
              <p:cNvSpPr>
                <a:spLocks noChangeArrowheads="1"/>
              </p:cNvSpPr>
              <p:nvPr userDrawn="1"/>
            </p:nvSpPr>
            <p:spPr bwMode="auto">
              <a:xfrm>
                <a:off x="133350" y="4410536"/>
                <a:ext cx="5444033" cy="95739"/>
              </a:xfrm>
              <a:prstGeom prst="rect">
                <a:avLst/>
              </a:prstGeom>
              <a:solidFill>
                <a:srgbClr val="99A2A5"/>
              </a:solidFill>
              <a:ln w="9525">
                <a:noFill/>
                <a:miter lim="800000"/>
                <a:headEnd/>
                <a:tailEnd/>
              </a:ln>
              <a:effectLst/>
            </p:spPr>
            <p:txBody>
              <a:bodyPr wrap="none" anchor="ctr"/>
              <a:lstStyle/>
              <a:p>
                <a:endParaRPr lang="en-US" dirty="0"/>
              </a:p>
            </p:txBody>
          </p:sp>
          <p:sp>
            <p:nvSpPr>
              <p:cNvPr id="91" name="Rectangle 303"/>
              <p:cNvSpPr>
                <a:spLocks noChangeArrowheads="1"/>
              </p:cNvSpPr>
              <p:nvPr userDrawn="1"/>
            </p:nvSpPr>
            <p:spPr bwMode="auto">
              <a:xfrm>
                <a:off x="3582492" y="4410536"/>
                <a:ext cx="5444033" cy="95739"/>
              </a:xfrm>
              <a:prstGeom prst="rect">
                <a:avLst/>
              </a:prstGeom>
              <a:solidFill>
                <a:srgbClr val="99A2A5"/>
              </a:solidFill>
              <a:ln w="9525">
                <a:noFill/>
                <a:miter lim="800000"/>
                <a:headEnd/>
                <a:tailEnd/>
              </a:ln>
              <a:effectLst/>
            </p:spPr>
            <p:txBody>
              <a:bodyPr wrap="none" anchor="ctr"/>
              <a:lstStyle/>
              <a:p>
                <a:endParaRPr lang="en-US" dirty="0"/>
              </a:p>
            </p:txBody>
          </p:sp>
        </p:grpSp>
      </p:grpSp>
      <p:grpSp>
        <p:nvGrpSpPr>
          <p:cNvPr id="5" name="Skupina 47"/>
          <p:cNvGrpSpPr/>
          <p:nvPr/>
        </p:nvGrpSpPr>
        <p:grpSpPr>
          <a:xfrm>
            <a:off x="133351" y="91680"/>
            <a:ext cx="8893175" cy="120526"/>
            <a:chOff x="133350" y="91679"/>
            <a:chExt cx="8893175" cy="120526"/>
          </a:xfrm>
        </p:grpSpPr>
        <p:grpSp>
          <p:nvGrpSpPr>
            <p:cNvPr id="6" name="Skupina 98"/>
            <p:cNvGrpSpPr/>
            <p:nvPr userDrawn="1"/>
          </p:nvGrpSpPr>
          <p:grpSpPr>
            <a:xfrm>
              <a:off x="1114425" y="91679"/>
              <a:ext cx="7912100" cy="120526"/>
              <a:chOff x="1114425" y="339502"/>
              <a:chExt cx="7912100" cy="120526"/>
            </a:xfrm>
          </p:grpSpPr>
          <p:sp>
            <p:nvSpPr>
              <p:cNvPr id="53" name="Freeform 302"/>
              <p:cNvSpPr>
                <a:spLocks/>
              </p:cNvSpPr>
              <p:nvPr userDrawn="1"/>
            </p:nvSpPr>
            <p:spPr bwMode="auto">
              <a:xfrm>
                <a:off x="1114425" y="339502"/>
                <a:ext cx="705431" cy="120526"/>
              </a:xfrm>
              <a:custGeom>
                <a:avLst/>
                <a:gdLst/>
                <a:ahLst/>
                <a:cxnLst>
                  <a:cxn ang="0">
                    <a:pos x="0" y="102"/>
                  </a:cxn>
                  <a:cxn ang="0">
                    <a:pos x="597" y="102"/>
                  </a:cxn>
                  <a:cxn ang="0">
                    <a:pos x="597" y="0"/>
                  </a:cxn>
                  <a:cxn ang="0">
                    <a:pos x="45" y="0"/>
                  </a:cxn>
                  <a:cxn ang="0">
                    <a:pos x="0" y="45"/>
                  </a:cxn>
                  <a:cxn ang="0">
                    <a:pos x="0" y="102"/>
                  </a:cxn>
                </a:cxnLst>
                <a:rect l="0" t="0" r="r" b="b"/>
                <a:pathLst>
                  <a:path w="597" h="102">
                    <a:moveTo>
                      <a:pt x="0" y="102"/>
                    </a:moveTo>
                    <a:lnTo>
                      <a:pt x="597" y="102"/>
                    </a:lnTo>
                    <a:lnTo>
                      <a:pt x="597" y="0"/>
                    </a:lnTo>
                    <a:lnTo>
                      <a:pt x="45" y="0"/>
                    </a:lnTo>
                    <a:lnTo>
                      <a:pt x="0" y="45"/>
                    </a:lnTo>
                    <a:lnTo>
                      <a:pt x="0" y="102"/>
                    </a:lnTo>
                    <a:close/>
                  </a:path>
                </a:pathLst>
              </a:custGeom>
              <a:solidFill>
                <a:srgbClr val="4E6172"/>
              </a:solidFill>
              <a:ln w="9525">
                <a:noFill/>
                <a:round/>
                <a:headEnd/>
                <a:tailEnd/>
              </a:ln>
              <a:effectLst/>
            </p:spPr>
            <p:txBody>
              <a:bodyPr/>
              <a:lstStyle/>
              <a:p>
                <a:pPr marL="0" algn="l" defTabSz="914400" rtl="0" eaLnBrk="1" latinLnBrk="0" hangingPunct="1"/>
                <a:endParaRPr lang="en-US" sz="1800" kern="1200" dirty="0">
                  <a:solidFill>
                    <a:schemeClr val="tx1"/>
                  </a:solidFill>
                  <a:latin typeface="+mn-lt"/>
                  <a:ea typeface="+mn-ea"/>
                  <a:cs typeface="+mn-cs"/>
                </a:endParaRPr>
              </a:p>
            </p:txBody>
          </p:sp>
          <p:sp>
            <p:nvSpPr>
              <p:cNvPr id="54" name="Freeform 302"/>
              <p:cNvSpPr>
                <a:spLocks/>
              </p:cNvSpPr>
              <p:nvPr userDrawn="1"/>
            </p:nvSpPr>
            <p:spPr bwMode="auto">
              <a:xfrm>
                <a:off x="1393677" y="339502"/>
                <a:ext cx="7632848" cy="120526"/>
              </a:xfrm>
              <a:custGeom>
                <a:avLst/>
                <a:gdLst>
                  <a:gd name="connsiteX0" fmla="*/ 0 w 10000"/>
                  <a:gd name="connsiteY0" fmla="*/ 10000 h 10000"/>
                  <a:gd name="connsiteX1" fmla="*/ 10000 w 10000"/>
                  <a:gd name="connsiteY1" fmla="*/ 10000 h 10000"/>
                  <a:gd name="connsiteX2" fmla="*/ 10000 w 10000"/>
                  <a:gd name="connsiteY2" fmla="*/ 0 h 10000"/>
                  <a:gd name="connsiteX3" fmla="*/ 0 w 10000"/>
                  <a:gd name="connsiteY3" fmla="*/ 0 h 10000"/>
                  <a:gd name="connsiteX4" fmla="*/ 0 w 10000"/>
                  <a:gd name="connsiteY4" fmla="*/ 4412 h 10000"/>
                  <a:gd name="connsiteX5" fmla="*/ 0 w 10000"/>
                  <a:gd name="connsiteY5" fmla="*/ 10000 h 10000"/>
                  <a:gd name="connsiteX0" fmla="*/ 0 w 10000"/>
                  <a:gd name="connsiteY0" fmla="*/ 10000 h 10000"/>
                  <a:gd name="connsiteX1" fmla="*/ 10000 w 10000"/>
                  <a:gd name="connsiteY1" fmla="*/ 10000 h 10000"/>
                  <a:gd name="connsiteX2" fmla="*/ 10000 w 10000"/>
                  <a:gd name="connsiteY2" fmla="*/ 0 h 10000"/>
                  <a:gd name="connsiteX3" fmla="*/ 0 w 10000"/>
                  <a:gd name="connsiteY3" fmla="*/ 0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10000" y="10000"/>
                    </a:lnTo>
                    <a:lnTo>
                      <a:pt x="10000" y="0"/>
                    </a:lnTo>
                    <a:lnTo>
                      <a:pt x="0" y="0"/>
                    </a:lnTo>
                    <a:lnTo>
                      <a:pt x="0" y="10000"/>
                    </a:lnTo>
                    <a:close/>
                  </a:path>
                </a:pathLst>
              </a:custGeom>
              <a:solidFill>
                <a:srgbClr val="4E6172"/>
              </a:solidFill>
              <a:ln w="9525">
                <a:noFill/>
                <a:round/>
                <a:headEnd/>
                <a:tailEnd/>
              </a:ln>
              <a:effectLst/>
            </p:spPr>
            <p:txBody>
              <a:bodyPr/>
              <a:lstStyle/>
              <a:p>
                <a:pPr marL="0" algn="l" defTabSz="914400" rtl="0" eaLnBrk="1" latinLnBrk="0" hangingPunct="1"/>
                <a:endParaRPr lang="en-US" sz="1800" kern="1200" dirty="0">
                  <a:solidFill>
                    <a:schemeClr val="tx1"/>
                  </a:solidFill>
                  <a:latin typeface="+mn-lt"/>
                  <a:ea typeface="+mn-ea"/>
                  <a:cs typeface="+mn-cs"/>
                </a:endParaRPr>
              </a:p>
            </p:txBody>
          </p:sp>
        </p:grpSp>
        <p:grpSp>
          <p:nvGrpSpPr>
            <p:cNvPr id="7" name="Skupina 96"/>
            <p:cNvGrpSpPr/>
            <p:nvPr userDrawn="1"/>
          </p:nvGrpSpPr>
          <p:grpSpPr>
            <a:xfrm>
              <a:off x="133350" y="91679"/>
              <a:ext cx="947738" cy="120526"/>
              <a:chOff x="133350" y="91679"/>
              <a:chExt cx="947738" cy="120526"/>
            </a:xfrm>
          </p:grpSpPr>
          <p:sp>
            <p:nvSpPr>
              <p:cNvPr id="51" name="Freeform 302"/>
              <p:cNvSpPr>
                <a:spLocks/>
              </p:cNvSpPr>
              <p:nvPr userDrawn="1"/>
            </p:nvSpPr>
            <p:spPr bwMode="auto">
              <a:xfrm flipH="1">
                <a:off x="133350" y="91679"/>
                <a:ext cx="705431" cy="120526"/>
              </a:xfrm>
              <a:custGeom>
                <a:avLst/>
                <a:gdLst/>
                <a:ahLst/>
                <a:cxnLst>
                  <a:cxn ang="0">
                    <a:pos x="0" y="102"/>
                  </a:cxn>
                  <a:cxn ang="0">
                    <a:pos x="597" y="102"/>
                  </a:cxn>
                  <a:cxn ang="0">
                    <a:pos x="597" y="0"/>
                  </a:cxn>
                  <a:cxn ang="0">
                    <a:pos x="45" y="0"/>
                  </a:cxn>
                  <a:cxn ang="0">
                    <a:pos x="0" y="45"/>
                  </a:cxn>
                  <a:cxn ang="0">
                    <a:pos x="0" y="102"/>
                  </a:cxn>
                </a:cxnLst>
                <a:rect l="0" t="0" r="r" b="b"/>
                <a:pathLst>
                  <a:path w="597" h="102">
                    <a:moveTo>
                      <a:pt x="0" y="102"/>
                    </a:moveTo>
                    <a:lnTo>
                      <a:pt x="597" y="102"/>
                    </a:lnTo>
                    <a:lnTo>
                      <a:pt x="597" y="0"/>
                    </a:lnTo>
                    <a:lnTo>
                      <a:pt x="45" y="0"/>
                    </a:lnTo>
                    <a:lnTo>
                      <a:pt x="0" y="45"/>
                    </a:lnTo>
                    <a:lnTo>
                      <a:pt x="0" y="102"/>
                    </a:lnTo>
                    <a:close/>
                  </a:path>
                </a:pathLst>
              </a:custGeom>
              <a:solidFill>
                <a:srgbClr val="CDD6D1"/>
              </a:solidFill>
              <a:ln w="9525" cap="flat" cmpd="sng">
                <a:noFill/>
                <a:prstDash val="solid"/>
                <a:round/>
                <a:headEnd/>
                <a:tailEnd/>
              </a:ln>
              <a:effectLst/>
            </p:spPr>
            <p:txBody>
              <a:bodyPr wrap="none" anchor="ctr"/>
              <a:lstStyle/>
              <a:p>
                <a:endParaRPr lang="en-US" dirty="0"/>
              </a:p>
            </p:txBody>
          </p:sp>
          <p:sp>
            <p:nvSpPr>
              <p:cNvPr id="52" name="Freeform 302"/>
              <p:cNvSpPr>
                <a:spLocks/>
              </p:cNvSpPr>
              <p:nvPr userDrawn="1"/>
            </p:nvSpPr>
            <p:spPr bwMode="auto">
              <a:xfrm flipH="1">
                <a:off x="375657" y="91679"/>
                <a:ext cx="705431" cy="120526"/>
              </a:xfrm>
              <a:custGeom>
                <a:avLst/>
                <a:gdLst/>
                <a:ahLst/>
                <a:cxnLst>
                  <a:cxn ang="0">
                    <a:pos x="0" y="102"/>
                  </a:cxn>
                  <a:cxn ang="0">
                    <a:pos x="597" y="102"/>
                  </a:cxn>
                  <a:cxn ang="0">
                    <a:pos x="597" y="0"/>
                  </a:cxn>
                  <a:cxn ang="0">
                    <a:pos x="45" y="0"/>
                  </a:cxn>
                  <a:cxn ang="0">
                    <a:pos x="0" y="45"/>
                  </a:cxn>
                  <a:cxn ang="0">
                    <a:pos x="0" y="102"/>
                  </a:cxn>
                </a:cxnLst>
                <a:rect l="0" t="0" r="r" b="b"/>
                <a:pathLst>
                  <a:path w="597" h="102">
                    <a:moveTo>
                      <a:pt x="0" y="102"/>
                    </a:moveTo>
                    <a:lnTo>
                      <a:pt x="597" y="102"/>
                    </a:lnTo>
                    <a:lnTo>
                      <a:pt x="597" y="0"/>
                    </a:lnTo>
                    <a:lnTo>
                      <a:pt x="45" y="0"/>
                    </a:lnTo>
                    <a:lnTo>
                      <a:pt x="0" y="45"/>
                    </a:lnTo>
                    <a:lnTo>
                      <a:pt x="0" y="102"/>
                    </a:lnTo>
                    <a:close/>
                  </a:path>
                </a:pathLst>
              </a:custGeom>
              <a:solidFill>
                <a:srgbClr val="CDD6D1"/>
              </a:solidFill>
              <a:ln w="9525" cap="flat" cmpd="sng">
                <a:noFill/>
                <a:prstDash val="solid"/>
                <a:round/>
                <a:headEnd/>
                <a:tailEnd/>
              </a:ln>
              <a:effectLst/>
            </p:spPr>
            <p:txBody>
              <a:bodyPr wrap="none" anchor="ctr"/>
              <a:lstStyle/>
              <a:p>
                <a:endParaRPr lang="en-US" dirty="0"/>
              </a:p>
            </p:txBody>
          </p:sp>
        </p:grpSp>
      </p:grpSp>
      <p:sp>
        <p:nvSpPr>
          <p:cNvPr id="1269763" name="Rectangle 3"/>
          <p:cNvSpPr>
            <a:spLocks noGrp="1" noChangeArrowheads="1"/>
          </p:cNvSpPr>
          <p:nvPr>
            <p:ph type="body" idx="1"/>
          </p:nvPr>
        </p:nvSpPr>
        <p:spPr bwMode="auto">
          <a:xfrm>
            <a:off x="457200" y="1135858"/>
            <a:ext cx="8229600" cy="14513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“This is a sample quote slide. Select and type your quote within the quotations provided.  Center the text within the box.”</a:t>
            </a:r>
          </a:p>
        </p:txBody>
      </p:sp>
      <p:sp>
        <p:nvSpPr>
          <p:cNvPr id="1269808" name="Rectangle 48"/>
          <p:cNvSpPr>
            <a:spLocks noChangeArrowheads="1"/>
          </p:cNvSpPr>
          <p:nvPr/>
        </p:nvSpPr>
        <p:spPr bwMode="auto">
          <a:xfrm>
            <a:off x="133350" y="3555206"/>
            <a:ext cx="8892000" cy="857250"/>
          </a:xfrm>
          <a:prstGeom prst="rect">
            <a:avLst/>
          </a:prstGeom>
          <a:solidFill>
            <a:srgbClr val="D7EAEE"/>
          </a:solidFill>
          <a:ln w="9525">
            <a:noFill/>
            <a:miter lim="800000"/>
            <a:headEnd/>
            <a:tailEnd/>
          </a:ln>
          <a:effectLst/>
        </p:spPr>
        <p:txBody>
          <a:bodyPr wrap="none" anchor="ctr"/>
          <a:lstStyle/>
          <a:p>
            <a:endParaRPr lang="en-US" dirty="0"/>
          </a:p>
        </p:txBody>
      </p:sp>
      <p:sp>
        <p:nvSpPr>
          <p:cNvPr id="1269886" name="Text Box 126"/>
          <p:cNvSpPr txBox="1">
            <a:spLocks noChangeArrowheads="1"/>
          </p:cNvSpPr>
          <p:nvPr/>
        </p:nvSpPr>
        <p:spPr bwMode="black">
          <a:xfrm>
            <a:off x="285751" y="4869656"/>
            <a:ext cx="5438775" cy="184666"/>
          </a:xfrm>
          <a:prstGeom prst="rect">
            <a:avLst/>
          </a:prstGeom>
          <a:noFill/>
          <a:ln w="25400">
            <a:noFill/>
            <a:miter lim="800000"/>
            <a:headEnd/>
            <a:tailEnd type="none" w="lg" len="sm"/>
          </a:ln>
          <a:effectLst/>
        </p:spPr>
        <p:txBody>
          <a:bodyPr lIns="0" tIns="0" rIns="0" bIns="0">
            <a:spAutoFit/>
          </a:bodyPr>
          <a:lstStyle/>
          <a:p>
            <a:pPr eaLnBrk="0" hangingPunct="0"/>
            <a:r>
              <a:rPr lang="en-US" sz="600" dirty="0"/>
              <a:t>Freescale Semiconductor Confidential and Proprietary Information. Freescale™ and the Freescale logo are trademarks </a:t>
            </a:r>
            <a:br>
              <a:rPr lang="en-US" sz="600" dirty="0"/>
            </a:br>
            <a:r>
              <a:rPr lang="en-US" sz="600" dirty="0"/>
              <a:t>of Freescale Semiconductor, Inc. All other product or service names are the property of their respective owners. © Freescale Semiconductor, Inc. </a:t>
            </a:r>
            <a:r>
              <a:rPr lang="en-US" sz="600" dirty="0" smtClean="0"/>
              <a:t>20</a:t>
            </a:r>
            <a:r>
              <a:rPr lang="cs-CZ" sz="600" dirty="0" smtClean="0"/>
              <a:t>11</a:t>
            </a:r>
            <a:r>
              <a:rPr lang="en-US" sz="600" dirty="0" smtClean="0"/>
              <a:t>.</a:t>
            </a:r>
            <a:endParaRPr lang="en-US" sz="600" dirty="0"/>
          </a:p>
        </p:txBody>
      </p:sp>
      <p:sp>
        <p:nvSpPr>
          <p:cNvPr id="1269888" name="Rectangle 128"/>
          <p:cNvSpPr>
            <a:spLocks noGrp="1" noChangeArrowheads="1"/>
          </p:cNvSpPr>
          <p:nvPr>
            <p:ph type="sldNum" sz="quarter" idx="4"/>
          </p:nvPr>
        </p:nvSpPr>
        <p:spPr bwMode="auto">
          <a:xfrm>
            <a:off x="5872163" y="4879182"/>
            <a:ext cx="685800" cy="23574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fld id="{1676EAF5-9B13-4F74-983B-577E7153C3CF}" type="slidenum">
              <a:rPr lang="en-US"/>
              <a:pPr/>
              <a:t>‹#›</a:t>
            </a:fld>
            <a:endParaRPr lang="en-US" dirty="0"/>
          </a:p>
        </p:txBody>
      </p:sp>
      <p:grpSp>
        <p:nvGrpSpPr>
          <p:cNvPr id="8" name="Group 317"/>
          <p:cNvGrpSpPr>
            <a:grpSpLocks/>
          </p:cNvGrpSpPr>
          <p:nvPr/>
        </p:nvGrpSpPr>
        <p:grpSpPr bwMode="auto">
          <a:xfrm>
            <a:off x="7656642" y="4701511"/>
            <a:ext cx="1346053" cy="362965"/>
            <a:chOff x="4696" y="3903"/>
            <a:chExt cx="1005" cy="271"/>
          </a:xfrm>
        </p:grpSpPr>
        <p:sp>
          <p:nvSpPr>
            <p:cNvPr id="56" name="Text Box 271"/>
            <p:cNvSpPr txBox="1">
              <a:spLocks noChangeAspect="1" noChangeArrowheads="1"/>
            </p:cNvSpPr>
            <p:nvPr/>
          </p:nvSpPr>
          <p:spPr bwMode="black">
            <a:xfrm>
              <a:off x="5525" y="4009"/>
              <a:ext cx="176" cy="96"/>
            </a:xfrm>
            <a:prstGeom prst="rect">
              <a:avLst/>
            </a:prstGeom>
            <a:noFill/>
            <a:ln w="9525">
              <a:noFill/>
              <a:miter lim="800000"/>
              <a:headEnd/>
              <a:tailEnd/>
            </a:ln>
            <a:effectLst/>
          </p:spPr>
          <p:txBody>
            <a:bodyPr wrap="none">
              <a:normAutofit fontScale="85000" lnSpcReduction="20000"/>
            </a:bodyPr>
            <a:lstStyle/>
            <a:p>
              <a:r>
                <a:rPr lang="en-US" sz="400" b="1" dirty="0"/>
                <a:t>TM</a:t>
              </a:r>
            </a:p>
          </p:txBody>
        </p:sp>
        <p:sp>
          <p:nvSpPr>
            <p:cNvPr id="57" name="Freeform 272"/>
            <p:cNvSpPr>
              <a:spLocks noChangeAspect="1"/>
            </p:cNvSpPr>
            <p:nvPr/>
          </p:nvSpPr>
          <p:spPr bwMode="black">
            <a:xfrm>
              <a:off x="5166" y="4145"/>
              <a:ext cx="28" cy="29"/>
            </a:xfrm>
            <a:custGeom>
              <a:avLst/>
              <a:gdLst/>
              <a:ahLst/>
              <a:cxnLst>
                <a:cxn ang="0">
                  <a:pos x="7" y="19"/>
                </a:cxn>
                <a:cxn ang="0">
                  <a:pos x="14" y="26"/>
                </a:cxn>
                <a:cxn ang="0">
                  <a:pos x="21" y="21"/>
                </a:cxn>
                <a:cxn ang="0">
                  <a:pos x="5" y="8"/>
                </a:cxn>
                <a:cxn ang="0">
                  <a:pos x="17" y="0"/>
                </a:cxn>
                <a:cxn ang="0">
                  <a:pos x="28" y="9"/>
                </a:cxn>
                <a:cxn ang="0">
                  <a:pos x="23" y="10"/>
                </a:cxn>
                <a:cxn ang="0">
                  <a:pos x="17" y="4"/>
                </a:cxn>
                <a:cxn ang="0">
                  <a:pos x="10" y="8"/>
                </a:cxn>
                <a:cxn ang="0">
                  <a:pos x="26" y="21"/>
                </a:cxn>
                <a:cxn ang="0">
                  <a:pos x="12" y="30"/>
                </a:cxn>
                <a:cxn ang="0">
                  <a:pos x="1" y="20"/>
                </a:cxn>
                <a:cxn ang="0">
                  <a:pos x="7" y="19"/>
                </a:cxn>
              </a:cxnLst>
              <a:rect l="0" t="0" r="r" b="b"/>
              <a:pathLst>
                <a:path w="29" h="30">
                  <a:moveTo>
                    <a:pt x="7" y="19"/>
                  </a:moveTo>
                  <a:cubicBezTo>
                    <a:pt x="6" y="25"/>
                    <a:pt x="10" y="26"/>
                    <a:pt x="14" y="26"/>
                  </a:cubicBezTo>
                  <a:cubicBezTo>
                    <a:pt x="16" y="26"/>
                    <a:pt x="20" y="26"/>
                    <a:pt x="21" y="21"/>
                  </a:cubicBezTo>
                  <a:cubicBezTo>
                    <a:pt x="22" y="14"/>
                    <a:pt x="2" y="20"/>
                    <a:pt x="5" y="8"/>
                  </a:cubicBezTo>
                  <a:cubicBezTo>
                    <a:pt x="6" y="2"/>
                    <a:pt x="12" y="0"/>
                    <a:pt x="17" y="0"/>
                  </a:cubicBezTo>
                  <a:cubicBezTo>
                    <a:pt x="21" y="0"/>
                    <a:pt x="29" y="2"/>
                    <a:pt x="28" y="9"/>
                  </a:cubicBezTo>
                  <a:cubicBezTo>
                    <a:pt x="23" y="10"/>
                    <a:pt x="23" y="10"/>
                    <a:pt x="23" y="10"/>
                  </a:cubicBezTo>
                  <a:cubicBezTo>
                    <a:pt x="23" y="6"/>
                    <a:pt x="20" y="4"/>
                    <a:pt x="17" y="4"/>
                  </a:cubicBezTo>
                  <a:cubicBezTo>
                    <a:pt x="14" y="4"/>
                    <a:pt x="10" y="4"/>
                    <a:pt x="10" y="8"/>
                  </a:cubicBezTo>
                  <a:cubicBezTo>
                    <a:pt x="8" y="15"/>
                    <a:pt x="28" y="10"/>
                    <a:pt x="26" y="21"/>
                  </a:cubicBezTo>
                  <a:cubicBezTo>
                    <a:pt x="25" y="27"/>
                    <a:pt x="18" y="30"/>
                    <a:pt x="12" y="30"/>
                  </a:cubicBezTo>
                  <a:cubicBezTo>
                    <a:pt x="6" y="30"/>
                    <a:pt x="0" y="27"/>
                    <a:pt x="1" y="20"/>
                  </a:cubicBezTo>
                  <a:lnTo>
                    <a:pt x="7" y="19"/>
                  </a:lnTo>
                  <a:close/>
                </a:path>
              </a:pathLst>
            </a:custGeom>
            <a:solidFill>
              <a:schemeClr val="tx1"/>
            </a:solidFill>
            <a:ln w="9525">
              <a:noFill/>
              <a:round/>
              <a:headEnd/>
              <a:tailEnd/>
            </a:ln>
          </p:spPr>
          <p:txBody>
            <a:bodyPr/>
            <a:lstStyle/>
            <a:p>
              <a:endParaRPr lang="en-US" dirty="0"/>
            </a:p>
          </p:txBody>
        </p:sp>
        <p:sp>
          <p:nvSpPr>
            <p:cNvPr id="58" name="Freeform 273"/>
            <p:cNvSpPr>
              <a:spLocks noChangeAspect="1" noEditPoints="1"/>
            </p:cNvSpPr>
            <p:nvPr/>
          </p:nvSpPr>
          <p:spPr bwMode="black">
            <a:xfrm>
              <a:off x="5196" y="4145"/>
              <a:ext cx="29" cy="29"/>
            </a:xfrm>
            <a:custGeom>
              <a:avLst/>
              <a:gdLst/>
              <a:ahLst/>
              <a:cxnLst>
                <a:cxn ang="0">
                  <a:pos x="7" y="16"/>
                </a:cxn>
                <a:cxn ang="0">
                  <a:pos x="13" y="26"/>
                </a:cxn>
                <a:cxn ang="0">
                  <a:pos x="23" y="20"/>
                </a:cxn>
                <a:cxn ang="0">
                  <a:pos x="27" y="20"/>
                </a:cxn>
                <a:cxn ang="0">
                  <a:pos x="12" y="30"/>
                </a:cxn>
                <a:cxn ang="0">
                  <a:pos x="1" y="15"/>
                </a:cxn>
                <a:cxn ang="0">
                  <a:pos x="18" y="0"/>
                </a:cxn>
                <a:cxn ang="0">
                  <a:pos x="29" y="15"/>
                </a:cxn>
                <a:cxn ang="0">
                  <a:pos x="28" y="16"/>
                </a:cxn>
                <a:cxn ang="0">
                  <a:pos x="7" y="16"/>
                </a:cxn>
                <a:cxn ang="0">
                  <a:pos x="24" y="12"/>
                </a:cxn>
                <a:cxn ang="0">
                  <a:pos x="17" y="4"/>
                </a:cxn>
                <a:cxn ang="0">
                  <a:pos x="7" y="12"/>
                </a:cxn>
                <a:cxn ang="0">
                  <a:pos x="24" y="12"/>
                </a:cxn>
              </a:cxnLst>
              <a:rect l="0" t="0" r="r" b="b"/>
              <a:pathLst>
                <a:path w="30" h="30">
                  <a:moveTo>
                    <a:pt x="7" y="16"/>
                  </a:moveTo>
                  <a:cubicBezTo>
                    <a:pt x="5" y="22"/>
                    <a:pt x="8" y="26"/>
                    <a:pt x="13" y="26"/>
                  </a:cubicBezTo>
                  <a:cubicBezTo>
                    <a:pt x="18" y="26"/>
                    <a:pt x="21" y="24"/>
                    <a:pt x="23" y="20"/>
                  </a:cubicBezTo>
                  <a:cubicBezTo>
                    <a:pt x="27" y="20"/>
                    <a:pt x="27" y="20"/>
                    <a:pt x="27" y="20"/>
                  </a:cubicBezTo>
                  <a:cubicBezTo>
                    <a:pt x="24" y="27"/>
                    <a:pt x="19" y="30"/>
                    <a:pt x="12" y="30"/>
                  </a:cubicBezTo>
                  <a:cubicBezTo>
                    <a:pt x="3" y="30"/>
                    <a:pt x="0" y="23"/>
                    <a:pt x="1" y="15"/>
                  </a:cubicBezTo>
                  <a:cubicBezTo>
                    <a:pt x="3" y="6"/>
                    <a:pt x="9" y="0"/>
                    <a:pt x="18" y="0"/>
                  </a:cubicBezTo>
                  <a:cubicBezTo>
                    <a:pt x="27" y="0"/>
                    <a:pt x="30" y="6"/>
                    <a:pt x="29" y="15"/>
                  </a:cubicBezTo>
                  <a:cubicBezTo>
                    <a:pt x="28" y="16"/>
                    <a:pt x="28" y="16"/>
                    <a:pt x="28" y="16"/>
                  </a:cubicBezTo>
                  <a:lnTo>
                    <a:pt x="7" y="16"/>
                  </a:lnTo>
                  <a:close/>
                  <a:moveTo>
                    <a:pt x="24" y="12"/>
                  </a:moveTo>
                  <a:cubicBezTo>
                    <a:pt x="24" y="8"/>
                    <a:pt x="22" y="4"/>
                    <a:pt x="17" y="4"/>
                  </a:cubicBezTo>
                  <a:cubicBezTo>
                    <a:pt x="12" y="4"/>
                    <a:pt x="8" y="8"/>
                    <a:pt x="7" y="12"/>
                  </a:cubicBezTo>
                  <a:lnTo>
                    <a:pt x="24" y="12"/>
                  </a:lnTo>
                  <a:close/>
                </a:path>
              </a:pathLst>
            </a:custGeom>
            <a:solidFill>
              <a:schemeClr val="tx1"/>
            </a:solidFill>
            <a:ln w="9525">
              <a:noFill/>
              <a:round/>
              <a:headEnd/>
              <a:tailEnd/>
            </a:ln>
          </p:spPr>
          <p:txBody>
            <a:bodyPr/>
            <a:lstStyle/>
            <a:p>
              <a:endParaRPr lang="en-US" dirty="0"/>
            </a:p>
          </p:txBody>
        </p:sp>
        <p:sp>
          <p:nvSpPr>
            <p:cNvPr id="59" name="Freeform 274"/>
            <p:cNvSpPr>
              <a:spLocks noChangeAspect="1"/>
            </p:cNvSpPr>
            <p:nvPr/>
          </p:nvSpPr>
          <p:spPr bwMode="black">
            <a:xfrm>
              <a:off x="5227" y="4145"/>
              <a:ext cx="44" cy="28"/>
            </a:xfrm>
            <a:custGeom>
              <a:avLst/>
              <a:gdLst/>
              <a:ahLst/>
              <a:cxnLst>
                <a:cxn ang="0">
                  <a:pos x="5" y="1"/>
                </a:cxn>
                <a:cxn ang="0">
                  <a:pos x="10" y="1"/>
                </a:cxn>
                <a:cxn ang="0">
                  <a:pos x="9" y="4"/>
                </a:cxn>
                <a:cxn ang="0">
                  <a:pos x="9" y="4"/>
                </a:cxn>
                <a:cxn ang="0">
                  <a:pos x="18" y="0"/>
                </a:cxn>
                <a:cxn ang="0">
                  <a:pos x="26" y="5"/>
                </a:cxn>
                <a:cxn ang="0">
                  <a:pos x="35" y="0"/>
                </a:cxn>
                <a:cxn ang="0">
                  <a:pos x="43" y="10"/>
                </a:cxn>
                <a:cxn ang="0">
                  <a:pos x="39" y="29"/>
                </a:cxn>
                <a:cxn ang="0">
                  <a:pos x="34" y="29"/>
                </a:cxn>
                <a:cxn ang="0">
                  <a:pos x="38" y="10"/>
                </a:cxn>
                <a:cxn ang="0">
                  <a:pos x="34" y="4"/>
                </a:cxn>
                <a:cxn ang="0">
                  <a:pos x="26" y="10"/>
                </a:cxn>
                <a:cxn ang="0">
                  <a:pos x="22" y="29"/>
                </a:cxn>
                <a:cxn ang="0">
                  <a:pos x="17" y="29"/>
                </a:cxn>
                <a:cxn ang="0">
                  <a:pos x="21" y="10"/>
                </a:cxn>
                <a:cxn ang="0">
                  <a:pos x="17" y="4"/>
                </a:cxn>
                <a:cxn ang="0">
                  <a:pos x="8" y="10"/>
                </a:cxn>
                <a:cxn ang="0">
                  <a:pos x="5" y="29"/>
                </a:cxn>
                <a:cxn ang="0">
                  <a:pos x="0" y="29"/>
                </a:cxn>
                <a:cxn ang="0">
                  <a:pos x="5" y="1"/>
                </a:cxn>
              </a:cxnLst>
              <a:rect l="0" t="0" r="r" b="b"/>
              <a:pathLst>
                <a:path w="44" h="29">
                  <a:moveTo>
                    <a:pt x="5" y="1"/>
                  </a:moveTo>
                  <a:cubicBezTo>
                    <a:pt x="10" y="1"/>
                    <a:pt x="10" y="1"/>
                    <a:pt x="10" y="1"/>
                  </a:cubicBezTo>
                  <a:cubicBezTo>
                    <a:pt x="9" y="4"/>
                    <a:pt x="9" y="4"/>
                    <a:pt x="9" y="4"/>
                  </a:cubicBezTo>
                  <a:cubicBezTo>
                    <a:pt x="9" y="4"/>
                    <a:pt x="9" y="4"/>
                    <a:pt x="9" y="4"/>
                  </a:cubicBezTo>
                  <a:cubicBezTo>
                    <a:pt x="12" y="2"/>
                    <a:pt x="15" y="0"/>
                    <a:pt x="18" y="0"/>
                  </a:cubicBezTo>
                  <a:cubicBezTo>
                    <a:pt x="21" y="0"/>
                    <a:pt x="25" y="1"/>
                    <a:pt x="26" y="5"/>
                  </a:cubicBezTo>
                  <a:cubicBezTo>
                    <a:pt x="28" y="2"/>
                    <a:pt x="32" y="0"/>
                    <a:pt x="35" y="0"/>
                  </a:cubicBezTo>
                  <a:cubicBezTo>
                    <a:pt x="40" y="0"/>
                    <a:pt x="44" y="2"/>
                    <a:pt x="43" y="10"/>
                  </a:cubicBezTo>
                  <a:cubicBezTo>
                    <a:pt x="39" y="29"/>
                    <a:pt x="39" y="29"/>
                    <a:pt x="39" y="29"/>
                  </a:cubicBezTo>
                  <a:cubicBezTo>
                    <a:pt x="34" y="29"/>
                    <a:pt x="34" y="29"/>
                    <a:pt x="34" y="29"/>
                  </a:cubicBezTo>
                  <a:cubicBezTo>
                    <a:pt x="38" y="10"/>
                    <a:pt x="38" y="10"/>
                    <a:pt x="38" y="10"/>
                  </a:cubicBezTo>
                  <a:cubicBezTo>
                    <a:pt x="39" y="7"/>
                    <a:pt x="37" y="4"/>
                    <a:pt x="34" y="4"/>
                  </a:cubicBezTo>
                  <a:cubicBezTo>
                    <a:pt x="31" y="4"/>
                    <a:pt x="26" y="6"/>
                    <a:pt x="26" y="10"/>
                  </a:cubicBezTo>
                  <a:cubicBezTo>
                    <a:pt x="22" y="29"/>
                    <a:pt x="22" y="29"/>
                    <a:pt x="22" y="29"/>
                  </a:cubicBezTo>
                  <a:cubicBezTo>
                    <a:pt x="17" y="29"/>
                    <a:pt x="17" y="29"/>
                    <a:pt x="17" y="29"/>
                  </a:cubicBezTo>
                  <a:cubicBezTo>
                    <a:pt x="21" y="10"/>
                    <a:pt x="21" y="10"/>
                    <a:pt x="21" y="10"/>
                  </a:cubicBezTo>
                  <a:cubicBezTo>
                    <a:pt x="21" y="7"/>
                    <a:pt x="20" y="4"/>
                    <a:pt x="17" y="4"/>
                  </a:cubicBezTo>
                  <a:cubicBezTo>
                    <a:pt x="14" y="4"/>
                    <a:pt x="9" y="6"/>
                    <a:pt x="8" y="10"/>
                  </a:cubicBezTo>
                  <a:cubicBezTo>
                    <a:pt x="5" y="29"/>
                    <a:pt x="5" y="29"/>
                    <a:pt x="5" y="29"/>
                  </a:cubicBezTo>
                  <a:cubicBezTo>
                    <a:pt x="0" y="29"/>
                    <a:pt x="0" y="29"/>
                    <a:pt x="0" y="29"/>
                  </a:cubicBezTo>
                  <a:lnTo>
                    <a:pt x="5" y="1"/>
                  </a:lnTo>
                  <a:close/>
                </a:path>
              </a:pathLst>
            </a:custGeom>
            <a:solidFill>
              <a:schemeClr val="tx1"/>
            </a:solidFill>
            <a:ln w="9525">
              <a:noFill/>
              <a:round/>
              <a:headEnd/>
              <a:tailEnd/>
            </a:ln>
          </p:spPr>
          <p:txBody>
            <a:bodyPr/>
            <a:lstStyle/>
            <a:p>
              <a:endParaRPr lang="en-US" dirty="0"/>
            </a:p>
          </p:txBody>
        </p:sp>
        <p:sp>
          <p:nvSpPr>
            <p:cNvPr id="60" name="Freeform 275"/>
            <p:cNvSpPr>
              <a:spLocks noChangeAspect="1" noEditPoints="1"/>
            </p:cNvSpPr>
            <p:nvPr/>
          </p:nvSpPr>
          <p:spPr bwMode="black">
            <a:xfrm>
              <a:off x="5273" y="4131"/>
              <a:ext cx="13" cy="42"/>
            </a:xfrm>
            <a:custGeom>
              <a:avLst/>
              <a:gdLst/>
              <a:ahLst/>
              <a:cxnLst>
                <a:cxn ang="0">
                  <a:pos x="10" y="30"/>
                </a:cxn>
                <a:cxn ang="0">
                  <a:pos x="20" y="30"/>
                </a:cxn>
                <a:cxn ang="0">
                  <a:pos x="8" y="86"/>
                </a:cxn>
                <a:cxn ang="0">
                  <a:pos x="0" y="86"/>
                </a:cxn>
                <a:cxn ang="0">
                  <a:pos x="10" y="30"/>
                </a:cxn>
                <a:cxn ang="0">
                  <a:pos x="16" y="0"/>
                </a:cxn>
                <a:cxn ang="0">
                  <a:pos x="26" y="0"/>
                </a:cxn>
                <a:cxn ang="0">
                  <a:pos x="24" y="12"/>
                </a:cxn>
                <a:cxn ang="0">
                  <a:pos x="14" y="12"/>
                </a:cxn>
                <a:cxn ang="0">
                  <a:pos x="16" y="0"/>
                </a:cxn>
              </a:cxnLst>
              <a:rect l="0" t="0" r="r" b="b"/>
              <a:pathLst>
                <a:path w="26" h="86">
                  <a:moveTo>
                    <a:pt x="10" y="30"/>
                  </a:moveTo>
                  <a:lnTo>
                    <a:pt x="20" y="30"/>
                  </a:lnTo>
                  <a:lnTo>
                    <a:pt x="8" y="86"/>
                  </a:lnTo>
                  <a:lnTo>
                    <a:pt x="0" y="86"/>
                  </a:lnTo>
                  <a:lnTo>
                    <a:pt x="10" y="30"/>
                  </a:lnTo>
                  <a:close/>
                  <a:moveTo>
                    <a:pt x="16" y="0"/>
                  </a:moveTo>
                  <a:lnTo>
                    <a:pt x="26" y="0"/>
                  </a:lnTo>
                  <a:lnTo>
                    <a:pt x="24" y="12"/>
                  </a:lnTo>
                  <a:lnTo>
                    <a:pt x="14" y="12"/>
                  </a:lnTo>
                  <a:lnTo>
                    <a:pt x="16" y="0"/>
                  </a:lnTo>
                  <a:close/>
                </a:path>
              </a:pathLst>
            </a:custGeom>
            <a:solidFill>
              <a:schemeClr val="tx1"/>
            </a:solidFill>
            <a:ln w="9525">
              <a:noFill/>
              <a:round/>
              <a:headEnd/>
              <a:tailEnd/>
            </a:ln>
          </p:spPr>
          <p:txBody>
            <a:bodyPr/>
            <a:lstStyle/>
            <a:p>
              <a:endParaRPr lang="en-US" dirty="0"/>
            </a:p>
          </p:txBody>
        </p:sp>
        <p:sp>
          <p:nvSpPr>
            <p:cNvPr id="61" name="Freeform 276"/>
            <p:cNvSpPr>
              <a:spLocks noChangeAspect="1"/>
            </p:cNvSpPr>
            <p:nvPr/>
          </p:nvSpPr>
          <p:spPr bwMode="black">
            <a:xfrm>
              <a:off x="5284" y="4145"/>
              <a:ext cx="30" cy="29"/>
            </a:xfrm>
            <a:custGeom>
              <a:avLst/>
              <a:gdLst/>
              <a:ahLst/>
              <a:cxnLst>
                <a:cxn ang="0">
                  <a:pos x="25" y="10"/>
                </a:cxn>
                <a:cxn ang="0">
                  <a:pos x="19" y="4"/>
                </a:cxn>
                <a:cxn ang="0">
                  <a:pos x="7" y="15"/>
                </a:cxn>
                <a:cxn ang="0">
                  <a:pos x="14" y="26"/>
                </a:cxn>
                <a:cxn ang="0">
                  <a:pos x="24" y="19"/>
                </a:cxn>
                <a:cxn ang="0">
                  <a:pos x="29" y="19"/>
                </a:cxn>
                <a:cxn ang="0">
                  <a:pos x="13" y="30"/>
                </a:cxn>
                <a:cxn ang="0">
                  <a:pos x="2" y="15"/>
                </a:cxn>
                <a:cxn ang="0">
                  <a:pos x="19" y="0"/>
                </a:cxn>
                <a:cxn ang="0">
                  <a:pos x="30" y="10"/>
                </a:cxn>
                <a:cxn ang="0">
                  <a:pos x="25" y="10"/>
                </a:cxn>
              </a:cxnLst>
              <a:rect l="0" t="0" r="r" b="b"/>
              <a:pathLst>
                <a:path w="30" h="30">
                  <a:moveTo>
                    <a:pt x="25" y="10"/>
                  </a:moveTo>
                  <a:cubicBezTo>
                    <a:pt x="25" y="6"/>
                    <a:pt x="22" y="4"/>
                    <a:pt x="19" y="4"/>
                  </a:cubicBezTo>
                  <a:cubicBezTo>
                    <a:pt x="12" y="4"/>
                    <a:pt x="8" y="10"/>
                    <a:pt x="7" y="15"/>
                  </a:cubicBezTo>
                  <a:cubicBezTo>
                    <a:pt x="6" y="21"/>
                    <a:pt x="8" y="26"/>
                    <a:pt x="14" y="26"/>
                  </a:cubicBezTo>
                  <a:cubicBezTo>
                    <a:pt x="19" y="26"/>
                    <a:pt x="23" y="23"/>
                    <a:pt x="24" y="19"/>
                  </a:cubicBezTo>
                  <a:cubicBezTo>
                    <a:pt x="29" y="19"/>
                    <a:pt x="29" y="19"/>
                    <a:pt x="29" y="19"/>
                  </a:cubicBezTo>
                  <a:cubicBezTo>
                    <a:pt x="27" y="26"/>
                    <a:pt x="21" y="30"/>
                    <a:pt x="13" y="30"/>
                  </a:cubicBezTo>
                  <a:cubicBezTo>
                    <a:pt x="4" y="30"/>
                    <a:pt x="0" y="24"/>
                    <a:pt x="2" y="15"/>
                  </a:cubicBezTo>
                  <a:cubicBezTo>
                    <a:pt x="4" y="6"/>
                    <a:pt x="10" y="0"/>
                    <a:pt x="19" y="0"/>
                  </a:cubicBezTo>
                  <a:cubicBezTo>
                    <a:pt x="25" y="0"/>
                    <a:pt x="30" y="3"/>
                    <a:pt x="30" y="10"/>
                  </a:cubicBezTo>
                  <a:lnTo>
                    <a:pt x="25" y="10"/>
                  </a:lnTo>
                  <a:close/>
                </a:path>
              </a:pathLst>
            </a:custGeom>
            <a:solidFill>
              <a:schemeClr val="tx1"/>
            </a:solidFill>
            <a:ln w="9525">
              <a:noFill/>
              <a:round/>
              <a:headEnd/>
              <a:tailEnd/>
            </a:ln>
          </p:spPr>
          <p:txBody>
            <a:bodyPr/>
            <a:lstStyle/>
            <a:p>
              <a:endParaRPr lang="en-US" dirty="0"/>
            </a:p>
          </p:txBody>
        </p:sp>
        <p:sp>
          <p:nvSpPr>
            <p:cNvPr id="62" name="Freeform 277"/>
            <p:cNvSpPr>
              <a:spLocks noChangeAspect="1" noEditPoints="1"/>
            </p:cNvSpPr>
            <p:nvPr/>
          </p:nvSpPr>
          <p:spPr bwMode="black">
            <a:xfrm>
              <a:off x="5316" y="4145"/>
              <a:ext cx="31" cy="29"/>
            </a:xfrm>
            <a:custGeom>
              <a:avLst/>
              <a:gdLst/>
              <a:ahLst/>
              <a:cxnLst>
                <a:cxn ang="0">
                  <a:pos x="18" y="0"/>
                </a:cxn>
                <a:cxn ang="0">
                  <a:pos x="30" y="15"/>
                </a:cxn>
                <a:cxn ang="0">
                  <a:pos x="13" y="30"/>
                </a:cxn>
                <a:cxn ang="0">
                  <a:pos x="1" y="15"/>
                </a:cxn>
                <a:cxn ang="0">
                  <a:pos x="18" y="0"/>
                </a:cxn>
                <a:cxn ang="0">
                  <a:pos x="13" y="26"/>
                </a:cxn>
                <a:cxn ang="0">
                  <a:pos x="24" y="15"/>
                </a:cxn>
                <a:cxn ang="0">
                  <a:pos x="18" y="4"/>
                </a:cxn>
                <a:cxn ang="0">
                  <a:pos x="7" y="15"/>
                </a:cxn>
                <a:cxn ang="0">
                  <a:pos x="13" y="26"/>
                </a:cxn>
              </a:cxnLst>
              <a:rect l="0" t="0" r="r" b="b"/>
              <a:pathLst>
                <a:path w="31" h="30">
                  <a:moveTo>
                    <a:pt x="18" y="0"/>
                  </a:moveTo>
                  <a:cubicBezTo>
                    <a:pt x="27" y="0"/>
                    <a:pt x="31" y="6"/>
                    <a:pt x="30" y="15"/>
                  </a:cubicBezTo>
                  <a:cubicBezTo>
                    <a:pt x="28" y="24"/>
                    <a:pt x="21" y="30"/>
                    <a:pt x="13" y="30"/>
                  </a:cubicBezTo>
                  <a:cubicBezTo>
                    <a:pt x="4" y="30"/>
                    <a:pt x="0" y="24"/>
                    <a:pt x="1" y="15"/>
                  </a:cubicBezTo>
                  <a:cubicBezTo>
                    <a:pt x="3" y="6"/>
                    <a:pt x="10" y="0"/>
                    <a:pt x="18" y="0"/>
                  </a:cubicBezTo>
                  <a:close/>
                  <a:moveTo>
                    <a:pt x="13" y="26"/>
                  </a:moveTo>
                  <a:cubicBezTo>
                    <a:pt x="20" y="26"/>
                    <a:pt x="23" y="20"/>
                    <a:pt x="24" y="15"/>
                  </a:cubicBezTo>
                  <a:cubicBezTo>
                    <a:pt x="25" y="10"/>
                    <a:pt x="25" y="4"/>
                    <a:pt x="18" y="4"/>
                  </a:cubicBezTo>
                  <a:cubicBezTo>
                    <a:pt x="11" y="4"/>
                    <a:pt x="8" y="10"/>
                    <a:pt x="7" y="15"/>
                  </a:cubicBezTo>
                  <a:cubicBezTo>
                    <a:pt x="6" y="20"/>
                    <a:pt x="6" y="26"/>
                    <a:pt x="13" y="26"/>
                  </a:cubicBezTo>
                  <a:close/>
                </a:path>
              </a:pathLst>
            </a:custGeom>
            <a:solidFill>
              <a:schemeClr val="tx1"/>
            </a:solidFill>
            <a:ln w="9525">
              <a:noFill/>
              <a:round/>
              <a:headEnd/>
              <a:tailEnd/>
            </a:ln>
          </p:spPr>
          <p:txBody>
            <a:bodyPr/>
            <a:lstStyle/>
            <a:p>
              <a:endParaRPr lang="en-US" dirty="0"/>
            </a:p>
          </p:txBody>
        </p:sp>
        <p:sp>
          <p:nvSpPr>
            <p:cNvPr id="63" name="Freeform 278"/>
            <p:cNvSpPr>
              <a:spLocks noChangeAspect="1"/>
            </p:cNvSpPr>
            <p:nvPr/>
          </p:nvSpPr>
          <p:spPr bwMode="black">
            <a:xfrm>
              <a:off x="5348" y="4145"/>
              <a:ext cx="29" cy="28"/>
            </a:xfrm>
            <a:custGeom>
              <a:avLst/>
              <a:gdLst/>
              <a:ahLst/>
              <a:cxnLst>
                <a:cxn ang="0">
                  <a:pos x="5" y="1"/>
                </a:cxn>
                <a:cxn ang="0">
                  <a:pos x="10" y="1"/>
                </a:cxn>
                <a:cxn ang="0">
                  <a:pos x="9" y="4"/>
                </a:cxn>
                <a:cxn ang="0">
                  <a:pos x="10" y="4"/>
                </a:cxn>
                <a:cxn ang="0">
                  <a:pos x="19" y="0"/>
                </a:cxn>
                <a:cxn ang="0">
                  <a:pos x="27" y="10"/>
                </a:cxn>
                <a:cxn ang="0">
                  <a:pos x="23" y="29"/>
                </a:cxn>
                <a:cxn ang="0">
                  <a:pos x="18" y="29"/>
                </a:cxn>
                <a:cxn ang="0">
                  <a:pos x="22" y="11"/>
                </a:cxn>
                <a:cxn ang="0">
                  <a:pos x="17" y="4"/>
                </a:cxn>
                <a:cxn ang="0">
                  <a:pos x="8" y="12"/>
                </a:cxn>
                <a:cxn ang="0">
                  <a:pos x="5" y="29"/>
                </a:cxn>
                <a:cxn ang="0">
                  <a:pos x="0" y="29"/>
                </a:cxn>
                <a:cxn ang="0">
                  <a:pos x="5" y="1"/>
                </a:cxn>
              </a:cxnLst>
              <a:rect l="0" t="0" r="r" b="b"/>
              <a:pathLst>
                <a:path w="29" h="29">
                  <a:moveTo>
                    <a:pt x="5" y="1"/>
                  </a:moveTo>
                  <a:cubicBezTo>
                    <a:pt x="10" y="1"/>
                    <a:pt x="10" y="1"/>
                    <a:pt x="10" y="1"/>
                  </a:cubicBezTo>
                  <a:cubicBezTo>
                    <a:pt x="9" y="4"/>
                    <a:pt x="9" y="4"/>
                    <a:pt x="9" y="4"/>
                  </a:cubicBezTo>
                  <a:cubicBezTo>
                    <a:pt x="10" y="4"/>
                    <a:pt x="10" y="4"/>
                    <a:pt x="10" y="4"/>
                  </a:cubicBezTo>
                  <a:cubicBezTo>
                    <a:pt x="12" y="2"/>
                    <a:pt x="15" y="0"/>
                    <a:pt x="19" y="0"/>
                  </a:cubicBezTo>
                  <a:cubicBezTo>
                    <a:pt x="25" y="0"/>
                    <a:pt x="29" y="2"/>
                    <a:pt x="27" y="10"/>
                  </a:cubicBezTo>
                  <a:cubicBezTo>
                    <a:pt x="23" y="29"/>
                    <a:pt x="23" y="29"/>
                    <a:pt x="23" y="29"/>
                  </a:cubicBezTo>
                  <a:cubicBezTo>
                    <a:pt x="18" y="29"/>
                    <a:pt x="18" y="29"/>
                    <a:pt x="18" y="29"/>
                  </a:cubicBezTo>
                  <a:cubicBezTo>
                    <a:pt x="22" y="11"/>
                    <a:pt x="22" y="11"/>
                    <a:pt x="22" y="11"/>
                  </a:cubicBezTo>
                  <a:cubicBezTo>
                    <a:pt x="23" y="6"/>
                    <a:pt x="21" y="4"/>
                    <a:pt x="17" y="4"/>
                  </a:cubicBezTo>
                  <a:cubicBezTo>
                    <a:pt x="13" y="4"/>
                    <a:pt x="9" y="7"/>
                    <a:pt x="8" y="12"/>
                  </a:cubicBezTo>
                  <a:cubicBezTo>
                    <a:pt x="5" y="29"/>
                    <a:pt x="5" y="29"/>
                    <a:pt x="5" y="29"/>
                  </a:cubicBezTo>
                  <a:cubicBezTo>
                    <a:pt x="0" y="29"/>
                    <a:pt x="0" y="29"/>
                    <a:pt x="0" y="29"/>
                  </a:cubicBezTo>
                  <a:lnTo>
                    <a:pt x="5" y="1"/>
                  </a:lnTo>
                  <a:close/>
                </a:path>
              </a:pathLst>
            </a:custGeom>
            <a:solidFill>
              <a:schemeClr val="tx1"/>
            </a:solidFill>
            <a:ln w="9525">
              <a:noFill/>
              <a:round/>
              <a:headEnd/>
              <a:tailEnd/>
            </a:ln>
          </p:spPr>
          <p:txBody>
            <a:bodyPr/>
            <a:lstStyle/>
            <a:p>
              <a:endParaRPr lang="en-US" dirty="0"/>
            </a:p>
          </p:txBody>
        </p:sp>
        <p:sp>
          <p:nvSpPr>
            <p:cNvPr id="64" name="Freeform 279"/>
            <p:cNvSpPr>
              <a:spLocks noChangeAspect="1" noEditPoints="1"/>
            </p:cNvSpPr>
            <p:nvPr/>
          </p:nvSpPr>
          <p:spPr bwMode="black">
            <a:xfrm>
              <a:off x="5378" y="4131"/>
              <a:ext cx="34" cy="43"/>
            </a:xfrm>
            <a:custGeom>
              <a:avLst/>
              <a:gdLst/>
              <a:ahLst/>
              <a:cxnLst>
                <a:cxn ang="0">
                  <a:pos x="26" y="43"/>
                </a:cxn>
                <a:cxn ang="0">
                  <a:pos x="21" y="43"/>
                </a:cxn>
                <a:cxn ang="0">
                  <a:pos x="22" y="40"/>
                </a:cxn>
                <a:cxn ang="0">
                  <a:pos x="22" y="40"/>
                </a:cxn>
                <a:cxn ang="0">
                  <a:pos x="22" y="40"/>
                </a:cxn>
                <a:cxn ang="0">
                  <a:pos x="12" y="44"/>
                </a:cxn>
                <a:cxn ang="0">
                  <a:pos x="1" y="29"/>
                </a:cxn>
                <a:cxn ang="0">
                  <a:pos x="18" y="14"/>
                </a:cxn>
                <a:cxn ang="0">
                  <a:pos x="26" y="18"/>
                </a:cxn>
                <a:cxn ang="0">
                  <a:pos x="26" y="18"/>
                </a:cxn>
                <a:cxn ang="0">
                  <a:pos x="30" y="0"/>
                </a:cxn>
                <a:cxn ang="0">
                  <a:pos x="35" y="0"/>
                </a:cxn>
                <a:cxn ang="0">
                  <a:pos x="26" y="43"/>
                </a:cxn>
                <a:cxn ang="0">
                  <a:pos x="13" y="40"/>
                </a:cxn>
                <a:cxn ang="0">
                  <a:pos x="24" y="29"/>
                </a:cxn>
                <a:cxn ang="0">
                  <a:pos x="17" y="18"/>
                </a:cxn>
                <a:cxn ang="0">
                  <a:pos x="6" y="29"/>
                </a:cxn>
                <a:cxn ang="0">
                  <a:pos x="13" y="40"/>
                </a:cxn>
              </a:cxnLst>
              <a:rect l="0" t="0" r="r" b="b"/>
              <a:pathLst>
                <a:path w="35" h="44">
                  <a:moveTo>
                    <a:pt x="26" y="43"/>
                  </a:moveTo>
                  <a:cubicBezTo>
                    <a:pt x="21" y="43"/>
                    <a:pt x="21" y="43"/>
                    <a:pt x="21" y="43"/>
                  </a:cubicBezTo>
                  <a:cubicBezTo>
                    <a:pt x="22" y="40"/>
                    <a:pt x="22" y="40"/>
                    <a:pt x="22" y="40"/>
                  </a:cubicBezTo>
                  <a:cubicBezTo>
                    <a:pt x="22" y="40"/>
                    <a:pt x="22" y="40"/>
                    <a:pt x="22" y="40"/>
                  </a:cubicBezTo>
                  <a:cubicBezTo>
                    <a:pt x="22" y="40"/>
                    <a:pt x="22" y="40"/>
                    <a:pt x="22" y="40"/>
                  </a:cubicBezTo>
                  <a:cubicBezTo>
                    <a:pt x="19" y="43"/>
                    <a:pt x="16" y="44"/>
                    <a:pt x="12" y="44"/>
                  </a:cubicBezTo>
                  <a:cubicBezTo>
                    <a:pt x="2" y="44"/>
                    <a:pt x="0" y="37"/>
                    <a:pt x="1" y="29"/>
                  </a:cubicBezTo>
                  <a:cubicBezTo>
                    <a:pt x="3" y="21"/>
                    <a:pt x="8" y="14"/>
                    <a:pt x="18" y="14"/>
                  </a:cubicBezTo>
                  <a:cubicBezTo>
                    <a:pt x="22" y="14"/>
                    <a:pt x="25" y="15"/>
                    <a:pt x="26" y="18"/>
                  </a:cubicBezTo>
                  <a:cubicBezTo>
                    <a:pt x="26" y="18"/>
                    <a:pt x="26" y="18"/>
                    <a:pt x="26" y="18"/>
                  </a:cubicBezTo>
                  <a:cubicBezTo>
                    <a:pt x="30" y="0"/>
                    <a:pt x="30" y="0"/>
                    <a:pt x="30" y="0"/>
                  </a:cubicBezTo>
                  <a:cubicBezTo>
                    <a:pt x="35" y="0"/>
                    <a:pt x="35" y="0"/>
                    <a:pt x="35" y="0"/>
                  </a:cubicBezTo>
                  <a:lnTo>
                    <a:pt x="26" y="43"/>
                  </a:lnTo>
                  <a:close/>
                  <a:moveTo>
                    <a:pt x="13" y="40"/>
                  </a:moveTo>
                  <a:cubicBezTo>
                    <a:pt x="20" y="40"/>
                    <a:pt x="23" y="35"/>
                    <a:pt x="24" y="29"/>
                  </a:cubicBezTo>
                  <a:cubicBezTo>
                    <a:pt x="25" y="23"/>
                    <a:pt x="23" y="18"/>
                    <a:pt x="17" y="18"/>
                  </a:cubicBezTo>
                  <a:cubicBezTo>
                    <a:pt x="11" y="18"/>
                    <a:pt x="7" y="23"/>
                    <a:pt x="6" y="29"/>
                  </a:cubicBezTo>
                  <a:cubicBezTo>
                    <a:pt x="5" y="35"/>
                    <a:pt x="7" y="40"/>
                    <a:pt x="13" y="40"/>
                  </a:cubicBezTo>
                  <a:close/>
                </a:path>
              </a:pathLst>
            </a:custGeom>
            <a:solidFill>
              <a:schemeClr val="tx1"/>
            </a:solidFill>
            <a:ln w="9525">
              <a:noFill/>
              <a:round/>
              <a:headEnd/>
              <a:tailEnd/>
            </a:ln>
          </p:spPr>
          <p:txBody>
            <a:bodyPr/>
            <a:lstStyle/>
            <a:p>
              <a:endParaRPr lang="en-US" dirty="0"/>
            </a:p>
          </p:txBody>
        </p:sp>
        <p:sp>
          <p:nvSpPr>
            <p:cNvPr id="65" name="Freeform 280"/>
            <p:cNvSpPr>
              <a:spLocks noChangeAspect="1"/>
            </p:cNvSpPr>
            <p:nvPr/>
          </p:nvSpPr>
          <p:spPr bwMode="black">
            <a:xfrm>
              <a:off x="5412" y="4145"/>
              <a:ext cx="28" cy="29"/>
            </a:xfrm>
            <a:custGeom>
              <a:avLst/>
              <a:gdLst/>
              <a:ahLst/>
              <a:cxnLst>
                <a:cxn ang="0">
                  <a:pos x="23" y="28"/>
                </a:cxn>
                <a:cxn ang="0">
                  <a:pos x="18" y="28"/>
                </a:cxn>
                <a:cxn ang="0">
                  <a:pos x="19" y="25"/>
                </a:cxn>
                <a:cxn ang="0">
                  <a:pos x="19" y="25"/>
                </a:cxn>
                <a:cxn ang="0">
                  <a:pos x="10" y="29"/>
                </a:cxn>
                <a:cxn ang="0">
                  <a:pos x="1" y="19"/>
                </a:cxn>
                <a:cxn ang="0">
                  <a:pos x="5" y="0"/>
                </a:cxn>
                <a:cxn ang="0">
                  <a:pos x="10" y="0"/>
                </a:cxn>
                <a:cxn ang="0">
                  <a:pos x="6" y="19"/>
                </a:cxn>
                <a:cxn ang="0">
                  <a:pos x="11" y="25"/>
                </a:cxn>
                <a:cxn ang="0">
                  <a:pos x="21" y="17"/>
                </a:cxn>
                <a:cxn ang="0">
                  <a:pos x="24" y="0"/>
                </a:cxn>
                <a:cxn ang="0">
                  <a:pos x="29" y="0"/>
                </a:cxn>
                <a:cxn ang="0">
                  <a:pos x="23" y="28"/>
                </a:cxn>
              </a:cxnLst>
              <a:rect l="0" t="0" r="r" b="b"/>
              <a:pathLst>
                <a:path w="29" h="29">
                  <a:moveTo>
                    <a:pt x="23" y="28"/>
                  </a:moveTo>
                  <a:cubicBezTo>
                    <a:pt x="18" y="28"/>
                    <a:pt x="18" y="28"/>
                    <a:pt x="18" y="28"/>
                  </a:cubicBezTo>
                  <a:cubicBezTo>
                    <a:pt x="19" y="25"/>
                    <a:pt x="19" y="25"/>
                    <a:pt x="19" y="25"/>
                  </a:cubicBezTo>
                  <a:cubicBezTo>
                    <a:pt x="19" y="25"/>
                    <a:pt x="19" y="25"/>
                    <a:pt x="19" y="25"/>
                  </a:cubicBezTo>
                  <a:cubicBezTo>
                    <a:pt x="17" y="27"/>
                    <a:pt x="13" y="29"/>
                    <a:pt x="10" y="29"/>
                  </a:cubicBezTo>
                  <a:cubicBezTo>
                    <a:pt x="4" y="29"/>
                    <a:pt x="0" y="27"/>
                    <a:pt x="1" y="19"/>
                  </a:cubicBezTo>
                  <a:cubicBezTo>
                    <a:pt x="5" y="0"/>
                    <a:pt x="5" y="0"/>
                    <a:pt x="5" y="0"/>
                  </a:cubicBezTo>
                  <a:cubicBezTo>
                    <a:pt x="10" y="0"/>
                    <a:pt x="10" y="0"/>
                    <a:pt x="10" y="0"/>
                  </a:cubicBezTo>
                  <a:cubicBezTo>
                    <a:pt x="6" y="19"/>
                    <a:pt x="6" y="19"/>
                    <a:pt x="6" y="19"/>
                  </a:cubicBezTo>
                  <a:cubicBezTo>
                    <a:pt x="6" y="23"/>
                    <a:pt x="8" y="25"/>
                    <a:pt x="11" y="25"/>
                  </a:cubicBezTo>
                  <a:cubicBezTo>
                    <a:pt x="16" y="25"/>
                    <a:pt x="20" y="22"/>
                    <a:pt x="21" y="17"/>
                  </a:cubicBezTo>
                  <a:cubicBezTo>
                    <a:pt x="24" y="0"/>
                    <a:pt x="24" y="0"/>
                    <a:pt x="24" y="0"/>
                  </a:cubicBezTo>
                  <a:cubicBezTo>
                    <a:pt x="29" y="0"/>
                    <a:pt x="29" y="0"/>
                    <a:pt x="29" y="0"/>
                  </a:cubicBezTo>
                  <a:lnTo>
                    <a:pt x="23" y="28"/>
                  </a:lnTo>
                  <a:close/>
                </a:path>
              </a:pathLst>
            </a:custGeom>
            <a:solidFill>
              <a:schemeClr val="tx1"/>
            </a:solidFill>
            <a:ln w="9525">
              <a:noFill/>
              <a:round/>
              <a:headEnd/>
              <a:tailEnd/>
            </a:ln>
          </p:spPr>
          <p:txBody>
            <a:bodyPr/>
            <a:lstStyle/>
            <a:p>
              <a:endParaRPr lang="en-US" dirty="0"/>
            </a:p>
          </p:txBody>
        </p:sp>
        <p:sp>
          <p:nvSpPr>
            <p:cNvPr id="66" name="Freeform 281"/>
            <p:cNvSpPr>
              <a:spLocks noChangeAspect="1"/>
            </p:cNvSpPr>
            <p:nvPr/>
          </p:nvSpPr>
          <p:spPr bwMode="black">
            <a:xfrm>
              <a:off x="5441" y="4145"/>
              <a:ext cx="30" cy="29"/>
            </a:xfrm>
            <a:custGeom>
              <a:avLst/>
              <a:gdLst/>
              <a:ahLst/>
              <a:cxnLst>
                <a:cxn ang="0">
                  <a:pos x="25" y="10"/>
                </a:cxn>
                <a:cxn ang="0">
                  <a:pos x="18" y="4"/>
                </a:cxn>
                <a:cxn ang="0">
                  <a:pos x="7" y="15"/>
                </a:cxn>
                <a:cxn ang="0">
                  <a:pos x="14" y="26"/>
                </a:cxn>
                <a:cxn ang="0">
                  <a:pos x="24" y="19"/>
                </a:cxn>
                <a:cxn ang="0">
                  <a:pos x="29" y="19"/>
                </a:cxn>
                <a:cxn ang="0">
                  <a:pos x="13" y="30"/>
                </a:cxn>
                <a:cxn ang="0">
                  <a:pos x="2" y="15"/>
                </a:cxn>
                <a:cxn ang="0">
                  <a:pos x="19" y="0"/>
                </a:cxn>
                <a:cxn ang="0">
                  <a:pos x="30" y="10"/>
                </a:cxn>
                <a:cxn ang="0">
                  <a:pos x="25" y="10"/>
                </a:cxn>
              </a:cxnLst>
              <a:rect l="0" t="0" r="r" b="b"/>
              <a:pathLst>
                <a:path w="30" h="30">
                  <a:moveTo>
                    <a:pt x="25" y="10"/>
                  </a:moveTo>
                  <a:cubicBezTo>
                    <a:pt x="25" y="6"/>
                    <a:pt x="22" y="4"/>
                    <a:pt x="18" y="4"/>
                  </a:cubicBezTo>
                  <a:cubicBezTo>
                    <a:pt x="11" y="4"/>
                    <a:pt x="8" y="10"/>
                    <a:pt x="7" y="15"/>
                  </a:cubicBezTo>
                  <a:cubicBezTo>
                    <a:pt x="6" y="21"/>
                    <a:pt x="7" y="26"/>
                    <a:pt x="14" y="26"/>
                  </a:cubicBezTo>
                  <a:cubicBezTo>
                    <a:pt x="19" y="26"/>
                    <a:pt x="23" y="23"/>
                    <a:pt x="24" y="19"/>
                  </a:cubicBezTo>
                  <a:cubicBezTo>
                    <a:pt x="29" y="19"/>
                    <a:pt x="29" y="19"/>
                    <a:pt x="29" y="19"/>
                  </a:cubicBezTo>
                  <a:cubicBezTo>
                    <a:pt x="27" y="26"/>
                    <a:pt x="21" y="30"/>
                    <a:pt x="13" y="30"/>
                  </a:cubicBezTo>
                  <a:cubicBezTo>
                    <a:pt x="4" y="30"/>
                    <a:pt x="0" y="24"/>
                    <a:pt x="2" y="15"/>
                  </a:cubicBezTo>
                  <a:cubicBezTo>
                    <a:pt x="4" y="6"/>
                    <a:pt x="10" y="0"/>
                    <a:pt x="19" y="0"/>
                  </a:cubicBezTo>
                  <a:cubicBezTo>
                    <a:pt x="25" y="0"/>
                    <a:pt x="30" y="3"/>
                    <a:pt x="30" y="10"/>
                  </a:cubicBezTo>
                  <a:lnTo>
                    <a:pt x="25" y="10"/>
                  </a:lnTo>
                  <a:close/>
                </a:path>
              </a:pathLst>
            </a:custGeom>
            <a:solidFill>
              <a:schemeClr val="tx1"/>
            </a:solidFill>
            <a:ln w="9525">
              <a:noFill/>
              <a:round/>
              <a:headEnd/>
              <a:tailEnd/>
            </a:ln>
          </p:spPr>
          <p:txBody>
            <a:bodyPr/>
            <a:lstStyle/>
            <a:p>
              <a:endParaRPr lang="en-US" dirty="0"/>
            </a:p>
          </p:txBody>
        </p:sp>
        <p:sp>
          <p:nvSpPr>
            <p:cNvPr id="67" name="Freeform 282"/>
            <p:cNvSpPr>
              <a:spLocks noChangeAspect="1"/>
            </p:cNvSpPr>
            <p:nvPr/>
          </p:nvSpPr>
          <p:spPr bwMode="black">
            <a:xfrm>
              <a:off x="5473" y="4137"/>
              <a:ext cx="18" cy="37"/>
            </a:xfrm>
            <a:custGeom>
              <a:avLst/>
              <a:gdLst/>
              <a:ahLst/>
              <a:cxnLst>
                <a:cxn ang="0">
                  <a:pos x="1" y="9"/>
                </a:cxn>
                <a:cxn ang="0">
                  <a:pos x="6" y="9"/>
                </a:cxn>
                <a:cxn ang="0">
                  <a:pos x="8" y="0"/>
                </a:cxn>
                <a:cxn ang="0">
                  <a:pos x="13" y="0"/>
                </a:cxn>
                <a:cxn ang="0">
                  <a:pos x="11" y="9"/>
                </a:cxn>
                <a:cxn ang="0">
                  <a:pos x="17" y="9"/>
                </a:cxn>
                <a:cxn ang="0">
                  <a:pos x="16" y="13"/>
                </a:cxn>
                <a:cxn ang="0">
                  <a:pos x="10" y="13"/>
                </a:cxn>
                <a:cxn ang="0">
                  <a:pos x="7" y="31"/>
                </a:cxn>
                <a:cxn ang="0">
                  <a:pos x="8" y="34"/>
                </a:cxn>
                <a:cxn ang="0">
                  <a:pos x="11" y="33"/>
                </a:cxn>
                <a:cxn ang="0">
                  <a:pos x="11" y="38"/>
                </a:cxn>
                <a:cxn ang="0">
                  <a:pos x="6" y="38"/>
                </a:cxn>
                <a:cxn ang="0">
                  <a:pos x="2" y="32"/>
                </a:cxn>
                <a:cxn ang="0">
                  <a:pos x="5" y="13"/>
                </a:cxn>
                <a:cxn ang="0">
                  <a:pos x="1" y="13"/>
                </a:cxn>
                <a:cxn ang="0">
                  <a:pos x="1" y="9"/>
                </a:cxn>
              </a:cxnLst>
              <a:rect l="0" t="0" r="r" b="b"/>
              <a:pathLst>
                <a:path w="17" h="38">
                  <a:moveTo>
                    <a:pt x="1" y="9"/>
                  </a:moveTo>
                  <a:cubicBezTo>
                    <a:pt x="6" y="9"/>
                    <a:pt x="6" y="9"/>
                    <a:pt x="6" y="9"/>
                  </a:cubicBezTo>
                  <a:cubicBezTo>
                    <a:pt x="8" y="0"/>
                    <a:pt x="8" y="0"/>
                    <a:pt x="8" y="0"/>
                  </a:cubicBezTo>
                  <a:cubicBezTo>
                    <a:pt x="13" y="0"/>
                    <a:pt x="13" y="0"/>
                    <a:pt x="13" y="0"/>
                  </a:cubicBezTo>
                  <a:cubicBezTo>
                    <a:pt x="11" y="9"/>
                    <a:pt x="11" y="9"/>
                    <a:pt x="11" y="9"/>
                  </a:cubicBezTo>
                  <a:cubicBezTo>
                    <a:pt x="17" y="9"/>
                    <a:pt x="17" y="9"/>
                    <a:pt x="17" y="9"/>
                  </a:cubicBezTo>
                  <a:cubicBezTo>
                    <a:pt x="16" y="13"/>
                    <a:pt x="16" y="13"/>
                    <a:pt x="16" y="13"/>
                  </a:cubicBezTo>
                  <a:cubicBezTo>
                    <a:pt x="10" y="13"/>
                    <a:pt x="10" y="13"/>
                    <a:pt x="10" y="13"/>
                  </a:cubicBezTo>
                  <a:cubicBezTo>
                    <a:pt x="7" y="31"/>
                    <a:pt x="7" y="31"/>
                    <a:pt x="7" y="31"/>
                  </a:cubicBezTo>
                  <a:cubicBezTo>
                    <a:pt x="7" y="33"/>
                    <a:pt x="6" y="34"/>
                    <a:pt x="8" y="34"/>
                  </a:cubicBezTo>
                  <a:cubicBezTo>
                    <a:pt x="9" y="34"/>
                    <a:pt x="10" y="34"/>
                    <a:pt x="11" y="33"/>
                  </a:cubicBezTo>
                  <a:cubicBezTo>
                    <a:pt x="11" y="38"/>
                    <a:pt x="11" y="38"/>
                    <a:pt x="11" y="38"/>
                  </a:cubicBezTo>
                  <a:cubicBezTo>
                    <a:pt x="9" y="38"/>
                    <a:pt x="7" y="38"/>
                    <a:pt x="6" y="38"/>
                  </a:cubicBezTo>
                  <a:cubicBezTo>
                    <a:pt x="0" y="38"/>
                    <a:pt x="1" y="36"/>
                    <a:pt x="2" y="32"/>
                  </a:cubicBezTo>
                  <a:cubicBezTo>
                    <a:pt x="5" y="13"/>
                    <a:pt x="5" y="13"/>
                    <a:pt x="5" y="13"/>
                  </a:cubicBezTo>
                  <a:cubicBezTo>
                    <a:pt x="1" y="13"/>
                    <a:pt x="1" y="13"/>
                    <a:pt x="1" y="13"/>
                  </a:cubicBezTo>
                  <a:lnTo>
                    <a:pt x="1" y="9"/>
                  </a:lnTo>
                  <a:close/>
                </a:path>
              </a:pathLst>
            </a:custGeom>
            <a:solidFill>
              <a:schemeClr val="tx1"/>
            </a:solidFill>
            <a:ln w="9525">
              <a:noFill/>
              <a:round/>
              <a:headEnd/>
              <a:tailEnd/>
            </a:ln>
          </p:spPr>
          <p:txBody>
            <a:bodyPr/>
            <a:lstStyle/>
            <a:p>
              <a:endParaRPr lang="en-US" dirty="0"/>
            </a:p>
          </p:txBody>
        </p:sp>
        <p:sp>
          <p:nvSpPr>
            <p:cNvPr id="68" name="Freeform 283"/>
            <p:cNvSpPr>
              <a:spLocks noChangeAspect="1" noEditPoints="1"/>
            </p:cNvSpPr>
            <p:nvPr/>
          </p:nvSpPr>
          <p:spPr bwMode="black">
            <a:xfrm>
              <a:off x="5488" y="4145"/>
              <a:ext cx="31" cy="29"/>
            </a:xfrm>
            <a:custGeom>
              <a:avLst/>
              <a:gdLst/>
              <a:ahLst/>
              <a:cxnLst>
                <a:cxn ang="0">
                  <a:pos x="19" y="0"/>
                </a:cxn>
                <a:cxn ang="0">
                  <a:pos x="30" y="15"/>
                </a:cxn>
                <a:cxn ang="0">
                  <a:pos x="13" y="30"/>
                </a:cxn>
                <a:cxn ang="0">
                  <a:pos x="2" y="15"/>
                </a:cxn>
                <a:cxn ang="0">
                  <a:pos x="19" y="0"/>
                </a:cxn>
                <a:cxn ang="0">
                  <a:pos x="14" y="26"/>
                </a:cxn>
                <a:cxn ang="0">
                  <a:pos x="25" y="15"/>
                </a:cxn>
                <a:cxn ang="0">
                  <a:pos x="18" y="4"/>
                </a:cxn>
                <a:cxn ang="0">
                  <a:pos x="7" y="15"/>
                </a:cxn>
                <a:cxn ang="0">
                  <a:pos x="14" y="26"/>
                </a:cxn>
              </a:cxnLst>
              <a:rect l="0" t="0" r="r" b="b"/>
              <a:pathLst>
                <a:path w="32" h="30">
                  <a:moveTo>
                    <a:pt x="19" y="0"/>
                  </a:moveTo>
                  <a:cubicBezTo>
                    <a:pt x="28" y="0"/>
                    <a:pt x="32" y="6"/>
                    <a:pt x="30" y="15"/>
                  </a:cubicBezTo>
                  <a:cubicBezTo>
                    <a:pt x="29" y="24"/>
                    <a:pt x="22" y="30"/>
                    <a:pt x="13" y="30"/>
                  </a:cubicBezTo>
                  <a:cubicBezTo>
                    <a:pt x="4" y="30"/>
                    <a:pt x="0" y="24"/>
                    <a:pt x="2" y="15"/>
                  </a:cubicBezTo>
                  <a:cubicBezTo>
                    <a:pt x="4" y="6"/>
                    <a:pt x="10" y="0"/>
                    <a:pt x="19" y="0"/>
                  </a:cubicBezTo>
                  <a:close/>
                  <a:moveTo>
                    <a:pt x="14" y="26"/>
                  </a:moveTo>
                  <a:cubicBezTo>
                    <a:pt x="21" y="26"/>
                    <a:pt x="24" y="20"/>
                    <a:pt x="25" y="15"/>
                  </a:cubicBezTo>
                  <a:cubicBezTo>
                    <a:pt x="26" y="10"/>
                    <a:pt x="25" y="4"/>
                    <a:pt x="18" y="4"/>
                  </a:cubicBezTo>
                  <a:cubicBezTo>
                    <a:pt x="11" y="4"/>
                    <a:pt x="8" y="10"/>
                    <a:pt x="7" y="15"/>
                  </a:cubicBezTo>
                  <a:cubicBezTo>
                    <a:pt x="6" y="20"/>
                    <a:pt x="7" y="26"/>
                    <a:pt x="14" y="26"/>
                  </a:cubicBezTo>
                  <a:close/>
                </a:path>
              </a:pathLst>
            </a:custGeom>
            <a:solidFill>
              <a:schemeClr val="tx1"/>
            </a:solidFill>
            <a:ln w="9525">
              <a:noFill/>
              <a:round/>
              <a:headEnd/>
              <a:tailEnd/>
            </a:ln>
          </p:spPr>
          <p:txBody>
            <a:bodyPr/>
            <a:lstStyle/>
            <a:p>
              <a:endParaRPr lang="en-US" dirty="0"/>
            </a:p>
          </p:txBody>
        </p:sp>
        <p:sp>
          <p:nvSpPr>
            <p:cNvPr id="69" name="Freeform 284"/>
            <p:cNvSpPr>
              <a:spLocks noChangeAspect="1"/>
            </p:cNvSpPr>
            <p:nvPr/>
          </p:nvSpPr>
          <p:spPr bwMode="black">
            <a:xfrm>
              <a:off x="5521" y="4145"/>
              <a:ext cx="20" cy="28"/>
            </a:xfrm>
            <a:custGeom>
              <a:avLst/>
              <a:gdLst/>
              <a:ahLst/>
              <a:cxnLst>
                <a:cxn ang="0">
                  <a:pos x="6" y="1"/>
                </a:cxn>
                <a:cxn ang="0">
                  <a:pos x="11" y="1"/>
                </a:cxn>
                <a:cxn ang="0">
                  <a:pos x="10" y="6"/>
                </a:cxn>
                <a:cxn ang="0">
                  <a:pos x="10" y="6"/>
                </a:cxn>
                <a:cxn ang="0">
                  <a:pos x="21" y="0"/>
                </a:cxn>
                <a:cxn ang="0">
                  <a:pos x="20" y="6"/>
                </a:cxn>
                <a:cxn ang="0">
                  <a:pos x="17" y="6"/>
                </a:cxn>
                <a:cxn ang="0">
                  <a:pos x="8" y="13"/>
                </a:cxn>
                <a:cxn ang="0">
                  <a:pos x="5" y="29"/>
                </a:cxn>
                <a:cxn ang="0">
                  <a:pos x="0" y="29"/>
                </a:cxn>
                <a:cxn ang="0">
                  <a:pos x="6" y="1"/>
                </a:cxn>
              </a:cxnLst>
              <a:rect l="0" t="0" r="r" b="b"/>
              <a:pathLst>
                <a:path w="21" h="29">
                  <a:moveTo>
                    <a:pt x="6" y="1"/>
                  </a:moveTo>
                  <a:cubicBezTo>
                    <a:pt x="11" y="1"/>
                    <a:pt x="11" y="1"/>
                    <a:pt x="11" y="1"/>
                  </a:cubicBezTo>
                  <a:cubicBezTo>
                    <a:pt x="10" y="6"/>
                    <a:pt x="10" y="6"/>
                    <a:pt x="10" y="6"/>
                  </a:cubicBezTo>
                  <a:cubicBezTo>
                    <a:pt x="10" y="6"/>
                    <a:pt x="10" y="6"/>
                    <a:pt x="10" y="6"/>
                  </a:cubicBezTo>
                  <a:cubicBezTo>
                    <a:pt x="13" y="2"/>
                    <a:pt x="16" y="0"/>
                    <a:pt x="21" y="0"/>
                  </a:cubicBezTo>
                  <a:cubicBezTo>
                    <a:pt x="20" y="6"/>
                    <a:pt x="20" y="6"/>
                    <a:pt x="20" y="6"/>
                  </a:cubicBezTo>
                  <a:cubicBezTo>
                    <a:pt x="19" y="6"/>
                    <a:pt x="18" y="6"/>
                    <a:pt x="17" y="6"/>
                  </a:cubicBezTo>
                  <a:cubicBezTo>
                    <a:pt x="12" y="6"/>
                    <a:pt x="9" y="10"/>
                    <a:pt x="8" y="13"/>
                  </a:cubicBezTo>
                  <a:cubicBezTo>
                    <a:pt x="5" y="29"/>
                    <a:pt x="5" y="29"/>
                    <a:pt x="5" y="29"/>
                  </a:cubicBezTo>
                  <a:cubicBezTo>
                    <a:pt x="0" y="29"/>
                    <a:pt x="0" y="29"/>
                    <a:pt x="0" y="29"/>
                  </a:cubicBezTo>
                  <a:lnTo>
                    <a:pt x="6" y="1"/>
                  </a:lnTo>
                  <a:close/>
                </a:path>
              </a:pathLst>
            </a:custGeom>
            <a:solidFill>
              <a:schemeClr val="tx1"/>
            </a:solidFill>
            <a:ln w="9525">
              <a:noFill/>
              <a:round/>
              <a:headEnd/>
              <a:tailEnd/>
            </a:ln>
          </p:spPr>
          <p:txBody>
            <a:bodyPr/>
            <a:lstStyle/>
            <a:p>
              <a:endParaRPr lang="en-US" dirty="0"/>
            </a:p>
          </p:txBody>
        </p:sp>
        <p:sp>
          <p:nvSpPr>
            <p:cNvPr id="70" name="Freeform 285"/>
            <p:cNvSpPr>
              <a:spLocks noChangeAspect="1"/>
            </p:cNvSpPr>
            <p:nvPr/>
          </p:nvSpPr>
          <p:spPr bwMode="black">
            <a:xfrm>
              <a:off x="4757" y="3903"/>
              <a:ext cx="72" cy="39"/>
            </a:xfrm>
            <a:custGeom>
              <a:avLst/>
              <a:gdLst/>
              <a:ahLst/>
              <a:cxnLst>
                <a:cxn ang="0">
                  <a:pos x="56" y="82"/>
                </a:cxn>
                <a:cxn ang="0">
                  <a:pos x="146" y="28"/>
                </a:cxn>
                <a:cxn ang="0">
                  <a:pos x="90" y="0"/>
                </a:cxn>
                <a:cxn ang="0">
                  <a:pos x="0" y="54"/>
                </a:cxn>
                <a:cxn ang="0">
                  <a:pos x="56" y="82"/>
                </a:cxn>
              </a:cxnLst>
              <a:rect l="0" t="0" r="r" b="b"/>
              <a:pathLst>
                <a:path w="146" h="82">
                  <a:moveTo>
                    <a:pt x="56" y="82"/>
                  </a:moveTo>
                  <a:lnTo>
                    <a:pt x="146" y="28"/>
                  </a:lnTo>
                  <a:lnTo>
                    <a:pt x="90" y="0"/>
                  </a:lnTo>
                  <a:lnTo>
                    <a:pt x="0" y="54"/>
                  </a:lnTo>
                  <a:lnTo>
                    <a:pt x="56" y="82"/>
                  </a:lnTo>
                  <a:close/>
                </a:path>
              </a:pathLst>
            </a:custGeom>
            <a:solidFill>
              <a:srgbClr val="F26522"/>
            </a:solidFill>
            <a:ln w="9525" cap="flat" cmpd="sng">
              <a:noFill/>
              <a:prstDash val="solid"/>
              <a:round/>
              <a:headEnd type="none" w="med" len="med"/>
              <a:tailEnd type="none" w="med" len="med"/>
            </a:ln>
            <a:effectLst/>
          </p:spPr>
          <p:txBody>
            <a:bodyPr/>
            <a:lstStyle/>
            <a:p>
              <a:endParaRPr lang="en-US" dirty="0"/>
            </a:p>
          </p:txBody>
        </p:sp>
        <p:sp>
          <p:nvSpPr>
            <p:cNvPr id="71" name="Freeform 286"/>
            <p:cNvSpPr>
              <a:spLocks noChangeAspect="1"/>
            </p:cNvSpPr>
            <p:nvPr/>
          </p:nvSpPr>
          <p:spPr bwMode="black">
            <a:xfrm>
              <a:off x="4798" y="3924"/>
              <a:ext cx="71" cy="40"/>
            </a:xfrm>
            <a:custGeom>
              <a:avLst/>
              <a:gdLst/>
              <a:ahLst/>
              <a:cxnLst>
                <a:cxn ang="0">
                  <a:pos x="54" y="84"/>
                </a:cxn>
                <a:cxn ang="0">
                  <a:pos x="144" y="30"/>
                </a:cxn>
                <a:cxn ang="0">
                  <a:pos x="90" y="0"/>
                </a:cxn>
                <a:cxn ang="0">
                  <a:pos x="0" y="54"/>
                </a:cxn>
                <a:cxn ang="0">
                  <a:pos x="54" y="84"/>
                </a:cxn>
              </a:cxnLst>
              <a:rect l="0" t="0" r="r" b="b"/>
              <a:pathLst>
                <a:path w="144" h="84">
                  <a:moveTo>
                    <a:pt x="54" y="84"/>
                  </a:moveTo>
                  <a:lnTo>
                    <a:pt x="144" y="30"/>
                  </a:lnTo>
                  <a:lnTo>
                    <a:pt x="90" y="0"/>
                  </a:lnTo>
                  <a:lnTo>
                    <a:pt x="0" y="54"/>
                  </a:lnTo>
                  <a:lnTo>
                    <a:pt x="54" y="84"/>
                  </a:lnTo>
                  <a:close/>
                </a:path>
              </a:pathLst>
            </a:custGeom>
            <a:solidFill>
              <a:srgbClr val="FFD400"/>
            </a:solidFill>
            <a:ln w="9525" cap="flat" cmpd="sng">
              <a:noFill/>
              <a:prstDash val="solid"/>
              <a:round/>
              <a:headEnd type="none" w="med" len="med"/>
              <a:tailEnd type="none" w="med" len="med"/>
            </a:ln>
            <a:effectLst/>
          </p:spPr>
          <p:txBody>
            <a:bodyPr/>
            <a:lstStyle/>
            <a:p>
              <a:endParaRPr lang="en-US" dirty="0"/>
            </a:p>
          </p:txBody>
        </p:sp>
        <p:sp>
          <p:nvSpPr>
            <p:cNvPr id="72" name="Freeform 287"/>
            <p:cNvSpPr>
              <a:spLocks noChangeAspect="1"/>
            </p:cNvSpPr>
            <p:nvPr/>
          </p:nvSpPr>
          <p:spPr bwMode="black">
            <a:xfrm>
              <a:off x="4838" y="3945"/>
              <a:ext cx="72" cy="41"/>
            </a:xfrm>
            <a:custGeom>
              <a:avLst/>
              <a:gdLst/>
              <a:ahLst/>
              <a:cxnLst>
                <a:cxn ang="0">
                  <a:pos x="56" y="82"/>
                </a:cxn>
                <a:cxn ang="0">
                  <a:pos x="146" y="28"/>
                </a:cxn>
                <a:cxn ang="0">
                  <a:pos x="90" y="0"/>
                </a:cxn>
                <a:cxn ang="0">
                  <a:pos x="0" y="54"/>
                </a:cxn>
                <a:cxn ang="0">
                  <a:pos x="56" y="82"/>
                </a:cxn>
              </a:cxnLst>
              <a:rect l="0" t="0" r="r" b="b"/>
              <a:pathLst>
                <a:path w="146" h="82">
                  <a:moveTo>
                    <a:pt x="56" y="82"/>
                  </a:moveTo>
                  <a:lnTo>
                    <a:pt x="146" y="28"/>
                  </a:lnTo>
                  <a:lnTo>
                    <a:pt x="90" y="0"/>
                  </a:lnTo>
                  <a:lnTo>
                    <a:pt x="0" y="54"/>
                  </a:lnTo>
                  <a:lnTo>
                    <a:pt x="56" y="82"/>
                  </a:lnTo>
                  <a:close/>
                </a:path>
              </a:pathLst>
            </a:custGeom>
            <a:solidFill>
              <a:srgbClr val="F26522"/>
            </a:solidFill>
            <a:ln w="9525" cap="flat" cmpd="sng">
              <a:noFill/>
              <a:prstDash val="solid"/>
              <a:round/>
              <a:headEnd type="none" w="med" len="med"/>
              <a:tailEnd type="none" w="med" len="med"/>
            </a:ln>
            <a:effectLst/>
          </p:spPr>
          <p:txBody>
            <a:bodyPr/>
            <a:lstStyle/>
            <a:p>
              <a:endParaRPr lang="en-US" dirty="0"/>
            </a:p>
          </p:txBody>
        </p:sp>
        <p:sp>
          <p:nvSpPr>
            <p:cNvPr id="73" name="Freeform 288"/>
            <p:cNvSpPr>
              <a:spLocks noChangeAspect="1"/>
            </p:cNvSpPr>
            <p:nvPr/>
          </p:nvSpPr>
          <p:spPr bwMode="black">
            <a:xfrm>
              <a:off x="4777" y="3982"/>
              <a:ext cx="72" cy="41"/>
            </a:xfrm>
            <a:custGeom>
              <a:avLst/>
              <a:gdLst/>
              <a:ahLst/>
              <a:cxnLst>
                <a:cxn ang="0">
                  <a:pos x="56" y="84"/>
                </a:cxn>
                <a:cxn ang="0">
                  <a:pos x="146" y="30"/>
                </a:cxn>
                <a:cxn ang="0">
                  <a:pos x="90" y="0"/>
                </a:cxn>
                <a:cxn ang="0">
                  <a:pos x="0" y="54"/>
                </a:cxn>
                <a:cxn ang="0">
                  <a:pos x="56" y="84"/>
                </a:cxn>
              </a:cxnLst>
              <a:rect l="0" t="0" r="r" b="b"/>
              <a:pathLst>
                <a:path w="146" h="84">
                  <a:moveTo>
                    <a:pt x="56" y="84"/>
                  </a:moveTo>
                  <a:lnTo>
                    <a:pt x="146" y="30"/>
                  </a:lnTo>
                  <a:lnTo>
                    <a:pt x="90" y="0"/>
                  </a:lnTo>
                  <a:lnTo>
                    <a:pt x="0" y="54"/>
                  </a:lnTo>
                  <a:lnTo>
                    <a:pt x="56" y="84"/>
                  </a:lnTo>
                  <a:close/>
                </a:path>
              </a:pathLst>
            </a:custGeom>
            <a:solidFill>
              <a:srgbClr val="FFD400"/>
            </a:solidFill>
            <a:ln w="9525" cap="flat" cmpd="sng">
              <a:noFill/>
              <a:prstDash val="solid"/>
              <a:round/>
              <a:headEnd type="none" w="med" len="med"/>
              <a:tailEnd type="none" w="med" len="med"/>
            </a:ln>
            <a:effectLst/>
          </p:spPr>
          <p:txBody>
            <a:bodyPr/>
            <a:lstStyle/>
            <a:p>
              <a:endParaRPr lang="en-US" dirty="0"/>
            </a:p>
          </p:txBody>
        </p:sp>
        <p:sp>
          <p:nvSpPr>
            <p:cNvPr id="74" name="Freeform 289"/>
            <p:cNvSpPr>
              <a:spLocks noChangeAspect="1"/>
            </p:cNvSpPr>
            <p:nvPr/>
          </p:nvSpPr>
          <p:spPr bwMode="black">
            <a:xfrm>
              <a:off x="4818" y="4004"/>
              <a:ext cx="71" cy="39"/>
            </a:xfrm>
            <a:custGeom>
              <a:avLst/>
              <a:gdLst/>
              <a:ahLst/>
              <a:cxnLst>
                <a:cxn ang="0">
                  <a:pos x="56" y="82"/>
                </a:cxn>
                <a:cxn ang="0">
                  <a:pos x="146" y="28"/>
                </a:cxn>
                <a:cxn ang="0">
                  <a:pos x="90" y="0"/>
                </a:cxn>
                <a:cxn ang="0">
                  <a:pos x="0" y="54"/>
                </a:cxn>
                <a:cxn ang="0">
                  <a:pos x="56" y="82"/>
                </a:cxn>
              </a:cxnLst>
              <a:rect l="0" t="0" r="r" b="b"/>
              <a:pathLst>
                <a:path w="146" h="82">
                  <a:moveTo>
                    <a:pt x="56" y="82"/>
                  </a:moveTo>
                  <a:lnTo>
                    <a:pt x="146" y="28"/>
                  </a:lnTo>
                  <a:lnTo>
                    <a:pt x="90" y="0"/>
                  </a:lnTo>
                  <a:lnTo>
                    <a:pt x="0" y="54"/>
                  </a:lnTo>
                  <a:lnTo>
                    <a:pt x="56" y="82"/>
                  </a:lnTo>
                  <a:close/>
                </a:path>
              </a:pathLst>
            </a:custGeom>
            <a:solidFill>
              <a:srgbClr val="F26522"/>
            </a:solidFill>
            <a:ln w="9525" cap="flat" cmpd="sng">
              <a:noFill/>
              <a:prstDash val="solid"/>
              <a:round/>
              <a:headEnd type="none" w="med" len="med"/>
              <a:tailEnd type="none" w="med" len="med"/>
            </a:ln>
            <a:effectLst/>
          </p:spPr>
          <p:txBody>
            <a:bodyPr/>
            <a:lstStyle/>
            <a:p>
              <a:endParaRPr lang="en-US" dirty="0"/>
            </a:p>
          </p:txBody>
        </p:sp>
        <p:sp>
          <p:nvSpPr>
            <p:cNvPr id="75" name="Freeform 290"/>
            <p:cNvSpPr>
              <a:spLocks noChangeAspect="1"/>
            </p:cNvSpPr>
            <p:nvPr/>
          </p:nvSpPr>
          <p:spPr bwMode="black">
            <a:xfrm>
              <a:off x="4717" y="4018"/>
              <a:ext cx="71" cy="41"/>
            </a:xfrm>
            <a:custGeom>
              <a:avLst/>
              <a:gdLst/>
              <a:ahLst/>
              <a:cxnLst>
                <a:cxn ang="0">
                  <a:pos x="56" y="84"/>
                </a:cxn>
                <a:cxn ang="0">
                  <a:pos x="146" y="30"/>
                </a:cxn>
                <a:cxn ang="0">
                  <a:pos x="90" y="0"/>
                </a:cxn>
                <a:cxn ang="0">
                  <a:pos x="0" y="56"/>
                </a:cxn>
                <a:cxn ang="0">
                  <a:pos x="56" y="84"/>
                </a:cxn>
              </a:cxnLst>
              <a:rect l="0" t="0" r="r" b="b"/>
              <a:pathLst>
                <a:path w="146" h="84">
                  <a:moveTo>
                    <a:pt x="56" y="84"/>
                  </a:moveTo>
                  <a:lnTo>
                    <a:pt x="146" y="30"/>
                  </a:lnTo>
                  <a:lnTo>
                    <a:pt x="90" y="0"/>
                  </a:lnTo>
                  <a:lnTo>
                    <a:pt x="0" y="56"/>
                  </a:lnTo>
                  <a:lnTo>
                    <a:pt x="56" y="84"/>
                  </a:lnTo>
                  <a:close/>
                </a:path>
              </a:pathLst>
            </a:custGeom>
            <a:solidFill>
              <a:srgbClr val="F26522"/>
            </a:solidFill>
            <a:ln w="9525" cap="flat" cmpd="sng">
              <a:noFill/>
              <a:prstDash val="solid"/>
              <a:round/>
              <a:headEnd type="none" w="med" len="med"/>
              <a:tailEnd type="none" w="med" len="med"/>
            </a:ln>
            <a:effectLst/>
          </p:spPr>
          <p:txBody>
            <a:bodyPr/>
            <a:lstStyle/>
            <a:p>
              <a:endParaRPr lang="en-US" dirty="0"/>
            </a:p>
          </p:txBody>
        </p:sp>
        <p:sp>
          <p:nvSpPr>
            <p:cNvPr id="76" name="Freeform 291"/>
            <p:cNvSpPr>
              <a:spLocks noChangeAspect="1"/>
            </p:cNvSpPr>
            <p:nvPr/>
          </p:nvSpPr>
          <p:spPr bwMode="black">
            <a:xfrm>
              <a:off x="4757" y="4039"/>
              <a:ext cx="72" cy="41"/>
            </a:xfrm>
            <a:custGeom>
              <a:avLst/>
              <a:gdLst/>
              <a:ahLst/>
              <a:cxnLst>
                <a:cxn ang="0">
                  <a:pos x="56" y="82"/>
                </a:cxn>
                <a:cxn ang="0">
                  <a:pos x="146" y="28"/>
                </a:cxn>
                <a:cxn ang="0">
                  <a:pos x="90" y="0"/>
                </a:cxn>
                <a:cxn ang="0">
                  <a:pos x="0" y="54"/>
                </a:cxn>
                <a:cxn ang="0">
                  <a:pos x="56" y="82"/>
                </a:cxn>
              </a:cxnLst>
              <a:rect l="0" t="0" r="r" b="b"/>
              <a:pathLst>
                <a:path w="146" h="82">
                  <a:moveTo>
                    <a:pt x="56" y="82"/>
                  </a:moveTo>
                  <a:lnTo>
                    <a:pt x="146" y="28"/>
                  </a:lnTo>
                  <a:lnTo>
                    <a:pt x="90" y="0"/>
                  </a:lnTo>
                  <a:lnTo>
                    <a:pt x="0" y="54"/>
                  </a:lnTo>
                  <a:lnTo>
                    <a:pt x="56" y="82"/>
                  </a:lnTo>
                  <a:close/>
                </a:path>
              </a:pathLst>
            </a:custGeom>
            <a:solidFill>
              <a:srgbClr val="FFD400"/>
            </a:solidFill>
            <a:ln w="9525" cap="flat" cmpd="sng">
              <a:noFill/>
              <a:prstDash val="solid"/>
              <a:round/>
              <a:headEnd type="none" w="med" len="med"/>
              <a:tailEnd type="none" w="med" len="med"/>
            </a:ln>
            <a:effectLst/>
          </p:spPr>
          <p:txBody>
            <a:bodyPr/>
            <a:lstStyle/>
            <a:p>
              <a:endParaRPr lang="en-US" dirty="0"/>
            </a:p>
          </p:txBody>
        </p:sp>
        <p:sp>
          <p:nvSpPr>
            <p:cNvPr id="77" name="Freeform 292"/>
            <p:cNvSpPr>
              <a:spLocks noChangeAspect="1"/>
            </p:cNvSpPr>
            <p:nvPr/>
          </p:nvSpPr>
          <p:spPr bwMode="black">
            <a:xfrm>
              <a:off x="4696" y="4077"/>
              <a:ext cx="72" cy="41"/>
            </a:xfrm>
            <a:custGeom>
              <a:avLst/>
              <a:gdLst/>
              <a:ahLst/>
              <a:cxnLst>
                <a:cxn ang="0">
                  <a:pos x="56" y="84"/>
                </a:cxn>
                <a:cxn ang="0">
                  <a:pos x="146" y="30"/>
                </a:cxn>
                <a:cxn ang="0">
                  <a:pos x="90" y="0"/>
                </a:cxn>
                <a:cxn ang="0">
                  <a:pos x="0" y="54"/>
                </a:cxn>
                <a:cxn ang="0">
                  <a:pos x="56" y="84"/>
                </a:cxn>
              </a:cxnLst>
              <a:rect l="0" t="0" r="r" b="b"/>
              <a:pathLst>
                <a:path w="146" h="84">
                  <a:moveTo>
                    <a:pt x="56" y="84"/>
                  </a:moveTo>
                  <a:lnTo>
                    <a:pt x="146" y="30"/>
                  </a:lnTo>
                  <a:lnTo>
                    <a:pt x="90" y="0"/>
                  </a:lnTo>
                  <a:lnTo>
                    <a:pt x="0" y="54"/>
                  </a:lnTo>
                  <a:lnTo>
                    <a:pt x="56" y="84"/>
                  </a:lnTo>
                  <a:close/>
                </a:path>
              </a:pathLst>
            </a:custGeom>
            <a:solidFill>
              <a:srgbClr val="F26522"/>
            </a:solidFill>
            <a:ln w="9525" cap="flat" cmpd="sng">
              <a:noFill/>
              <a:prstDash val="solid"/>
              <a:round/>
              <a:headEnd type="none" w="med" len="med"/>
              <a:tailEnd type="none" w="med" len="med"/>
            </a:ln>
            <a:effectLst/>
          </p:spPr>
          <p:txBody>
            <a:bodyPr/>
            <a:lstStyle/>
            <a:p>
              <a:endParaRPr lang="en-US" dirty="0"/>
            </a:p>
          </p:txBody>
        </p:sp>
        <p:sp>
          <p:nvSpPr>
            <p:cNvPr id="78" name="Freeform 293"/>
            <p:cNvSpPr>
              <a:spLocks noChangeAspect="1"/>
            </p:cNvSpPr>
            <p:nvPr/>
          </p:nvSpPr>
          <p:spPr bwMode="black">
            <a:xfrm>
              <a:off x="4910" y="4009"/>
              <a:ext cx="58" cy="109"/>
            </a:xfrm>
            <a:custGeom>
              <a:avLst/>
              <a:gdLst/>
              <a:ahLst/>
              <a:cxnLst>
                <a:cxn ang="0">
                  <a:pos x="12" y="45"/>
                </a:cxn>
                <a:cxn ang="0">
                  <a:pos x="0" y="45"/>
                </a:cxn>
                <a:cxn ang="0">
                  <a:pos x="3" y="30"/>
                </a:cxn>
                <a:cxn ang="0">
                  <a:pos x="15" y="30"/>
                </a:cxn>
                <a:cxn ang="0">
                  <a:pos x="17" y="22"/>
                </a:cxn>
                <a:cxn ang="0">
                  <a:pos x="44" y="0"/>
                </a:cxn>
                <a:cxn ang="0">
                  <a:pos x="59" y="1"/>
                </a:cxn>
                <a:cxn ang="0">
                  <a:pos x="56" y="19"/>
                </a:cxn>
                <a:cxn ang="0">
                  <a:pos x="49" y="19"/>
                </a:cxn>
                <a:cxn ang="0">
                  <a:pos x="40" y="25"/>
                </a:cxn>
                <a:cxn ang="0">
                  <a:pos x="39" y="30"/>
                </a:cxn>
                <a:cxn ang="0">
                  <a:pos x="54" y="30"/>
                </a:cxn>
                <a:cxn ang="0">
                  <a:pos x="51" y="45"/>
                </a:cxn>
                <a:cxn ang="0">
                  <a:pos x="36" y="45"/>
                </a:cxn>
                <a:cxn ang="0">
                  <a:pos x="23" y="110"/>
                </a:cxn>
                <a:cxn ang="0">
                  <a:pos x="0" y="110"/>
                </a:cxn>
                <a:cxn ang="0">
                  <a:pos x="12" y="45"/>
                </a:cxn>
              </a:cxnLst>
              <a:rect l="0" t="0" r="r" b="b"/>
              <a:pathLst>
                <a:path w="59" h="110">
                  <a:moveTo>
                    <a:pt x="12" y="45"/>
                  </a:moveTo>
                  <a:cubicBezTo>
                    <a:pt x="0" y="45"/>
                    <a:pt x="0" y="45"/>
                    <a:pt x="0" y="45"/>
                  </a:cubicBezTo>
                  <a:cubicBezTo>
                    <a:pt x="3" y="30"/>
                    <a:pt x="3" y="30"/>
                    <a:pt x="3" y="30"/>
                  </a:cubicBezTo>
                  <a:cubicBezTo>
                    <a:pt x="15" y="30"/>
                    <a:pt x="15" y="30"/>
                    <a:pt x="15" y="30"/>
                  </a:cubicBezTo>
                  <a:cubicBezTo>
                    <a:pt x="17" y="22"/>
                    <a:pt x="17" y="22"/>
                    <a:pt x="17" y="22"/>
                  </a:cubicBezTo>
                  <a:cubicBezTo>
                    <a:pt x="18" y="13"/>
                    <a:pt x="24" y="0"/>
                    <a:pt x="44" y="0"/>
                  </a:cubicBezTo>
                  <a:cubicBezTo>
                    <a:pt x="49" y="0"/>
                    <a:pt x="57" y="0"/>
                    <a:pt x="59" y="1"/>
                  </a:cubicBezTo>
                  <a:cubicBezTo>
                    <a:pt x="56" y="19"/>
                    <a:pt x="56" y="19"/>
                    <a:pt x="56" y="19"/>
                  </a:cubicBezTo>
                  <a:cubicBezTo>
                    <a:pt x="49" y="19"/>
                    <a:pt x="49" y="19"/>
                    <a:pt x="49" y="19"/>
                  </a:cubicBezTo>
                  <a:cubicBezTo>
                    <a:pt x="45" y="19"/>
                    <a:pt x="41" y="20"/>
                    <a:pt x="40" y="25"/>
                  </a:cubicBezTo>
                  <a:cubicBezTo>
                    <a:pt x="39" y="30"/>
                    <a:pt x="39" y="30"/>
                    <a:pt x="39" y="30"/>
                  </a:cubicBezTo>
                  <a:cubicBezTo>
                    <a:pt x="54" y="30"/>
                    <a:pt x="54" y="30"/>
                    <a:pt x="54" y="30"/>
                  </a:cubicBezTo>
                  <a:cubicBezTo>
                    <a:pt x="51" y="45"/>
                    <a:pt x="51" y="45"/>
                    <a:pt x="51" y="45"/>
                  </a:cubicBezTo>
                  <a:cubicBezTo>
                    <a:pt x="36" y="45"/>
                    <a:pt x="36" y="45"/>
                    <a:pt x="36" y="45"/>
                  </a:cubicBezTo>
                  <a:cubicBezTo>
                    <a:pt x="23" y="110"/>
                    <a:pt x="23" y="110"/>
                    <a:pt x="23" y="110"/>
                  </a:cubicBezTo>
                  <a:cubicBezTo>
                    <a:pt x="0" y="110"/>
                    <a:pt x="0" y="110"/>
                    <a:pt x="0" y="110"/>
                  </a:cubicBezTo>
                  <a:lnTo>
                    <a:pt x="12" y="45"/>
                  </a:lnTo>
                  <a:close/>
                </a:path>
              </a:pathLst>
            </a:custGeom>
            <a:solidFill>
              <a:schemeClr val="tx1"/>
            </a:solidFill>
            <a:ln w="9525">
              <a:noFill/>
              <a:round/>
              <a:headEnd/>
              <a:tailEnd/>
            </a:ln>
          </p:spPr>
          <p:txBody>
            <a:bodyPr/>
            <a:lstStyle/>
            <a:p>
              <a:endParaRPr lang="en-US" dirty="0"/>
            </a:p>
          </p:txBody>
        </p:sp>
        <p:sp>
          <p:nvSpPr>
            <p:cNvPr id="79" name="Freeform 294"/>
            <p:cNvSpPr>
              <a:spLocks noChangeAspect="1"/>
            </p:cNvSpPr>
            <p:nvPr/>
          </p:nvSpPr>
          <p:spPr bwMode="black">
            <a:xfrm>
              <a:off x="4958" y="4036"/>
              <a:ext cx="61" cy="82"/>
            </a:xfrm>
            <a:custGeom>
              <a:avLst/>
              <a:gdLst/>
              <a:ahLst/>
              <a:cxnLst>
                <a:cxn ang="0">
                  <a:pos x="16" y="0"/>
                </a:cxn>
                <a:cxn ang="0">
                  <a:pos x="39" y="0"/>
                </a:cxn>
                <a:cxn ang="0">
                  <a:pos x="38" y="9"/>
                </a:cxn>
                <a:cxn ang="0">
                  <a:pos x="62" y="0"/>
                </a:cxn>
                <a:cxn ang="0">
                  <a:pos x="58" y="21"/>
                </a:cxn>
                <a:cxn ang="0">
                  <a:pos x="55" y="21"/>
                </a:cxn>
                <a:cxn ang="0">
                  <a:pos x="33" y="35"/>
                </a:cxn>
                <a:cxn ang="0">
                  <a:pos x="24" y="82"/>
                </a:cxn>
                <a:cxn ang="0">
                  <a:pos x="0" y="82"/>
                </a:cxn>
                <a:cxn ang="0">
                  <a:pos x="16" y="0"/>
                </a:cxn>
              </a:cxnLst>
              <a:rect l="0" t="0" r="r" b="b"/>
              <a:pathLst>
                <a:path w="62" h="82">
                  <a:moveTo>
                    <a:pt x="16" y="0"/>
                  </a:moveTo>
                  <a:cubicBezTo>
                    <a:pt x="39" y="0"/>
                    <a:pt x="39" y="0"/>
                    <a:pt x="39" y="0"/>
                  </a:cubicBezTo>
                  <a:cubicBezTo>
                    <a:pt x="38" y="9"/>
                    <a:pt x="38" y="9"/>
                    <a:pt x="38" y="9"/>
                  </a:cubicBezTo>
                  <a:cubicBezTo>
                    <a:pt x="44" y="4"/>
                    <a:pt x="53" y="1"/>
                    <a:pt x="62" y="0"/>
                  </a:cubicBezTo>
                  <a:cubicBezTo>
                    <a:pt x="58" y="21"/>
                    <a:pt x="58" y="21"/>
                    <a:pt x="58" y="21"/>
                  </a:cubicBezTo>
                  <a:cubicBezTo>
                    <a:pt x="55" y="21"/>
                    <a:pt x="55" y="21"/>
                    <a:pt x="55" y="21"/>
                  </a:cubicBezTo>
                  <a:cubicBezTo>
                    <a:pt x="41" y="23"/>
                    <a:pt x="35" y="26"/>
                    <a:pt x="33" y="35"/>
                  </a:cubicBezTo>
                  <a:cubicBezTo>
                    <a:pt x="24" y="82"/>
                    <a:pt x="24" y="82"/>
                    <a:pt x="24" y="82"/>
                  </a:cubicBezTo>
                  <a:cubicBezTo>
                    <a:pt x="0" y="82"/>
                    <a:pt x="0" y="82"/>
                    <a:pt x="0" y="82"/>
                  </a:cubicBezTo>
                  <a:lnTo>
                    <a:pt x="16" y="0"/>
                  </a:lnTo>
                  <a:close/>
                </a:path>
              </a:pathLst>
            </a:custGeom>
            <a:solidFill>
              <a:schemeClr val="tx1"/>
            </a:solidFill>
            <a:ln w="9525">
              <a:noFill/>
              <a:round/>
              <a:headEnd/>
              <a:tailEnd/>
            </a:ln>
          </p:spPr>
          <p:txBody>
            <a:bodyPr/>
            <a:lstStyle/>
            <a:p>
              <a:endParaRPr lang="en-US" dirty="0"/>
            </a:p>
          </p:txBody>
        </p:sp>
        <p:sp>
          <p:nvSpPr>
            <p:cNvPr id="80" name="Freeform 295"/>
            <p:cNvSpPr>
              <a:spLocks noChangeAspect="1" noEditPoints="1"/>
            </p:cNvSpPr>
            <p:nvPr/>
          </p:nvSpPr>
          <p:spPr bwMode="black">
            <a:xfrm>
              <a:off x="5347" y="4035"/>
              <a:ext cx="85" cy="84"/>
            </a:xfrm>
            <a:custGeom>
              <a:avLst/>
              <a:gdLst/>
              <a:ahLst/>
              <a:cxnLst>
                <a:cxn ang="0">
                  <a:pos x="76" y="67"/>
                </a:cxn>
                <a:cxn ang="0">
                  <a:pos x="75" y="84"/>
                </a:cxn>
                <a:cxn ang="0">
                  <a:pos x="53" y="84"/>
                </a:cxn>
                <a:cxn ang="0">
                  <a:pos x="53" y="75"/>
                </a:cxn>
                <a:cxn ang="0">
                  <a:pos x="52" y="75"/>
                </a:cxn>
                <a:cxn ang="0">
                  <a:pos x="26" y="86"/>
                </a:cxn>
                <a:cxn ang="0">
                  <a:pos x="3" y="62"/>
                </a:cxn>
                <a:cxn ang="0">
                  <a:pos x="51" y="32"/>
                </a:cxn>
                <a:cxn ang="0">
                  <a:pos x="60" y="30"/>
                </a:cxn>
                <a:cxn ang="0">
                  <a:pos x="61" y="24"/>
                </a:cxn>
                <a:cxn ang="0">
                  <a:pos x="51" y="15"/>
                </a:cxn>
                <a:cxn ang="0">
                  <a:pos x="37" y="26"/>
                </a:cxn>
                <a:cxn ang="0">
                  <a:pos x="14" y="26"/>
                </a:cxn>
                <a:cxn ang="0">
                  <a:pos x="52" y="0"/>
                </a:cxn>
                <a:cxn ang="0">
                  <a:pos x="84" y="24"/>
                </a:cxn>
                <a:cxn ang="0">
                  <a:pos x="76" y="67"/>
                </a:cxn>
                <a:cxn ang="0">
                  <a:pos x="57" y="44"/>
                </a:cxn>
                <a:cxn ang="0">
                  <a:pos x="40" y="49"/>
                </a:cxn>
                <a:cxn ang="0">
                  <a:pos x="27" y="59"/>
                </a:cxn>
                <a:cxn ang="0">
                  <a:pos x="36" y="68"/>
                </a:cxn>
                <a:cxn ang="0">
                  <a:pos x="56" y="50"/>
                </a:cxn>
                <a:cxn ang="0">
                  <a:pos x="57" y="44"/>
                </a:cxn>
              </a:cxnLst>
              <a:rect l="0" t="0" r="r" b="b"/>
              <a:pathLst>
                <a:path w="87" h="86">
                  <a:moveTo>
                    <a:pt x="76" y="67"/>
                  </a:moveTo>
                  <a:cubicBezTo>
                    <a:pt x="75" y="72"/>
                    <a:pt x="74" y="79"/>
                    <a:pt x="75" y="84"/>
                  </a:cubicBezTo>
                  <a:cubicBezTo>
                    <a:pt x="53" y="84"/>
                    <a:pt x="53" y="84"/>
                    <a:pt x="53" y="84"/>
                  </a:cubicBezTo>
                  <a:cubicBezTo>
                    <a:pt x="52" y="81"/>
                    <a:pt x="52" y="78"/>
                    <a:pt x="53" y="75"/>
                  </a:cubicBezTo>
                  <a:cubicBezTo>
                    <a:pt x="52" y="75"/>
                    <a:pt x="52" y="75"/>
                    <a:pt x="52" y="75"/>
                  </a:cubicBezTo>
                  <a:cubicBezTo>
                    <a:pt x="47" y="82"/>
                    <a:pt x="34" y="86"/>
                    <a:pt x="26" y="86"/>
                  </a:cubicBezTo>
                  <a:cubicBezTo>
                    <a:pt x="10" y="86"/>
                    <a:pt x="0" y="77"/>
                    <a:pt x="3" y="62"/>
                  </a:cubicBezTo>
                  <a:cubicBezTo>
                    <a:pt x="7" y="42"/>
                    <a:pt x="24" y="35"/>
                    <a:pt x="51" y="32"/>
                  </a:cubicBezTo>
                  <a:cubicBezTo>
                    <a:pt x="60" y="30"/>
                    <a:pt x="60" y="30"/>
                    <a:pt x="60" y="30"/>
                  </a:cubicBezTo>
                  <a:cubicBezTo>
                    <a:pt x="61" y="24"/>
                    <a:pt x="61" y="24"/>
                    <a:pt x="61" y="24"/>
                  </a:cubicBezTo>
                  <a:cubicBezTo>
                    <a:pt x="62" y="17"/>
                    <a:pt x="58" y="15"/>
                    <a:pt x="51" y="15"/>
                  </a:cubicBezTo>
                  <a:cubicBezTo>
                    <a:pt x="44" y="15"/>
                    <a:pt x="40" y="18"/>
                    <a:pt x="37" y="26"/>
                  </a:cubicBezTo>
                  <a:cubicBezTo>
                    <a:pt x="14" y="26"/>
                    <a:pt x="14" y="26"/>
                    <a:pt x="14" y="26"/>
                  </a:cubicBezTo>
                  <a:cubicBezTo>
                    <a:pt x="19" y="2"/>
                    <a:pt x="41" y="0"/>
                    <a:pt x="52" y="0"/>
                  </a:cubicBezTo>
                  <a:cubicBezTo>
                    <a:pt x="75" y="0"/>
                    <a:pt x="87" y="5"/>
                    <a:pt x="84" y="24"/>
                  </a:cubicBezTo>
                  <a:lnTo>
                    <a:pt x="76" y="67"/>
                  </a:lnTo>
                  <a:close/>
                  <a:moveTo>
                    <a:pt x="57" y="44"/>
                  </a:moveTo>
                  <a:cubicBezTo>
                    <a:pt x="40" y="49"/>
                    <a:pt x="40" y="49"/>
                    <a:pt x="40" y="49"/>
                  </a:cubicBezTo>
                  <a:cubicBezTo>
                    <a:pt x="34" y="50"/>
                    <a:pt x="28" y="53"/>
                    <a:pt x="27" y="59"/>
                  </a:cubicBezTo>
                  <a:cubicBezTo>
                    <a:pt x="25" y="66"/>
                    <a:pt x="30" y="68"/>
                    <a:pt x="36" y="68"/>
                  </a:cubicBezTo>
                  <a:cubicBezTo>
                    <a:pt x="45" y="68"/>
                    <a:pt x="54" y="62"/>
                    <a:pt x="56" y="50"/>
                  </a:cubicBezTo>
                  <a:lnTo>
                    <a:pt x="57" y="44"/>
                  </a:lnTo>
                  <a:close/>
                </a:path>
              </a:pathLst>
            </a:custGeom>
            <a:solidFill>
              <a:schemeClr val="tx1"/>
            </a:solidFill>
            <a:ln w="9525">
              <a:noFill/>
              <a:round/>
              <a:headEnd/>
              <a:tailEnd/>
            </a:ln>
          </p:spPr>
          <p:txBody>
            <a:bodyPr/>
            <a:lstStyle/>
            <a:p>
              <a:endParaRPr lang="en-US" dirty="0"/>
            </a:p>
          </p:txBody>
        </p:sp>
        <p:sp>
          <p:nvSpPr>
            <p:cNvPr id="81" name="Freeform 296"/>
            <p:cNvSpPr>
              <a:spLocks noChangeAspect="1"/>
            </p:cNvSpPr>
            <p:nvPr/>
          </p:nvSpPr>
          <p:spPr bwMode="black">
            <a:xfrm>
              <a:off x="5434" y="4010"/>
              <a:ext cx="44" cy="108"/>
            </a:xfrm>
            <a:custGeom>
              <a:avLst/>
              <a:gdLst/>
              <a:ahLst/>
              <a:cxnLst>
                <a:cxn ang="0">
                  <a:pos x="0" y="218"/>
                </a:cxn>
                <a:cxn ang="0">
                  <a:pos x="42" y="0"/>
                </a:cxn>
                <a:cxn ang="0">
                  <a:pos x="90" y="0"/>
                </a:cxn>
                <a:cxn ang="0">
                  <a:pos x="48" y="218"/>
                </a:cxn>
                <a:cxn ang="0">
                  <a:pos x="0" y="218"/>
                </a:cxn>
              </a:cxnLst>
              <a:rect l="0" t="0" r="r" b="b"/>
              <a:pathLst>
                <a:path w="90" h="218">
                  <a:moveTo>
                    <a:pt x="0" y="218"/>
                  </a:moveTo>
                  <a:lnTo>
                    <a:pt x="42" y="0"/>
                  </a:lnTo>
                  <a:lnTo>
                    <a:pt x="90" y="0"/>
                  </a:lnTo>
                  <a:lnTo>
                    <a:pt x="48" y="218"/>
                  </a:lnTo>
                  <a:lnTo>
                    <a:pt x="0" y="218"/>
                  </a:lnTo>
                  <a:close/>
                </a:path>
              </a:pathLst>
            </a:custGeom>
            <a:solidFill>
              <a:schemeClr val="tx1"/>
            </a:solidFill>
            <a:ln w="9525">
              <a:noFill/>
              <a:round/>
              <a:headEnd/>
              <a:tailEnd/>
            </a:ln>
          </p:spPr>
          <p:txBody>
            <a:bodyPr/>
            <a:lstStyle/>
            <a:p>
              <a:endParaRPr lang="en-US" dirty="0"/>
            </a:p>
          </p:txBody>
        </p:sp>
        <p:sp>
          <p:nvSpPr>
            <p:cNvPr id="82" name="Freeform 297"/>
            <p:cNvSpPr>
              <a:spLocks noChangeAspect="1" noEditPoints="1"/>
            </p:cNvSpPr>
            <p:nvPr/>
          </p:nvSpPr>
          <p:spPr bwMode="black">
            <a:xfrm>
              <a:off x="5012" y="4035"/>
              <a:ext cx="87" cy="84"/>
            </a:xfrm>
            <a:custGeom>
              <a:avLst/>
              <a:gdLst/>
              <a:ahLst/>
              <a:cxnLst>
                <a:cxn ang="0">
                  <a:pos x="42" y="68"/>
                </a:cxn>
                <a:cxn ang="0">
                  <a:pos x="28" y="48"/>
                </a:cxn>
                <a:cxn ang="0">
                  <a:pos x="84" y="48"/>
                </a:cxn>
                <a:cxn ang="0">
                  <a:pos x="53" y="0"/>
                </a:cxn>
                <a:cxn ang="0">
                  <a:pos x="4" y="45"/>
                </a:cxn>
                <a:cxn ang="0">
                  <a:pos x="37" y="86"/>
                </a:cxn>
                <a:cxn ang="0">
                  <a:pos x="80" y="63"/>
                </a:cxn>
                <a:cxn ang="0">
                  <a:pos x="64" y="55"/>
                </a:cxn>
                <a:cxn ang="0">
                  <a:pos x="42" y="68"/>
                </a:cxn>
                <a:cxn ang="0">
                  <a:pos x="50" y="18"/>
                </a:cxn>
                <a:cxn ang="0">
                  <a:pos x="63" y="33"/>
                </a:cxn>
                <a:cxn ang="0">
                  <a:pos x="30" y="33"/>
                </a:cxn>
                <a:cxn ang="0">
                  <a:pos x="50" y="18"/>
                </a:cxn>
              </a:cxnLst>
              <a:rect l="0" t="0" r="r" b="b"/>
              <a:pathLst>
                <a:path w="89" h="86">
                  <a:moveTo>
                    <a:pt x="42" y="68"/>
                  </a:moveTo>
                  <a:cubicBezTo>
                    <a:pt x="34" y="68"/>
                    <a:pt x="25" y="63"/>
                    <a:pt x="28" y="48"/>
                  </a:cubicBezTo>
                  <a:cubicBezTo>
                    <a:pt x="84" y="48"/>
                    <a:pt x="84" y="48"/>
                    <a:pt x="84" y="48"/>
                  </a:cubicBezTo>
                  <a:cubicBezTo>
                    <a:pt x="89" y="23"/>
                    <a:pt x="83" y="0"/>
                    <a:pt x="53" y="0"/>
                  </a:cubicBezTo>
                  <a:cubicBezTo>
                    <a:pt x="28" y="0"/>
                    <a:pt x="10" y="17"/>
                    <a:pt x="4" y="45"/>
                  </a:cubicBezTo>
                  <a:cubicBezTo>
                    <a:pt x="0" y="68"/>
                    <a:pt x="11" y="86"/>
                    <a:pt x="37" y="86"/>
                  </a:cubicBezTo>
                  <a:cubicBezTo>
                    <a:pt x="55" y="86"/>
                    <a:pt x="69" y="79"/>
                    <a:pt x="80" y="63"/>
                  </a:cubicBezTo>
                  <a:cubicBezTo>
                    <a:pt x="64" y="55"/>
                    <a:pt x="64" y="55"/>
                    <a:pt x="64" y="55"/>
                  </a:cubicBezTo>
                  <a:cubicBezTo>
                    <a:pt x="55" y="64"/>
                    <a:pt x="50" y="68"/>
                    <a:pt x="42" y="68"/>
                  </a:cubicBezTo>
                  <a:close/>
                  <a:moveTo>
                    <a:pt x="50" y="18"/>
                  </a:moveTo>
                  <a:cubicBezTo>
                    <a:pt x="56" y="18"/>
                    <a:pt x="64" y="21"/>
                    <a:pt x="63" y="33"/>
                  </a:cubicBezTo>
                  <a:cubicBezTo>
                    <a:pt x="30" y="33"/>
                    <a:pt x="30" y="33"/>
                    <a:pt x="30" y="33"/>
                  </a:cubicBezTo>
                  <a:cubicBezTo>
                    <a:pt x="34" y="22"/>
                    <a:pt x="43" y="18"/>
                    <a:pt x="50" y="18"/>
                  </a:cubicBezTo>
                  <a:close/>
                </a:path>
              </a:pathLst>
            </a:custGeom>
            <a:solidFill>
              <a:schemeClr val="tx1"/>
            </a:solidFill>
            <a:ln w="9525">
              <a:noFill/>
              <a:round/>
              <a:headEnd/>
              <a:tailEnd/>
            </a:ln>
          </p:spPr>
          <p:txBody>
            <a:bodyPr/>
            <a:lstStyle/>
            <a:p>
              <a:endParaRPr lang="en-US" dirty="0"/>
            </a:p>
          </p:txBody>
        </p:sp>
        <p:sp>
          <p:nvSpPr>
            <p:cNvPr id="83" name="Freeform 298"/>
            <p:cNvSpPr>
              <a:spLocks noChangeAspect="1" noEditPoints="1"/>
            </p:cNvSpPr>
            <p:nvPr/>
          </p:nvSpPr>
          <p:spPr bwMode="black">
            <a:xfrm>
              <a:off x="5099" y="4035"/>
              <a:ext cx="88" cy="84"/>
            </a:xfrm>
            <a:custGeom>
              <a:avLst/>
              <a:gdLst/>
              <a:ahLst/>
              <a:cxnLst>
                <a:cxn ang="0">
                  <a:pos x="42" y="68"/>
                </a:cxn>
                <a:cxn ang="0">
                  <a:pos x="28" y="48"/>
                </a:cxn>
                <a:cxn ang="0">
                  <a:pos x="84" y="48"/>
                </a:cxn>
                <a:cxn ang="0">
                  <a:pos x="53" y="0"/>
                </a:cxn>
                <a:cxn ang="0">
                  <a:pos x="5" y="45"/>
                </a:cxn>
                <a:cxn ang="0">
                  <a:pos x="37" y="86"/>
                </a:cxn>
                <a:cxn ang="0">
                  <a:pos x="81" y="63"/>
                </a:cxn>
                <a:cxn ang="0">
                  <a:pos x="64" y="55"/>
                </a:cxn>
                <a:cxn ang="0">
                  <a:pos x="42" y="68"/>
                </a:cxn>
                <a:cxn ang="0">
                  <a:pos x="50" y="18"/>
                </a:cxn>
                <a:cxn ang="0">
                  <a:pos x="63" y="33"/>
                </a:cxn>
                <a:cxn ang="0">
                  <a:pos x="31" y="33"/>
                </a:cxn>
                <a:cxn ang="0">
                  <a:pos x="50" y="18"/>
                </a:cxn>
              </a:cxnLst>
              <a:rect l="0" t="0" r="r" b="b"/>
              <a:pathLst>
                <a:path w="89" h="86">
                  <a:moveTo>
                    <a:pt x="42" y="68"/>
                  </a:moveTo>
                  <a:cubicBezTo>
                    <a:pt x="34" y="68"/>
                    <a:pt x="25" y="63"/>
                    <a:pt x="28" y="48"/>
                  </a:cubicBezTo>
                  <a:cubicBezTo>
                    <a:pt x="84" y="48"/>
                    <a:pt x="84" y="48"/>
                    <a:pt x="84" y="48"/>
                  </a:cubicBezTo>
                  <a:cubicBezTo>
                    <a:pt x="89" y="23"/>
                    <a:pt x="83" y="0"/>
                    <a:pt x="53" y="0"/>
                  </a:cubicBezTo>
                  <a:cubicBezTo>
                    <a:pt x="29" y="0"/>
                    <a:pt x="10" y="17"/>
                    <a:pt x="5" y="45"/>
                  </a:cubicBezTo>
                  <a:cubicBezTo>
                    <a:pt x="0" y="68"/>
                    <a:pt x="12" y="86"/>
                    <a:pt x="37" y="86"/>
                  </a:cubicBezTo>
                  <a:cubicBezTo>
                    <a:pt x="55" y="86"/>
                    <a:pt x="69" y="79"/>
                    <a:pt x="81" y="63"/>
                  </a:cubicBezTo>
                  <a:cubicBezTo>
                    <a:pt x="64" y="55"/>
                    <a:pt x="64" y="55"/>
                    <a:pt x="64" y="55"/>
                  </a:cubicBezTo>
                  <a:cubicBezTo>
                    <a:pt x="55" y="64"/>
                    <a:pt x="50" y="68"/>
                    <a:pt x="42" y="68"/>
                  </a:cubicBezTo>
                  <a:close/>
                  <a:moveTo>
                    <a:pt x="50" y="18"/>
                  </a:moveTo>
                  <a:cubicBezTo>
                    <a:pt x="57" y="18"/>
                    <a:pt x="65" y="21"/>
                    <a:pt x="63" y="33"/>
                  </a:cubicBezTo>
                  <a:cubicBezTo>
                    <a:pt x="31" y="33"/>
                    <a:pt x="31" y="33"/>
                    <a:pt x="31" y="33"/>
                  </a:cubicBezTo>
                  <a:cubicBezTo>
                    <a:pt x="34" y="22"/>
                    <a:pt x="43" y="18"/>
                    <a:pt x="50" y="18"/>
                  </a:cubicBezTo>
                  <a:close/>
                </a:path>
              </a:pathLst>
            </a:custGeom>
            <a:solidFill>
              <a:schemeClr val="tx1"/>
            </a:solidFill>
            <a:ln w="9525">
              <a:noFill/>
              <a:round/>
              <a:headEnd/>
              <a:tailEnd/>
            </a:ln>
          </p:spPr>
          <p:txBody>
            <a:bodyPr/>
            <a:lstStyle/>
            <a:p>
              <a:endParaRPr lang="en-US" dirty="0"/>
            </a:p>
          </p:txBody>
        </p:sp>
        <p:sp>
          <p:nvSpPr>
            <p:cNvPr id="84" name="Freeform 299"/>
            <p:cNvSpPr>
              <a:spLocks noChangeAspect="1" noEditPoints="1"/>
            </p:cNvSpPr>
            <p:nvPr/>
          </p:nvSpPr>
          <p:spPr bwMode="black">
            <a:xfrm>
              <a:off x="5472" y="4035"/>
              <a:ext cx="87" cy="84"/>
            </a:xfrm>
            <a:custGeom>
              <a:avLst/>
              <a:gdLst/>
              <a:ahLst/>
              <a:cxnLst>
                <a:cxn ang="0">
                  <a:pos x="41" y="68"/>
                </a:cxn>
                <a:cxn ang="0">
                  <a:pos x="28" y="48"/>
                </a:cxn>
                <a:cxn ang="0">
                  <a:pos x="84" y="48"/>
                </a:cxn>
                <a:cxn ang="0">
                  <a:pos x="53" y="0"/>
                </a:cxn>
                <a:cxn ang="0">
                  <a:pos x="4" y="45"/>
                </a:cxn>
                <a:cxn ang="0">
                  <a:pos x="36" y="86"/>
                </a:cxn>
                <a:cxn ang="0">
                  <a:pos x="80" y="63"/>
                </a:cxn>
                <a:cxn ang="0">
                  <a:pos x="63" y="55"/>
                </a:cxn>
                <a:cxn ang="0">
                  <a:pos x="41" y="68"/>
                </a:cxn>
                <a:cxn ang="0">
                  <a:pos x="49" y="18"/>
                </a:cxn>
                <a:cxn ang="0">
                  <a:pos x="63" y="33"/>
                </a:cxn>
                <a:cxn ang="0">
                  <a:pos x="30" y="33"/>
                </a:cxn>
                <a:cxn ang="0">
                  <a:pos x="49" y="18"/>
                </a:cxn>
              </a:cxnLst>
              <a:rect l="0" t="0" r="r" b="b"/>
              <a:pathLst>
                <a:path w="88" h="86">
                  <a:moveTo>
                    <a:pt x="41" y="68"/>
                  </a:moveTo>
                  <a:cubicBezTo>
                    <a:pt x="34" y="68"/>
                    <a:pt x="25" y="63"/>
                    <a:pt x="28" y="48"/>
                  </a:cubicBezTo>
                  <a:cubicBezTo>
                    <a:pt x="84" y="48"/>
                    <a:pt x="84" y="48"/>
                    <a:pt x="84" y="48"/>
                  </a:cubicBezTo>
                  <a:cubicBezTo>
                    <a:pt x="88" y="23"/>
                    <a:pt x="83" y="0"/>
                    <a:pt x="53" y="0"/>
                  </a:cubicBezTo>
                  <a:cubicBezTo>
                    <a:pt x="28" y="0"/>
                    <a:pt x="10" y="17"/>
                    <a:pt x="4" y="45"/>
                  </a:cubicBezTo>
                  <a:cubicBezTo>
                    <a:pt x="0" y="68"/>
                    <a:pt x="11" y="86"/>
                    <a:pt x="36" y="86"/>
                  </a:cubicBezTo>
                  <a:cubicBezTo>
                    <a:pt x="55" y="86"/>
                    <a:pt x="69" y="79"/>
                    <a:pt x="80" y="63"/>
                  </a:cubicBezTo>
                  <a:cubicBezTo>
                    <a:pt x="63" y="55"/>
                    <a:pt x="63" y="55"/>
                    <a:pt x="63" y="55"/>
                  </a:cubicBezTo>
                  <a:cubicBezTo>
                    <a:pt x="55" y="64"/>
                    <a:pt x="50" y="68"/>
                    <a:pt x="41" y="68"/>
                  </a:cubicBezTo>
                  <a:close/>
                  <a:moveTo>
                    <a:pt x="49" y="18"/>
                  </a:moveTo>
                  <a:cubicBezTo>
                    <a:pt x="56" y="18"/>
                    <a:pt x="64" y="21"/>
                    <a:pt x="63" y="33"/>
                  </a:cubicBezTo>
                  <a:cubicBezTo>
                    <a:pt x="30" y="33"/>
                    <a:pt x="30" y="33"/>
                    <a:pt x="30" y="33"/>
                  </a:cubicBezTo>
                  <a:cubicBezTo>
                    <a:pt x="33" y="22"/>
                    <a:pt x="42" y="18"/>
                    <a:pt x="49" y="18"/>
                  </a:cubicBezTo>
                  <a:close/>
                </a:path>
              </a:pathLst>
            </a:custGeom>
            <a:solidFill>
              <a:schemeClr val="tx1"/>
            </a:solidFill>
            <a:ln w="9525">
              <a:noFill/>
              <a:round/>
              <a:headEnd/>
              <a:tailEnd/>
            </a:ln>
          </p:spPr>
          <p:txBody>
            <a:bodyPr/>
            <a:lstStyle/>
            <a:p>
              <a:endParaRPr lang="en-US" dirty="0"/>
            </a:p>
          </p:txBody>
        </p:sp>
        <p:sp>
          <p:nvSpPr>
            <p:cNvPr id="85" name="Freeform 300"/>
            <p:cNvSpPr>
              <a:spLocks noChangeAspect="1"/>
            </p:cNvSpPr>
            <p:nvPr/>
          </p:nvSpPr>
          <p:spPr bwMode="black">
            <a:xfrm>
              <a:off x="5265" y="4035"/>
              <a:ext cx="84" cy="84"/>
            </a:xfrm>
            <a:custGeom>
              <a:avLst/>
              <a:gdLst/>
              <a:ahLst/>
              <a:cxnLst>
                <a:cxn ang="0">
                  <a:pos x="63" y="56"/>
                </a:cxn>
                <a:cxn ang="0">
                  <a:pos x="44" y="67"/>
                </a:cxn>
                <a:cxn ang="0">
                  <a:pos x="30" y="43"/>
                </a:cxn>
                <a:cxn ang="0">
                  <a:pos x="53" y="19"/>
                </a:cxn>
                <a:cxn ang="0">
                  <a:pos x="67" y="31"/>
                </a:cxn>
                <a:cxn ang="0">
                  <a:pos x="86" y="19"/>
                </a:cxn>
                <a:cxn ang="0">
                  <a:pos x="54" y="0"/>
                </a:cxn>
                <a:cxn ang="0">
                  <a:pos x="5" y="43"/>
                </a:cxn>
                <a:cxn ang="0">
                  <a:pos x="38" y="86"/>
                </a:cxn>
                <a:cxn ang="0">
                  <a:pos x="79" y="64"/>
                </a:cxn>
                <a:cxn ang="0">
                  <a:pos x="63" y="56"/>
                </a:cxn>
              </a:cxnLst>
              <a:rect l="0" t="0" r="r" b="b"/>
              <a:pathLst>
                <a:path w="86" h="86">
                  <a:moveTo>
                    <a:pt x="63" y="56"/>
                  </a:moveTo>
                  <a:cubicBezTo>
                    <a:pt x="57" y="65"/>
                    <a:pt x="51" y="67"/>
                    <a:pt x="44" y="67"/>
                  </a:cubicBezTo>
                  <a:cubicBezTo>
                    <a:pt x="31" y="67"/>
                    <a:pt x="27" y="57"/>
                    <a:pt x="30" y="43"/>
                  </a:cubicBezTo>
                  <a:cubicBezTo>
                    <a:pt x="33" y="29"/>
                    <a:pt x="40" y="19"/>
                    <a:pt x="53" y="19"/>
                  </a:cubicBezTo>
                  <a:cubicBezTo>
                    <a:pt x="57" y="19"/>
                    <a:pt x="65" y="21"/>
                    <a:pt x="67" y="31"/>
                  </a:cubicBezTo>
                  <a:cubicBezTo>
                    <a:pt x="86" y="19"/>
                    <a:pt x="86" y="19"/>
                    <a:pt x="86" y="19"/>
                  </a:cubicBezTo>
                  <a:cubicBezTo>
                    <a:pt x="81" y="6"/>
                    <a:pt x="69" y="0"/>
                    <a:pt x="54" y="0"/>
                  </a:cubicBezTo>
                  <a:cubicBezTo>
                    <a:pt x="31" y="0"/>
                    <a:pt x="10" y="16"/>
                    <a:pt x="5" y="43"/>
                  </a:cubicBezTo>
                  <a:cubicBezTo>
                    <a:pt x="0" y="70"/>
                    <a:pt x="14" y="86"/>
                    <a:pt x="38" y="86"/>
                  </a:cubicBezTo>
                  <a:cubicBezTo>
                    <a:pt x="54" y="86"/>
                    <a:pt x="69" y="77"/>
                    <a:pt x="79" y="64"/>
                  </a:cubicBezTo>
                  <a:lnTo>
                    <a:pt x="63" y="56"/>
                  </a:lnTo>
                  <a:close/>
                </a:path>
              </a:pathLst>
            </a:custGeom>
            <a:solidFill>
              <a:schemeClr val="tx1"/>
            </a:solidFill>
            <a:ln w="9525">
              <a:noFill/>
              <a:round/>
              <a:headEnd/>
              <a:tailEnd/>
            </a:ln>
          </p:spPr>
          <p:txBody>
            <a:bodyPr/>
            <a:lstStyle/>
            <a:p>
              <a:endParaRPr lang="en-US" dirty="0"/>
            </a:p>
          </p:txBody>
        </p:sp>
        <p:sp>
          <p:nvSpPr>
            <p:cNvPr id="86" name="Freeform 301"/>
            <p:cNvSpPr>
              <a:spLocks noChangeAspect="1"/>
            </p:cNvSpPr>
            <p:nvPr/>
          </p:nvSpPr>
          <p:spPr bwMode="black">
            <a:xfrm>
              <a:off x="5180" y="4035"/>
              <a:ext cx="90" cy="84"/>
            </a:xfrm>
            <a:custGeom>
              <a:avLst/>
              <a:gdLst/>
              <a:ahLst/>
              <a:cxnLst>
                <a:cxn ang="0">
                  <a:pos x="38" y="24"/>
                </a:cxn>
                <a:cxn ang="0">
                  <a:pos x="49" y="18"/>
                </a:cxn>
                <a:cxn ang="0">
                  <a:pos x="70" y="26"/>
                </a:cxn>
                <a:cxn ang="0">
                  <a:pos x="90" y="14"/>
                </a:cxn>
                <a:cxn ang="0">
                  <a:pos x="54" y="0"/>
                </a:cxn>
                <a:cxn ang="0">
                  <a:pos x="14" y="29"/>
                </a:cxn>
                <a:cxn ang="0">
                  <a:pos x="56" y="60"/>
                </a:cxn>
                <a:cxn ang="0">
                  <a:pos x="41" y="68"/>
                </a:cxn>
                <a:cxn ang="0">
                  <a:pos x="18" y="57"/>
                </a:cxn>
                <a:cxn ang="0">
                  <a:pos x="0" y="68"/>
                </a:cxn>
                <a:cxn ang="0">
                  <a:pos x="37" y="86"/>
                </a:cxn>
                <a:cxn ang="0">
                  <a:pos x="80" y="57"/>
                </a:cxn>
                <a:cxn ang="0">
                  <a:pos x="38" y="24"/>
                </a:cxn>
              </a:cxnLst>
              <a:rect l="0" t="0" r="r" b="b"/>
              <a:pathLst>
                <a:path w="90" h="86">
                  <a:moveTo>
                    <a:pt x="38" y="24"/>
                  </a:moveTo>
                  <a:cubicBezTo>
                    <a:pt x="39" y="20"/>
                    <a:pt x="43" y="18"/>
                    <a:pt x="49" y="18"/>
                  </a:cubicBezTo>
                  <a:cubicBezTo>
                    <a:pt x="57" y="18"/>
                    <a:pt x="66" y="21"/>
                    <a:pt x="70" y="26"/>
                  </a:cubicBezTo>
                  <a:cubicBezTo>
                    <a:pt x="90" y="14"/>
                    <a:pt x="90" y="14"/>
                    <a:pt x="90" y="14"/>
                  </a:cubicBezTo>
                  <a:cubicBezTo>
                    <a:pt x="79" y="4"/>
                    <a:pt x="66" y="0"/>
                    <a:pt x="54" y="0"/>
                  </a:cubicBezTo>
                  <a:cubicBezTo>
                    <a:pt x="37" y="0"/>
                    <a:pt x="18" y="8"/>
                    <a:pt x="14" y="29"/>
                  </a:cubicBezTo>
                  <a:cubicBezTo>
                    <a:pt x="8" y="58"/>
                    <a:pt x="59" y="47"/>
                    <a:pt x="56" y="60"/>
                  </a:cubicBezTo>
                  <a:cubicBezTo>
                    <a:pt x="55" y="67"/>
                    <a:pt x="45" y="68"/>
                    <a:pt x="41" y="68"/>
                  </a:cubicBezTo>
                  <a:cubicBezTo>
                    <a:pt x="31" y="68"/>
                    <a:pt x="24" y="64"/>
                    <a:pt x="18" y="57"/>
                  </a:cubicBezTo>
                  <a:cubicBezTo>
                    <a:pt x="0" y="68"/>
                    <a:pt x="0" y="68"/>
                    <a:pt x="0" y="68"/>
                  </a:cubicBezTo>
                  <a:cubicBezTo>
                    <a:pt x="9" y="81"/>
                    <a:pt x="20" y="86"/>
                    <a:pt x="37" y="86"/>
                  </a:cubicBezTo>
                  <a:cubicBezTo>
                    <a:pt x="55" y="86"/>
                    <a:pt x="76" y="78"/>
                    <a:pt x="80" y="57"/>
                  </a:cubicBezTo>
                  <a:cubicBezTo>
                    <a:pt x="86" y="26"/>
                    <a:pt x="35" y="38"/>
                    <a:pt x="38" y="24"/>
                  </a:cubicBezTo>
                  <a:close/>
                </a:path>
              </a:pathLst>
            </a:custGeom>
            <a:solidFill>
              <a:schemeClr val="tx1"/>
            </a:solidFill>
            <a:ln w="9525">
              <a:noFill/>
              <a:round/>
              <a:headEnd/>
              <a:tailEnd/>
            </a:ln>
          </p:spPr>
          <p:txBody>
            <a:bodyPr/>
            <a:lstStyle/>
            <a:p>
              <a:endParaRPr lang="en-US" dirty="0"/>
            </a:p>
          </p:txBody>
        </p:sp>
      </p:grpSp>
      <p:sp>
        <p:nvSpPr>
          <p:cNvPr id="97" name="Rectangle 49"/>
          <p:cNvSpPr>
            <a:spLocks noChangeArrowheads="1"/>
          </p:cNvSpPr>
          <p:nvPr/>
        </p:nvSpPr>
        <p:spPr bwMode="auto">
          <a:xfrm rot="-2700000">
            <a:off x="7858125" y="3262231"/>
            <a:ext cx="552450" cy="552450"/>
          </a:xfrm>
          <a:prstGeom prst="rect">
            <a:avLst/>
          </a:prstGeom>
          <a:solidFill>
            <a:schemeClr val="bg1"/>
          </a:solidFill>
          <a:ln w="9525">
            <a:solidFill>
              <a:schemeClr val="bg1"/>
            </a:solidFill>
            <a:miter lim="800000"/>
            <a:headEnd/>
            <a:tailEnd/>
          </a:ln>
          <a:effectLst/>
        </p:spPr>
        <p:txBody>
          <a:bodyPr wrap="none" anchor="ctr"/>
          <a:lstStyle/>
          <a:p>
            <a:endParaRPr lang="en-US" dirty="0"/>
          </a:p>
        </p:txBody>
      </p:sp>
      <p:pic>
        <p:nvPicPr>
          <p:cNvPr id="95" name="Picture 50" descr="Dmd_CHIP_72dpi_5"/>
          <p:cNvPicPr>
            <a:picLocks noChangeAspect="1" noChangeArrowheads="1"/>
          </p:cNvPicPr>
          <p:nvPr/>
        </p:nvPicPr>
        <p:blipFill>
          <a:blip r:embed="rId3" cstate="print"/>
          <a:srcRect/>
          <a:stretch>
            <a:fillRect/>
          </a:stretch>
        </p:blipFill>
        <p:spPr bwMode="auto">
          <a:xfrm>
            <a:off x="7662865" y="2829100"/>
            <a:ext cx="962025" cy="966787"/>
          </a:xfrm>
          <a:prstGeom prst="rect">
            <a:avLst/>
          </a:prstGeom>
          <a:noFill/>
        </p:spPr>
      </p:pic>
    </p:spTree>
  </p:cSld>
  <p:clrMap bg1="lt1" tx1="dk1" bg2="lt2" tx2="dk2" accent1="accent1" accent2="accent2" accent3="accent3" accent4="accent4" accent5="accent5" accent6="accent6" hlink="hlink" folHlink="folHlink"/>
  <p:sldLayoutIdLst>
    <p:sldLayoutId id="2147483695" r:id="rId1"/>
  </p:sldLayoutIdLst>
  <p:transition>
    <p:fade/>
  </p:transition>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algn="ctr" rtl="0" eaLnBrk="1" fontAlgn="base" hangingPunct="1">
        <a:spcBef>
          <a:spcPct val="20000"/>
        </a:spcBef>
        <a:spcAft>
          <a:spcPct val="0"/>
        </a:spcAft>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4" name="Rectangle 73"/>
          <p:cNvSpPr/>
          <p:nvPr/>
        </p:nvSpPr>
        <p:spPr>
          <a:xfrm flipV="1">
            <a:off x="0" y="0"/>
            <a:ext cx="9144000" cy="1228725"/>
          </a:xfrm>
          <a:prstGeom prst="rect">
            <a:avLst/>
          </a:prstGeom>
          <a:gradFill flip="none" rotWithShape="1">
            <a:gsLst>
              <a:gs pos="0">
                <a:schemeClr val="bg1">
                  <a:lumMod val="85000"/>
                </a:schemeClr>
              </a:gs>
              <a:gs pos="19000">
                <a:schemeClr val="bg1">
                  <a:lumMod val="95000"/>
                </a:schemeClr>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66" name="Rectangle 226"/>
          <p:cNvSpPr>
            <a:spLocks noGrp="1" noChangeArrowheads="1"/>
          </p:cNvSpPr>
          <p:nvPr>
            <p:ph type="title"/>
          </p:nvPr>
        </p:nvSpPr>
        <p:spPr bwMode="auto">
          <a:xfrm>
            <a:off x="534019" y="210535"/>
            <a:ext cx="8315796" cy="490538"/>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Title Goes Here</a:t>
            </a:r>
          </a:p>
        </p:txBody>
      </p:sp>
      <p:grpSp>
        <p:nvGrpSpPr>
          <p:cNvPr id="2" name="Group 4"/>
          <p:cNvGrpSpPr/>
          <p:nvPr/>
        </p:nvGrpSpPr>
        <p:grpSpPr>
          <a:xfrm>
            <a:off x="633159" y="4704424"/>
            <a:ext cx="1634585" cy="293558"/>
            <a:chOff x="633159" y="6301141"/>
            <a:chExt cx="1771650" cy="391410"/>
          </a:xfrm>
        </p:grpSpPr>
        <p:sp>
          <p:nvSpPr>
            <p:cNvPr id="43" name="Text Box 129"/>
            <p:cNvSpPr txBox="1">
              <a:spLocks noChangeAspect="1" noChangeArrowheads="1"/>
            </p:cNvSpPr>
            <p:nvPr/>
          </p:nvSpPr>
          <p:spPr bwMode="black">
            <a:xfrm>
              <a:off x="2094626" y="6487367"/>
              <a:ext cx="310183" cy="205184"/>
            </a:xfrm>
            <a:prstGeom prst="rect">
              <a:avLst/>
            </a:prstGeom>
            <a:noFill/>
            <a:ln w="9525">
              <a:noFill/>
              <a:miter lim="800000"/>
              <a:headEnd/>
              <a:tailEnd/>
            </a:ln>
            <a:effectLst/>
          </p:spPr>
          <p:txBody>
            <a:bodyPr>
              <a:spAutoFit/>
            </a:bodyPr>
            <a:lstStyle/>
            <a:p>
              <a:r>
                <a:rPr lang="en-US" sz="400" b="1"/>
                <a:t>TM</a:t>
              </a:r>
            </a:p>
          </p:txBody>
        </p:sp>
        <p:sp>
          <p:nvSpPr>
            <p:cNvPr id="57" name="Freeform 143"/>
            <p:cNvSpPr>
              <a:spLocks noChangeAspect="1"/>
            </p:cNvSpPr>
            <p:nvPr/>
          </p:nvSpPr>
          <p:spPr bwMode="black">
            <a:xfrm>
              <a:off x="739920" y="6301141"/>
              <a:ext cx="126959" cy="69294"/>
            </a:xfrm>
            <a:custGeom>
              <a:avLst/>
              <a:gdLst/>
              <a:ahLst/>
              <a:cxnLst>
                <a:cxn ang="0">
                  <a:pos x="56" y="82"/>
                </a:cxn>
                <a:cxn ang="0">
                  <a:pos x="146" y="28"/>
                </a:cxn>
                <a:cxn ang="0">
                  <a:pos x="90" y="0"/>
                </a:cxn>
                <a:cxn ang="0">
                  <a:pos x="0" y="54"/>
                </a:cxn>
                <a:cxn ang="0">
                  <a:pos x="56" y="82"/>
                </a:cxn>
              </a:cxnLst>
              <a:rect l="0" t="0" r="r" b="b"/>
              <a:pathLst>
                <a:path w="146" h="82">
                  <a:moveTo>
                    <a:pt x="56" y="82"/>
                  </a:moveTo>
                  <a:lnTo>
                    <a:pt x="146" y="28"/>
                  </a:lnTo>
                  <a:lnTo>
                    <a:pt x="90" y="0"/>
                  </a:lnTo>
                  <a:lnTo>
                    <a:pt x="0" y="54"/>
                  </a:lnTo>
                  <a:lnTo>
                    <a:pt x="56" y="82"/>
                  </a:lnTo>
                  <a:close/>
                </a:path>
              </a:pathLst>
            </a:custGeom>
            <a:solidFill>
              <a:srgbClr val="FF4F00"/>
            </a:solidFill>
            <a:ln w="9525" cap="flat" cmpd="sng">
              <a:noFill/>
              <a:prstDash val="solid"/>
              <a:round/>
              <a:headEnd type="none" w="med" len="med"/>
              <a:tailEnd type="none" w="med" len="med"/>
            </a:ln>
            <a:effectLst/>
          </p:spPr>
          <p:txBody>
            <a:bodyPr/>
            <a:lstStyle/>
            <a:p>
              <a:endParaRPr lang="en-US"/>
            </a:p>
          </p:txBody>
        </p:sp>
        <p:sp>
          <p:nvSpPr>
            <p:cNvPr id="58" name="Freeform 144"/>
            <p:cNvSpPr>
              <a:spLocks noChangeAspect="1"/>
            </p:cNvSpPr>
            <p:nvPr/>
          </p:nvSpPr>
          <p:spPr bwMode="black">
            <a:xfrm>
              <a:off x="813498" y="6338675"/>
              <a:ext cx="124073" cy="70737"/>
            </a:xfrm>
            <a:custGeom>
              <a:avLst/>
              <a:gdLst/>
              <a:ahLst/>
              <a:cxnLst>
                <a:cxn ang="0">
                  <a:pos x="54" y="84"/>
                </a:cxn>
                <a:cxn ang="0">
                  <a:pos x="144" y="30"/>
                </a:cxn>
                <a:cxn ang="0">
                  <a:pos x="90" y="0"/>
                </a:cxn>
                <a:cxn ang="0">
                  <a:pos x="0" y="54"/>
                </a:cxn>
                <a:cxn ang="0">
                  <a:pos x="54" y="84"/>
                </a:cxn>
              </a:cxnLst>
              <a:rect l="0" t="0" r="r" b="b"/>
              <a:pathLst>
                <a:path w="144" h="84">
                  <a:moveTo>
                    <a:pt x="54" y="84"/>
                  </a:moveTo>
                  <a:lnTo>
                    <a:pt x="144" y="30"/>
                  </a:lnTo>
                  <a:lnTo>
                    <a:pt x="90" y="0"/>
                  </a:lnTo>
                  <a:lnTo>
                    <a:pt x="0" y="54"/>
                  </a:lnTo>
                  <a:lnTo>
                    <a:pt x="54" y="84"/>
                  </a:lnTo>
                  <a:close/>
                </a:path>
              </a:pathLst>
            </a:custGeom>
            <a:solidFill>
              <a:srgbClr val="FED95E"/>
            </a:solidFill>
            <a:ln w="9525" cap="flat" cmpd="sng">
              <a:noFill/>
              <a:prstDash val="solid"/>
              <a:round/>
              <a:headEnd type="none" w="med" len="med"/>
              <a:tailEnd type="none" w="med" len="med"/>
            </a:ln>
            <a:effectLst/>
          </p:spPr>
          <p:txBody>
            <a:bodyPr/>
            <a:lstStyle/>
            <a:p>
              <a:endParaRPr lang="en-US"/>
            </a:p>
          </p:txBody>
        </p:sp>
        <p:sp>
          <p:nvSpPr>
            <p:cNvPr id="59" name="Freeform 145"/>
            <p:cNvSpPr>
              <a:spLocks noChangeAspect="1"/>
            </p:cNvSpPr>
            <p:nvPr/>
          </p:nvSpPr>
          <p:spPr bwMode="black">
            <a:xfrm>
              <a:off x="882748" y="6374765"/>
              <a:ext cx="126959" cy="72181"/>
            </a:xfrm>
            <a:custGeom>
              <a:avLst/>
              <a:gdLst/>
              <a:ahLst/>
              <a:cxnLst>
                <a:cxn ang="0">
                  <a:pos x="56" y="82"/>
                </a:cxn>
                <a:cxn ang="0">
                  <a:pos x="146" y="28"/>
                </a:cxn>
                <a:cxn ang="0">
                  <a:pos x="90" y="0"/>
                </a:cxn>
                <a:cxn ang="0">
                  <a:pos x="0" y="54"/>
                </a:cxn>
                <a:cxn ang="0">
                  <a:pos x="56" y="82"/>
                </a:cxn>
              </a:cxnLst>
              <a:rect l="0" t="0" r="r" b="b"/>
              <a:pathLst>
                <a:path w="146" h="82">
                  <a:moveTo>
                    <a:pt x="56" y="82"/>
                  </a:moveTo>
                  <a:lnTo>
                    <a:pt x="146" y="28"/>
                  </a:lnTo>
                  <a:lnTo>
                    <a:pt x="90" y="0"/>
                  </a:lnTo>
                  <a:lnTo>
                    <a:pt x="0" y="54"/>
                  </a:lnTo>
                  <a:lnTo>
                    <a:pt x="56" y="82"/>
                  </a:lnTo>
                  <a:close/>
                </a:path>
              </a:pathLst>
            </a:custGeom>
            <a:solidFill>
              <a:srgbClr val="FF4F00"/>
            </a:solidFill>
            <a:ln w="9525" cap="flat" cmpd="sng">
              <a:noFill/>
              <a:prstDash val="solid"/>
              <a:round/>
              <a:headEnd type="none" w="med" len="med"/>
              <a:tailEnd type="none" w="med" len="med"/>
            </a:ln>
            <a:effectLst/>
          </p:spPr>
          <p:txBody>
            <a:bodyPr/>
            <a:lstStyle/>
            <a:p>
              <a:endParaRPr lang="en-US"/>
            </a:p>
          </p:txBody>
        </p:sp>
        <p:sp>
          <p:nvSpPr>
            <p:cNvPr id="60" name="Freeform 146"/>
            <p:cNvSpPr>
              <a:spLocks noChangeAspect="1"/>
            </p:cNvSpPr>
            <p:nvPr/>
          </p:nvSpPr>
          <p:spPr bwMode="black">
            <a:xfrm>
              <a:off x="775987" y="6439728"/>
              <a:ext cx="126959" cy="72181"/>
            </a:xfrm>
            <a:custGeom>
              <a:avLst/>
              <a:gdLst/>
              <a:ahLst/>
              <a:cxnLst>
                <a:cxn ang="0">
                  <a:pos x="56" y="84"/>
                </a:cxn>
                <a:cxn ang="0">
                  <a:pos x="146" y="30"/>
                </a:cxn>
                <a:cxn ang="0">
                  <a:pos x="90" y="0"/>
                </a:cxn>
                <a:cxn ang="0">
                  <a:pos x="0" y="54"/>
                </a:cxn>
                <a:cxn ang="0">
                  <a:pos x="56" y="84"/>
                </a:cxn>
              </a:cxnLst>
              <a:rect l="0" t="0" r="r" b="b"/>
              <a:pathLst>
                <a:path w="146" h="84">
                  <a:moveTo>
                    <a:pt x="56" y="84"/>
                  </a:moveTo>
                  <a:lnTo>
                    <a:pt x="146" y="30"/>
                  </a:lnTo>
                  <a:lnTo>
                    <a:pt x="90" y="0"/>
                  </a:lnTo>
                  <a:lnTo>
                    <a:pt x="0" y="54"/>
                  </a:lnTo>
                  <a:lnTo>
                    <a:pt x="56" y="84"/>
                  </a:lnTo>
                  <a:close/>
                </a:path>
              </a:pathLst>
            </a:custGeom>
            <a:solidFill>
              <a:srgbClr val="FED95E"/>
            </a:solidFill>
            <a:ln w="9525" cap="flat" cmpd="sng">
              <a:noFill/>
              <a:prstDash val="solid"/>
              <a:round/>
              <a:headEnd type="none" w="med" len="med"/>
              <a:tailEnd type="none" w="med" len="med"/>
            </a:ln>
            <a:effectLst/>
          </p:spPr>
          <p:txBody>
            <a:bodyPr/>
            <a:lstStyle/>
            <a:p>
              <a:endParaRPr lang="en-US"/>
            </a:p>
          </p:txBody>
        </p:sp>
        <p:sp>
          <p:nvSpPr>
            <p:cNvPr id="61" name="Freeform 147"/>
            <p:cNvSpPr>
              <a:spLocks noChangeAspect="1"/>
            </p:cNvSpPr>
            <p:nvPr/>
          </p:nvSpPr>
          <p:spPr bwMode="black">
            <a:xfrm>
              <a:off x="848123" y="6478706"/>
              <a:ext cx="125516" cy="69294"/>
            </a:xfrm>
            <a:custGeom>
              <a:avLst/>
              <a:gdLst/>
              <a:ahLst/>
              <a:cxnLst>
                <a:cxn ang="0">
                  <a:pos x="56" y="82"/>
                </a:cxn>
                <a:cxn ang="0">
                  <a:pos x="146" y="28"/>
                </a:cxn>
                <a:cxn ang="0">
                  <a:pos x="90" y="0"/>
                </a:cxn>
                <a:cxn ang="0">
                  <a:pos x="0" y="54"/>
                </a:cxn>
                <a:cxn ang="0">
                  <a:pos x="56" y="82"/>
                </a:cxn>
              </a:cxnLst>
              <a:rect l="0" t="0" r="r" b="b"/>
              <a:pathLst>
                <a:path w="146" h="82">
                  <a:moveTo>
                    <a:pt x="56" y="82"/>
                  </a:moveTo>
                  <a:lnTo>
                    <a:pt x="146" y="28"/>
                  </a:lnTo>
                  <a:lnTo>
                    <a:pt x="90" y="0"/>
                  </a:lnTo>
                  <a:lnTo>
                    <a:pt x="0" y="54"/>
                  </a:lnTo>
                  <a:lnTo>
                    <a:pt x="56" y="82"/>
                  </a:lnTo>
                  <a:close/>
                </a:path>
              </a:pathLst>
            </a:custGeom>
            <a:solidFill>
              <a:srgbClr val="FF4F00"/>
            </a:solidFill>
            <a:ln w="9525" cap="flat" cmpd="sng">
              <a:noFill/>
              <a:prstDash val="solid"/>
              <a:round/>
              <a:headEnd type="none" w="med" len="med"/>
              <a:tailEnd type="none" w="med" len="med"/>
            </a:ln>
            <a:effectLst/>
          </p:spPr>
          <p:txBody>
            <a:bodyPr/>
            <a:lstStyle/>
            <a:p>
              <a:endParaRPr lang="en-US"/>
            </a:p>
          </p:txBody>
        </p:sp>
        <p:sp>
          <p:nvSpPr>
            <p:cNvPr id="62" name="Freeform 148"/>
            <p:cNvSpPr>
              <a:spLocks noChangeAspect="1"/>
            </p:cNvSpPr>
            <p:nvPr/>
          </p:nvSpPr>
          <p:spPr bwMode="black">
            <a:xfrm>
              <a:off x="670670" y="6503247"/>
              <a:ext cx="124073" cy="73624"/>
            </a:xfrm>
            <a:custGeom>
              <a:avLst/>
              <a:gdLst/>
              <a:ahLst/>
              <a:cxnLst>
                <a:cxn ang="0">
                  <a:pos x="56" y="84"/>
                </a:cxn>
                <a:cxn ang="0">
                  <a:pos x="146" y="30"/>
                </a:cxn>
                <a:cxn ang="0">
                  <a:pos x="90" y="0"/>
                </a:cxn>
                <a:cxn ang="0">
                  <a:pos x="0" y="56"/>
                </a:cxn>
                <a:cxn ang="0">
                  <a:pos x="56" y="84"/>
                </a:cxn>
              </a:cxnLst>
              <a:rect l="0" t="0" r="r" b="b"/>
              <a:pathLst>
                <a:path w="146" h="84">
                  <a:moveTo>
                    <a:pt x="56" y="84"/>
                  </a:moveTo>
                  <a:lnTo>
                    <a:pt x="146" y="30"/>
                  </a:lnTo>
                  <a:lnTo>
                    <a:pt x="90" y="0"/>
                  </a:lnTo>
                  <a:lnTo>
                    <a:pt x="0" y="56"/>
                  </a:lnTo>
                  <a:lnTo>
                    <a:pt x="56" y="84"/>
                  </a:lnTo>
                  <a:close/>
                </a:path>
              </a:pathLst>
            </a:custGeom>
            <a:solidFill>
              <a:srgbClr val="FF4F00"/>
            </a:solidFill>
            <a:ln w="9525" cap="flat" cmpd="sng">
              <a:noFill/>
              <a:prstDash val="solid"/>
              <a:round/>
              <a:headEnd type="none" w="med" len="med"/>
              <a:tailEnd type="none" w="med" len="med"/>
            </a:ln>
            <a:effectLst/>
          </p:spPr>
          <p:txBody>
            <a:bodyPr/>
            <a:lstStyle/>
            <a:p>
              <a:endParaRPr lang="en-US"/>
            </a:p>
          </p:txBody>
        </p:sp>
        <p:sp>
          <p:nvSpPr>
            <p:cNvPr id="63" name="Freeform 149"/>
            <p:cNvSpPr>
              <a:spLocks noChangeAspect="1"/>
            </p:cNvSpPr>
            <p:nvPr/>
          </p:nvSpPr>
          <p:spPr bwMode="black">
            <a:xfrm>
              <a:off x="739920" y="6540781"/>
              <a:ext cx="126959" cy="72181"/>
            </a:xfrm>
            <a:custGeom>
              <a:avLst/>
              <a:gdLst/>
              <a:ahLst/>
              <a:cxnLst>
                <a:cxn ang="0">
                  <a:pos x="56" y="82"/>
                </a:cxn>
                <a:cxn ang="0">
                  <a:pos x="146" y="28"/>
                </a:cxn>
                <a:cxn ang="0">
                  <a:pos x="90" y="0"/>
                </a:cxn>
                <a:cxn ang="0">
                  <a:pos x="0" y="54"/>
                </a:cxn>
                <a:cxn ang="0">
                  <a:pos x="56" y="82"/>
                </a:cxn>
              </a:cxnLst>
              <a:rect l="0" t="0" r="r" b="b"/>
              <a:pathLst>
                <a:path w="146" h="82">
                  <a:moveTo>
                    <a:pt x="56" y="82"/>
                  </a:moveTo>
                  <a:lnTo>
                    <a:pt x="146" y="28"/>
                  </a:lnTo>
                  <a:lnTo>
                    <a:pt x="90" y="0"/>
                  </a:lnTo>
                  <a:lnTo>
                    <a:pt x="0" y="54"/>
                  </a:lnTo>
                  <a:lnTo>
                    <a:pt x="56" y="82"/>
                  </a:lnTo>
                  <a:close/>
                </a:path>
              </a:pathLst>
            </a:custGeom>
            <a:solidFill>
              <a:srgbClr val="FED95E"/>
            </a:solidFill>
            <a:ln w="9525" cap="flat" cmpd="sng">
              <a:noFill/>
              <a:prstDash val="solid"/>
              <a:round/>
              <a:headEnd type="none" w="med" len="med"/>
              <a:tailEnd type="none" w="med" len="med"/>
            </a:ln>
            <a:effectLst/>
          </p:spPr>
          <p:txBody>
            <a:bodyPr/>
            <a:lstStyle/>
            <a:p>
              <a:endParaRPr lang="en-US"/>
            </a:p>
          </p:txBody>
        </p:sp>
        <p:sp>
          <p:nvSpPr>
            <p:cNvPr id="64" name="Freeform 150"/>
            <p:cNvSpPr>
              <a:spLocks noChangeAspect="1"/>
            </p:cNvSpPr>
            <p:nvPr/>
          </p:nvSpPr>
          <p:spPr bwMode="black">
            <a:xfrm>
              <a:off x="633159" y="6607188"/>
              <a:ext cx="126959" cy="72181"/>
            </a:xfrm>
            <a:custGeom>
              <a:avLst/>
              <a:gdLst/>
              <a:ahLst/>
              <a:cxnLst>
                <a:cxn ang="0">
                  <a:pos x="56" y="84"/>
                </a:cxn>
                <a:cxn ang="0">
                  <a:pos x="146" y="30"/>
                </a:cxn>
                <a:cxn ang="0">
                  <a:pos x="90" y="0"/>
                </a:cxn>
                <a:cxn ang="0">
                  <a:pos x="0" y="54"/>
                </a:cxn>
                <a:cxn ang="0">
                  <a:pos x="56" y="84"/>
                </a:cxn>
              </a:cxnLst>
              <a:rect l="0" t="0" r="r" b="b"/>
              <a:pathLst>
                <a:path w="146" h="84">
                  <a:moveTo>
                    <a:pt x="56" y="84"/>
                  </a:moveTo>
                  <a:lnTo>
                    <a:pt x="146" y="30"/>
                  </a:lnTo>
                  <a:lnTo>
                    <a:pt x="90" y="0"/>
                  </a:lnTo>
                  <a:lnTo>
                    <a:pt x="0" y="54"/>
                  </a:lnTo>
                  <a:lnTo>
                    <a:pt x="56" y="84"/>
                  </a:lnTo>
                  <a:close/>
                </a:path>
              </a:pathLst>
            </a:custGeom>
            <a:solidFill>
              <a:srgbClr val="FF4F00"/>
            </a:solidFill>
            <a:ln w="9525" cap="flat" cmpd="sng">
              <a:noFill/>
              <a:prstDash val="solid"/>
              <a:round/>
              <a:headEnd type="none" w="med" len="med"/>
              <a:tailEnd type="none" w="med" len="med"/>
            </a:ln>
            <a:effectLst/>
          </p:spPr>
          <p:txBody>
            <a:bodyPr/>
            <a:lstStyle/>
            <a:p>
              <a:endParaRPr lang="en-US"/>
            </a:p>
          </p:txBody>
        </p:sp>
        <p:sp>
          <p:nvSpPr>
            <p:cNvPr id="65" name="Freeform 151"/>
            <p:cNvSpPr>
              <a:spLocks noChangeAspect="1"/>
            </p:cNvSpPr>
            <p:nvPr/>
          </p:nvSpPr>
          <p:spPr bwMode="black">
            <a:xfrm>
              <a:off x="1009707" y="6488811"/>
              <a:ext cx="102433" cy="190557"/>
            </a:xfrm>
            <a:custGeom>
              <a:avLst/>
              <a:gdLst/>
              <a:ahLst/>
              <a:cxnLst>
                <a:cxn ang="0">
                  <a:pos x="12" y="45"/>
                </a:cxn>
                <a:cxn ang="0">
                  <a:pos x="0" y="45"/>
                </a:cxn>
                <a:cxn ang="0">
                  <a:pos x="3" y="30"/>
                </a:cxn>
                <a:cxn ang="0">
                  <a:pos x="15" y="30"/>
                </a:cxn>
                <a:cxn ang="0">
                  <a:pos x="17" y="22"/>
                </a:cxn>
                <a:cxn ang="0">
                  <a:pos x="44" y="0"/>
                </a:cxn>
                <a:cxn ang="0">
                  <a:pos x="59" y="1"/>
                </a:cxn>
                <a:cxn ang="0">
                  <a:pos x="56" y="19"/>
                </a:cxn>
                <a:cxn ang="0">
                  <a:pos x="49" y="19"/>
                </a:cxn>
                <a:cxn ang="0">
                  <a:pos x="40" y="25"/>
                </a:cxn>
                <a:cxn ang="0">
                  <a:pos x="39" y="30"/>
                </a:cxn>
                <a:cxn ang="0">
                  <a:pos x="54" y="30"/>
                </a:cxn>
                <a:cxn ang="0">
                  <a:pos x="51" y="45"/>
                </a:cxn>
                <a:cxn ang="0">
                  <a:pos x="36" y="45"/>
                </a:cxn>
                <a:cxn ang="0">
                  <a:pos x="23" y="110"/>
                </a:cxn>
                <a:cxn ang="0">
                  <a:pos x="0" y="110"/>
                </a:cxn>
                <a:cxn ang="0">
                  <a:pos x="12" y="45"/>
                </a:cxn>
              </a:cxnLst>
              <a:rect l="0" t="0" r="r" b="b"/>
              <a:pathLst>
                <a:path w="59" h="110">
                  <a:moveTo>
                    <a:pt x="12" y="45"/>
                  </a:moveTo>
                  <a:cubicBezTo>
                    <a:pt x="0" y="45"/>
                    <a:pt x="0" y="45"/>
                    <a:pt x="0" y="45"/>
                  </a:cubicBezTo>
                  <a:cubicBezTo>
                    <a:pt x="3" y="30"/>
                    <a:pt x="3" y="30"/>
                    <a:pt x="3" y="30"/>
                  </a:cubicBezTo>
                  <a:cubicBezTo>
                    <a:pt x="15" y="30"/>
                    <a:pt x="15" y="30"/>
                    <a:pt x="15" y="30"/>
                  </a:cubicBezTo>
                  <a:cubicBezTo>
                    <a:pt x="17" y="22"/>
                    <a:pt x="17" y="22"/>
                    <a:pt x="17" y="22"/>
                  </a:cubicBezTo>
                  <a:cubicBezTo>
                    <a:pt x="18" y="13"/>
                    <a:pt x="24" y="0"/>
                    <a:pt x="44" y="0"/>
                  </a:cubicBezTo>
                  <a:cubicBezTo>
                    <a:pt x="49" y="0"/>
                    <a:pt x="57" y="0"/>
                    <a:pt x="59" y="1"/>
                  </a:cubicBezTo>
                  <a:cubicBezTo>
                    <a:pt x="56" y="19"/>
                    <a:pt x="56" y="19"/>
                    <a:pt x="56" y="19"/>
                  </a:cubicBezTo>
                  <a:cubicBezTo>
                    <a:pt x="49" y="19"/>
                    <a:pt x="49" y="19"/>
                    <a:pt x="49" y="19"/>
                  </a:cubicBezTo>
                  <a:cubicBezTo>
                    <a:pt x="45" y="19"/>
                    <a:pt x="41" y="20"/>
                    <a:pt x="40" y="25"/>
                  </a:cubicBezTo>
                  <a:cubicBezTo>
                    <a:pt x="39" y="30"/>
                    <a:pt x="39" y="30"/>
                    <a:pt x="39" y="30"/>
                  </a:cubicBezTo>
                  <a:cubicBezTo>
                    <a:pt x="54" y="30"/>
                    <a:pt x="54" y="30"/>
                    <a:pt x="54" y="30"/>
                  </a:cubicBezTo>
                  <a:cubicBezTo>
                    <a:pt x="51" y="45"/>
                    <a:pt x="51" y="45"/>
                    <a:pt x="51" y="45"/>
                  </a:cubicBezTo>
                  <a:cubicBezTo>
                    <a:pt x="36" y="45"/>
                    <a:pt x="36" y="45"/>
                    <a:pt x="36" y="45"/>
                  </a:cubicBezTo>
                  <a:cubicBezTo>
                    <a:pt x="23" y="110"/>
                    <a:pt x="23" y="110"/>
                    <a:pt x="23" y="110"/>
                  </a:cubicBezTo>
                  <a:cubicBezTo>
                    <a:pt x="0" y="110"/>
                    <a:pt x="0" y="110"/>
                    <a:pt x="0" y="110"/>
                  </a:cubicBezTo>
                  <a:lnTo>
                    <a:pt x="12" y="45"/>
                  </a:lnTo>
                  <a:close/>
                </a:path>
              </a:pathLst>
            </a:custGeom>
            <a:solidFill>
              <a:schemeClr val="tx1"/>
            </a:solidFill>
            <a:ln w="9525">
              <a:noFill/>
              <a:round/>
              <a:headEnd/>
              <a:tailEnd/>
            </a:ln>
          </p:spPr>
          <p:txBody>
            <a:bodyPr/>
            <a:lstStyle/>
            <a:p>
              <a:endParaRPr lang="en-US"/>
            </a:p>
          </p:txBody>
        </p:sp>
        <p:sp>
          <p:nvSpPr>
            <p:cNvPr id="66" name="Freeform 152"/>
            <p:cNvSpPr>
              <a:spLocks noChangeAspect="1"/>
            </p:cNvSpPr>
            <p:nvPr/>
          </p:nvSpPr>
          <p:spPr bwMode="black">
            <a:xfrm>
              <a:off x="1094827" y="6536450"/>
              <a:ext cx="108203" cy="142918"/>
            </a:xfrm>
            <a:custGeom>
              <a:avLst/>
              <a:gdLst/>
              <a:ahLst/>
              <a:cxnLst>
                <a:cxn ang="0">
                  <a:pos x="16" y="0"/>
                </a:cxn>
                <a:cxn ang="0">
                  <a:pos x="39" y="0"/>
                </a:cxn>
                <a:cxn ang="0">
                  <a:pos x="38" y="9"/>
                </a:cxn>
                <a:cxn ang="0">
                  <a:pos x="62" y="0"/>
                </a:cxn>
                <a:cxn ang="0">
                  <a:pos x="58" y="21"/>
                </a:cxn>
                <a:cxn ang="0">
                  <a:pos x="55" y="21"/>
                </a:cxn>
                <a:cxn ang="0">
                  <a:pos x="33" y="35"/>
                </a:cxn>
                <a:cxn ang="0">
                  <a:pos x="24" y="82"/>
                </a:cxn>
                <a:cxn ang="0">
                  <a:pos x="0" y="82"/>
                </a:cxn>
                <a:cxn ang="0">
                  <a:pos x="16" y="0"/>
                </a:cxn>
              </a:cxnLst>
              <a:rect l="0" t="0" r="r" b="b"/>
              <a:pathLst>
                <a:path w="62" h="82">
                  <a:moveTo>
                    <a:pt x="16" y="0"/>
                  </a:moveTo>
                  <a:cubicBezTo>
                    <a:pt x="39" y="0"/>
                    <a:pt x="39" y="0"/>
                    <a:pt x="39" y="0"/>
                  </a:cubicBezTo>
                  <a:cubicBezTo>
                    <a:pt x="38" y="9"/>
                    <a:pt x="38" y="9"/>
                    <a:pt x="38" y="9"/>
                  </a:cubicBezTo>
                  <a:cubicBezTo>
                    <a:pt x="44" y="4"/>
                    <a:pt x="53" y="1"/>
                    <a:pt x="62" y="0"/>
                  </a:cubicBezTo>
                  <a:cubicBezTo>
                    <a:pt x="58" y="21"/>
                    <a:pt x="58" y="21"/>
                    <a:pt x="58" y="21"/>
                  </a:cubicBezTo>
                  <a:cubicBezTo>
                    <a:pt x="55" y="21"/>
                    <a:pt x="55" y="21"/>
                    <a:pt x="55" y="21"/>
                  </a:cubicBezTo>
                  <a:cubicBezTo>
                    <a:pt x="41" y="23"/>
                    <a:pt x="35" y="26"/>
                    <a:pt x="33" y="35"/>
                  </a:cubicBezTo>
                  <a:cubicBezTo>
                    <a:pt x="24" y="82"/>
                    <a:pt x="24" y="82"/>
                    <a:pt x="24" y="82"/>
                  </a:cubicBezTo>
                  <a:cubicBezTo>
                    <a:pt x="0" y="82"/>
                    <a:pt x="0" y="82"/>
                    <a:pt x="0" y="82"/>
                  </a:cubicBezTo>
                  <a:lnTo>
                    <a:pt x="16" y="0"/>
                  </a:lnTo>
                  <a:close/>
                </a:path>
              </a:pathLst>
            </a:custGeom>
            <a:solidFill>
              <a:schemeClr val="tx1"/>
            </a:solidFill>
            <a:ln w="9525">
              <a:noFill/>
              <a:round/>
              <a:headEnd/>
              <a:tailEnd/>
            </a:ln>
          </p:spPr>
          <p:txBody>
            <a:bodyPr/>
            <a:lstStyle/>
            <a:p>
              <a:endParaRPr lang="en-US"/>
            </a:p>
          </p:txBody>
        </p:sp>
        <p:sp>
          <p:nvSpPr>
            <p:cNvPr id="67" name="Freeform 153"/>
            <p:cNvSpPr>
              <a:spLocks noChangeAspect="1" noEditPoints="1"/>
            </p:cNvSpPr>
            <p:nvPr/>
          </p:nvSpPr>
          <p:spPr bwMode="black">
            <a:xfrm>
              <a:off x="1780115" y="6533563"/>
              <a:ext cx="150042" cy="148692"/>
            </a:xfrm>
            <a:custGeom>
              <a:avLst/>
              <a:gdLst/>
              <a:ahLst/>
              <a:cxnLst>
                <a:cxn ang="0">
                  <a:pos x="76" y="67"/>
                </a:cxn>
                <a:cxn ang="0">
                  <a:pos x="75" y="84"/>
                </a:cxn>
                <a:cxn ang="0">
                  <a:pos x="53" y="84"/>
                </a:cxn>
                <a:cxn ang="0">
                  <a:pos x="53" y="75"/>
                </a:cxn>
                <a:cxn ang="0">
                  <a:pos x="52" y="75"/>
                </a:cxn>
                <a:cxn ang="0">
                  <a:pos x="26" y="86"/>
                </a:cxn>
                <a:cxn ang="0">
                  <a:pos x="3" y="62"/>
                </a:cxn>
                <a:cxn ang="0">
                  <a:pos x="51" y="32"/>
                </a:cxn>
                <a:cxn ang="0">
                  <a:pos x="60" y="30"/>
                </a:cxn>
                <a:cxn ang="0">
                  <a:pos x="61" y="24"/>
                </a:cxn>
                <a:cxn ang="0">
                  <a:pos x="51" y="15"/>
                </a:cxn>
                <a:cxn ang="0">
                  <a:pos x="37" y="26"/>
                </a:cxn>
                <a:cxn ang="0">
                  <a:pos x="14" y="26"/>
                </a:cxn>
                <a:cxn ang="0">
                  <a:pos x="52" y="0"/>
                </a:cxn>
                <a:cxn ang="0">
                  <a:pos x="84" y="24"/>
                </a:cxn>
                <a:cxn ang="0">
                  <a:pos x="76" y="67"/>
                </a:cxn>
                <a:cxn ang="0">
                  <a:pos x="57" y="44"/>
                </a:cxn>
                <a:cxn ang="0">
                  <a:pos x="40" y="49"/>
                </a:cxn>
                <a:cxn ang="0">
                  <a:pos x="27" y="59"/>
                </a:cxn>
                <a:cxn ang="0">
                  <a:pos x="36" y="68"/>
                </a:cxn>
                <a:cxn ang="0">
                  <a:pos x="56" y="50"/>
                </a:cxn>
                <a:cxn ang="0">
                  <a:pos x="57" y="44"/>
                </a:cxn>
              </a:cxnLst>
              <a:rect l="0" t="0" r="r" b="b"/>
              <a:pathLst>
                <a:path w="87" h="86">
                  <a:moveTo>
                    <a:pt x="76" y="67"/>
                  </a:moveTo>
                  <a:cubicBezTo>
                    <a:pt x="75" y="72"/>
                    <a:pt x="74" y="79"/>
                    <a:pt x="75" y="84"/>
                  </a:cubicBezTo>
                  <a:cubicBezTo>
                    <a:pt x="53" y="84"/>
                    <a:pt x="53" y="84"/>
                    <a:pt x="53" y="84"/>
                  </a:cubicBezTo>
                  <a:cubicBezTo>
                    <a:pt x="52" y="81"/>
                    <a:pt x="52" y="78"/>
                    <a:pt x="53" y="75"/>
                  </a:cubicBezTo>
                  <a:cubicBezTo>
                    <a:pt x="52" y="75"/>
                    <a:pt x="52" y="75"/>
                    <a:pt x="52" y="75"/>
                  </a:cubicBezTo>
                  <a:cubicBezTo>
                    <a:pt x="47" y="82"/>
                    <a:pt x="34" y="86"/>
                    <a:pt x="26" y="86"/>
                  </a:cubicBezTo>
                  <a:cubicBezTo>
                    <a:pt x="10" y="86"/>
                    <a:pt x="0" y="77"/>
                    <a:pt x="3" y="62"/>
                  </a:cubicBezTo>
                  <a:cubicBezTo>
                    <a:pt x="7" y="42"/>
                    <a:pt x="24" y="35"/>
                    <a:pt x="51" y="32"/>
                  </a:cubicBezTo>
                  <a:cubicBezTo>
                    <a:pt x="60" y="30"/>
                    <a:pt x="60" y="30"/>
                    <a:pt x="60" y="30"/>
                  </a:cubicBezTo>
                  <a:cubicBezTo>
                    <a:pt x="61" y="24"/>
                    <a:pt x="61" y="24"/>
                    <a:pt x="61" y="24"/>
                  </a:cubicBezTo>
                  <a:cubicBezTo>
                    <a:pt x="62" y="17"/>
                    <a:pt x="58" y="15"/>
                    <a:pt x="51" y="15"/>
                  </a:cubicBezTo>
                  <a:cubicBezTo>
                    <a:pt x="44" y="15"/>
                    <a:pt x="40" y="18"/>
                    <a:pt x="37" y="26"/>
                  </a:cubicBezTo>
                  <a:cubicBezTo>
                    <a:pt x="14" y="26"/>
                    <a:pt x="14" y="26"/>
                    <a:pt x="14" y="26"/>
                  </a:cubicBezTo>
                  <a:cubicBezTo>
                    <a:pt x="19" y="2"/>
                    <a:pt x="41" y="0"/>
                    <a:pt x="52" y="0"/>
                  </a:cubicBezTo>
                  <a:cubicBezTo>
                    <a:pt x="75" y="0"/>
                    <a:pt x="87" y="5"/>
                    <a:pt x="84" y="24"/>
                  </a:cubicBezTo>
                  <a:lnTo>
                    <a:pt x="76" y="67"/>
                  </a:lnTo>
                  <a:close/>
                  <a:moveTo>
                    <a:pt x="57" y="44"/>
                  </a:moveTo>
                  <a:cubicBezTo>
                    <a:pt x="40" y="49"/>
                    <a:pt x="40" y="49"/>
                    <a:pt x="40" y="49"/>
                  </a:cubicBezTo>
                  <a:cubicBezTo>
                    <a:pt x="34" y="50"/>
                    <a:pt x="28" y="53"/>
                    <a:pt x="27" y="59"/>
                  </a:cubicBezTo>
                  <a:cubicBezTo>
                    <a:pt x="25" y="66"/>
                    <a:pt x="30" y="68"/>
                    <a:pt x="36" y="68"/>
                  </a:cubicBezTo>
                  <a:cubicBezTo>
                    <a:pt x="45" y="68"/>
                    <a:pt x="54" y="62"/>
                    <a:pt x="56" y="50"/>
                  </a:cubicBezTo>
                  <a:lnTo>
                    <a:pt x="57" y="44"/>
                  </a:lnTo>
                  <a:close/>
                </a:path>
              </a:pathLst>
            </a:custGeom>
            <a:solidFill>
              <a:schemeClr val="tx1"/>
            </a:solidFill>
            <a:ln w="9525">
              <a:noFill/>
              <a:round/>
              <a:headEnd/>
              <a:tailEnd/>
            </a:ln>
          </p:spPr>
          <p:txBody>
            <a:bodyPr/>
            <a:lstStyle/>
            <a:p>
              <a:endParaRPr lang="en-US"/>
            </a:p>
          </p:txBody>
        </p:sp>
        <p:sp>
          <p:nvSpPr>
            <p:cNvPr id="68" name="Freeform 154"/>
            <p:cNvSpPr>
              <a:spLocks noChangeAspect="1"/>
            </p:cNvSpPr>
            <p:nvPr/>
          </p:nvSpPr>
          <p:spPr bwMode="black">
            <a:xfrm>
              <a:off x="1934485" y="6490255"/>
              <a:ext cx="77906" cy="189114"/>
            </a:xfrm>
            <a:custGeom>
              <a:avLst/>
              <a:gdLst/>
              <a:ahLst/>
              <a:cxnLst>
                <a:cxn ang="0">
                  <a:pos x="0" y="218"/>
                </a:cxn>
                <a:cxn ang="0">
                  <a:pos x="42" y="0"/>
                </a:cxn>
                <a:cxn ang="0">
                  <a:pos x="90" y="0"/>
                </a:cxn>
                <a:cxn ang="0">
                  <a:pos x="48" y="218"/>
                </a:cxn>
                <a:cxn ang="0">
                  <a:pos x="0" y="218"/>
                </a:cxn>
              </a:cxnLst>
              <a:rect l="0" t="0" r="r" b="b"/>
              <a:pathLst>
                <a:path w="90" h="218">
                  <a:moveTo>
                    <a:pt x="0" y="218"/>
                  </a:moveTo>
                  <a:lnTo>
                    <a:pt x="42" y="0"/>
                  </a:lnTo>
                  <a:lnTo>
                    <a:pt x="90" y="0"/>
                  </a:lnTo>
                  <a:lnTo>
                    <a:pt x="48" y="218"/>
                  </a:lnTo>
                  <a:lnTo>
                    <a:pt x="0" y="218"/>
                  </a:lnTo>
                  <a:close/>
                </a:path>
              </a:pathLst>
            </a:custGeom>
            <a:solidFill>
              <a:schemeClr val="tx1"/>
            </a:solidFill>
            <a:ln w="9525">
              <a:noFill/>
              <a:round/>
              <a:headEnd/>
              <a:tailEnd/>
            </a:ln>
          </p:spPr>
          <p:txBody>
            <a:bodyPr/>
            <a:lstStyle/>
            <a:p>
              <a:endParaRPr lang="en-US"/>
            </a:p>
          </p:txBody>
        </p:sp>
        <p:sp>
          <p:nvSpPr>
            <p:cNvPr id="69" name="Freeform 155"/>
            <p:cNvSpPr>
              <a:spLocks noChangeAspect="1" noEditPoints="1"/>
            </p:cNvSpPr>
            <p:nvPr/>
          </p:nvSpPr>
          <p:spPr bwMode="black">
            <a:xfrm>
              <a:off x="1190046" y="6533563"/>
              <a:ext cx="154370" cy="148692"/>
            </a:xfrm>
            <a:custGeom>
              <a:avLst/>
              <a:gdLst/>
              <a:ahLst/>
              <a:cxnLst>
                <a:cxn ang="0">
                  <a:pos x="42" y="68"/>
                </a:cxn>
                <a:cxn ang="0">
                  <a:pos x="28" y="48"/>
                </a:cxn>
                <a:cxn ang="0">
                  <a:pos x="84" y="48"/>
                </a:cxn>
                <a:cxn ang="0">
                  <a:pos x="53" y="0"/>
                </a:cxn>
                <a:cxn ang="0">
                  <a:pos x="4" y="45"/>
                </a:cxn>
                <a:cxn ang="0">
                  <a:pos x="37" y="86"/>
                </a:cxn>
                <a:cxn ang="0">
                  <a:pos x="80" y="63"/>
                </a:cxn>
                <a:cxn ang="0">
                  <a:pos x="64" y="55"/>
                </a:cxn>
                <a:cxn ang="0">
                  <a:pos x="42" y="68"/>
                </a:cxn>
                <a:cxn ang="0">
                  <a:pos x="50" y="18"/>
                </a:cxn>
                <a:cxn ang="0">
                  <a:pos x="63" y="33"/>
                </a:cxn>
                <a:cxn ang="0">
                  <a:pos x="30" y="33"/>
                </a:cxn>
                <a:cxn ang="0">
                  <a:pos x="50" y="18"/>
                </a:cxn>
              </a:cxnLst>
              <a:rect l="0" t="0" r="r" b="b"/>
              <a:pathLst>
                <a:path w="89" h="86">
                  <a:moveTo>
                    <a:pt x="42" y="68"/>
                  </a:moveTo>
                  <a:cubicBezTo>
                    <a:pt x="34" y="68"/>
                    <a:pt x="25" y="63"/>
                    <a:pt x="28" y="48"/>
                  </a:cubicBezTo>
                  <a:cubicBezTo>
                    <a:pt x="84" y="48"/>
                    <a:pt x="84" y="48"/>
                    <a:pt x="84" y="48"/>
                  </a:cubicBezTo>
                  <a:cubicBezTo>
                    <a:pt x="89" y="23"/>
                    <a:pt x="83" y="0"/>
                    <a:pt x="53" y="0"/>
                  </a:cubicBezTo>
                  <a:cubicBezTo>
                    <a:pt x="28" y="0"/>
                    <a:pt x="10" y="17"/>
                    <a:pt x="4" y="45"/>
                  </a:cubicBezTo>
                  <a:cubicBezTo>
                    <a:pt x="0" y="68"/>
                    <a:pt x="11" y="86"/>
                    <a:pt x="37" y="86"/>
                  </a:cubicBezTo>
                  <a:cubicBezTo>
                    <a:pt x="55" y="86"/>
                    <a:pt x="69" y="79"/>
                    <a:pt x="80" y="63"/>
                  </a:cubicBezTo>
                  <a:cubicBezTo>
                    <a:pt x="64" y="55"/>
                    <a:pt x="64" y="55"/>
                    <a:pt x="64" y="55"/>
                  </a:cubicBezTo>
                  <a:cubicBezTo>
                    <a:pt x="55" y="64"/>
                    <a:pt x="50" y="68"/>
                    <a:pt x="42" y="68"/>
                  </a:cubicBezTo>
                  <a:close/>
                  <a:moveTo>
                    <a:pt x="50" y="18"/>
                  </a:moveTo>
                  <a:cubicBezTo>
                    <a:pt x="56" y="18"/>
                    <a:pt x="64" y="21"/>
                    <a:pt x="63" y="33"/>
                  </a:cubicBezTo>
                  <a:cubicBezTo>
                    <a:pt x="30" y="33"/>
                    <a:pt x="30" y="33"/>
                    <a:pt x="30" y="33"/>
                  </a:cubicBezTo>
                  <a:cubicBezTo>
                    <a:pt x="34" y="22"/>
                    <a:pt x="43" y="18"/>
                    <a:pt x="50" y="18"/>
                  </a:cubicBezTo>
                  <a:close/>
                </a:path>
              </a:pathLst>
            </a:custGeom>
            <a:solidFill>
              <a:schemeClr val="tx1"/>
            </a:solidFill>
            <a:ln w="9525">
              <a:noFill/>
              <a:round/>
              <a:headEnd/>
              <a:tailEnd/>
            </a:ln>
          </p:spPr>
          <p:txBody>
            <a:bodyPr/>
            <a:lstStyle/>
            <a:p>
              <a:endParaRPr lang="en-US"/>
            </a:p>
          </p:txBody>
        </p:sp>
        <p:sp>
          <p:nvSpPr>
            <p:cNvPr id="70" name="Freeform 156"/>
            <p:cNvSpPr>
              <a:spLocks noChangeAspect="1" noEditPoints="1"/>
            </p:cNvSpPr>
            <p:nvPr/>
          </p:nvSpPr>
          <p:spPr bwMode="black">
            <a:xfrm>
              <a:off x="1344416" y="6533563"/>
              <a:ext cx="154370" cy="148692"/>
            </a:xfrm>
            <a:custGeom>
              <a:avLst/>
              <a:gdLst/>
              <a:ahLst/>
              <a:cxnLst>
                <a:cxn ang="0">
                  <a:pos x="42" y="68"/>
                </a:cxn>
                <a:cxn ang="0">
                  <a:pos x="28" y="48"/>
                </a:cxn>
                <a:cxn ang="0">
                  <a:pos x="84" y="48"/>
                </a:cxn>
                <a:cxn ang="0">
                  <a:pos x="53" y="0"/>
                </a:cxn>
                <a:cxn ang="0">
                  <a:pos x="5" y="45"/>
                </a:cxn>
                <a:cxn ang="0">
                  <a:pos x="37" y="86"/>
                </a:cxn>
                <a:cxn ang="0">
                  <a:pos x="81" y="63"/>
                </a:cxn>
                <a:cxn ang="0">
                  <a:pos x="64" y="55"/>
                </a:cxn>
                <a:cxn ang="0">
                  <a:pos x="42" y="68"/>
                </a:cxn>
                <a:cxn ang="0">
                  <a:pos x="50" y="18"/>
                </a:cxn>
                <a:cxn ang="0">
                  <a:pos x="63" y="33"/>
                </a:cxn>
                <a:cxn ang="0">
                  <a:pos x="31" y="33"/>
                </a:cxn>
                <a:cxn ang="0">
                  <a:pos x="50" y="18"/>
                </a:cxn>
              </a:cxnLst>
              <a:rect l="0" t="0" r="r" b="b"/>
              <a:pathLst>
                <a:path w="89" h="86">
                  <a:moveTo>
                    <a:pt x="42" y="68"/>
                  </a:moveTo>
                  <a:cubicBezTo>
                    <a:pt x="34" y="68"/>
                    <a:pt x="25" y="63"/>
                    <a:pt x="28" y="48"/>
                  </a:cubicBezTo>
                  <a:cubicBezTo>
                    <a:pt x="84" y="48"/>
                    <a:pt x="84" y="48"/>
                    <a:pt x="84" y="48"/>
                  </a:cubicBezTo>
                  <a:cubicBezTo>
                    <a:pt x="89" y="23"/>
                    <a:pt x="83" y="0"/>
                    <a:pt x="53" y="0"/>
                  </a:cubicBezTo>
                  <a:cubicBezTo>
                    <a:pt x="29" y="0"/>
                    <a:pt x="10" y="17"/>
                    <a:pt x="5" y="45"/>
                  </a:cubicBezTo>
                  <a:cubicBezTo>
                    <a:pt x="0" y="68"/>
                    <a:pt x="12" y="86"/>
                    <a:pt x="37" y="86"/>
                  </a:cubicBezTo>
                  <a:cubicBezTo>
                    <a:pt x="55" y="86"/>
                    <a:pt x="69" y="79"/>
                    <a:pt x="81" y="63"/>
                  </a:cubicBezTo>
                  <a:cubicBezTo>
                    <a:pt x="64" y="55"/>
                    <a:pt x="64" y="55"/>
                    <a:pt x="64" y="55"/>
                  </a:cubicBezTo>
                  <a:cubicBezTo>
                    <a:pt x="55" y="64"/>
                    <a:pt x="50" y="68"/>
                    <a:pt x="42" y="68"/>
                  </a:cubicBezTo>
                  <a:close/>
                  <a:moveTo>
                    <a:pt x="50" y="18"/>
                  </a:moveTo>
                  <a:cubicBezTo>
                    <a:pt x="57" y="18"/>
                    <a:pt x="65" y="21"/>
                    <a:pt x="63" y="33"/>
                  </a:cubicBezTo>
                  <a:cubicBezTo>
                    <a:pt x="31" y="33"/>
                    <a:pt x="31" y="33"/>
                    <a:pt x="31" y="33"/>
                  </a:cubicBezTo>
                  <a:cubicBezTo>
                    <a:pt x="34" y="22"/>
                    <a:pt x="43" y="18"/>
                    <a:pt x="50" y="18"/>
                  </a:cubicBezTo>
                  <a:close/>
                </a:path>
              </a:pathLst>
            </a:custGeom>
            <a:solidFill>
              <a:schemeClr val="tx1"/>
            </a:solidFill>
            <a:ln w="9525">
              <a:noFill/>
              <a:round/>
              <a:headEnd/>
              <a:tailEnd/>
            </a:ln>
          </p:spPr>
          <p:txBody>
            <a:bodyPr/>
            <a:lstStyle/>
            <a:p>
              <a:endParaRPr lang="en-US"/>
            </a:p>
          </p:txBody>
        </p:sp>
        <p:sp>
          <p:nvSpPr>
            <p:cNvPr id="71" name="Freeform 157"/>
            <p:cNvSpPr>
              <a:spLocks noChangeAspect="1" noEditPoints="1"/>
            </p:cNvSpPr>
            <p:nvPr/>
          </p:nvSpPr>
          <p:spPr bwMode="black">
            <a:xfrm>
              <a:off x="2000850" y="6533563"/>
              <a:ext cx="152927" cy="148692"/>
            </a:xfrm>
            <a:custGeom>
              <a:avLst/>
              <a:gdLst/>
              <a:ahLst/>
              <a:cxnLst>
                <a:cxn ang="0">
                  <a:pos x="41" y="68"/>
                </a:cxn>
                <a:cxn ang="0">
                  <a:pos x="28" y="48"/>
                </a:cxn>
                <a:cxn ang="0">
                  <a:pos x="84" y="48"/>
                </a:cxn>
                <a:cxn ang="0">
                  <a:pos x="53" y="0"/>
                </a:cxn>
                <a:cxn ang="0">
                  <a:pos x="4" y="45"/>
                </a:cxn>
                <a:cxn ang="0">
                  <a:pos x="36" y="86"/>
                </a:cxn>
                <a:cxn ang="0">
                  <a:pos x="80" y="63"/>
                </a:cxn>
                <a:cxn ang="0">
                  <a:pos x="63" y="55"/>
                </a:cxn>
                <a:cxn ang="0">
                  <a:pos x="41" y="68"/>
                </a:cxn>
                <a:cxn ang="0">
                  <a:pos x="49" y="18"/>
                </a:cxn>
                <a:cxn ang="0">
                  <a:pos x="63" y="33"/>
                </a:cxn>
                <a:cxn ang="0">
                  <a:pos x="30" y="33"/>
                </a:cxn>
                <a:cxn ang="0">
                  <a:pos x="49" y="18"/>
                </a:cxn>
              </a:cxnLst>
              <a:rect l="0" t="0" r="r" b="b"/>
              <a:pathLst>
                <a:path w="88" h="86">
                  <a:moveTo>
                    <a:pt x="41" y="68"/>
                  </a:moveTo>
                  <a:cubicBezTo>
                    <a:pt x="34" y="68"/>
                    <a:pt x="25" y="63"/>
                    <a:pt x="28" y="48"/>
                  </a:cubicBezTo>
                  <a:cubicBezTo>
                    <a:pt x="84" y="48"/>
                    <a:pt x="84" y="48"/>
                    <a:pt x="84" y="48"/>
                  </a:cubicBezTo>
                  <a:cubicBezTo>
                    <a:pt x="88" y="23"/>
                    <a:pt x="83" y="0"/>
                    <a:pt x="53" y="0"/>
                  </a:cubicBezTo>
                  <a:cubicBezTo>
                    <a:pt x="28" y="0"/>
                    <a:pt x="10" y="17"/>
                    <a:pt x="4" y="45"/>
                  </a:cubicBezTo>
                  <a:cubicBezTo>
                    <a:pt x="0" y="68"/>
                    <a:pt x="11" y="86"/>
                    <a:pt x="36" y="86"/>
                  </a:cubicBezTo>
                  <a:cubicBezTo>
                    <a:pt x="55" y="86"/>
                    <a:pt x="69" y="79"/>
                    <a:pt x="80" y="63"/>
                  </a:cubicBezTo>
                  <a:cubicBezTo>
                    <a:pt x="63" y="55"/>
                    <a:pt x="63" y="55"/>
                    <a:pt x="63" y="55"/>
                  </a:cubicBezTo>
                  <a:cubicBezTo>
                    <a:pt x="55" y="64"/>
                    <a:pt x="50" y="68"/>
                    <a:pt x="41" y="68"/>
                  </a:cubicBezTo>
                  <a:close/>
                  <a:moveTo>
                    <a:pt x="49" y="18"/>
                  </a:moveTo>
                  <a:cubicBezTo>
                    <a:pt x="56" y="18"/>
                    <a:pt x="64" y="21"/>
                    <a:pt x="63" y="33"/>
                  </a:cubicBezTo>
                  <a:cubicBezTo>
                    <a:pt x="30" y="33"/>
                    <a:pt x="30" y="33"/>
                    <a:pt x="30" y="33"/>
                  </a:cubicBezTo>
                  <a:cubicBezTo>
                    <a:pt x="33" y="22"/>
                    <a:pt x="42" y="18"/>
                    <a:pt x="49" y="18"/>
                  </a:cubicBezTo>
                  <a:close/>
                </a:path>
              </a:pathLst>
            </a:custGeom>
            <a:solidFill>
              <a:schemeClr val="tx1"/>
            </a:solidFill>
            <a:ln w="9525">
              <a:noFill/>
              <a:round/>
              <a:headEnd/>
              <a:tailEnd/>
            </a:ln>
          </p:spPr>
          <p:txBody>
            <a:bodyPr/>
            <a:lstStyle/>
            <a:p>
              <a:endParaRPr lang="en-US"/>
            </a:p>
          </p:txBody>
        </p:sp>
        <p:sp>
          <p:nvSpPr>
            <p:cNvPr id="72" name="Freeform 158"/>
            <p:cNvSpPr>
              <a:spLocks noChangeAspect="1"/>
            </p:cNvSpPr>
            <p:nvPr/>
          </p:nvSpPr>
          <p:spPr bwMode="black">
            <a:xfrm>
              <a:off x="1635844" y="6533563"/>
              <a:ext cx="148599" cy="148692"/>
            </a:xfrm>
            <a:custGeom>
              <a:avLst/>
              <a:gdLst/>
              <a:ahLst/>
              <a:cxnLst>
                <a:cxn ang="0">
                  <a:pos x="63" y="56"/>
                </a:cxn>
                <a:cxn ang="0">
                  <a:pos x="44" y="67"/>
                </a:cxn>
                <a:cxn ang="0">
                  <a:pos x="30" y="43"/>
                </a:cxn>
                <a:cxn ang="0">
                  <a:pos x="53" y="19"/>
                </a:cxn>
                <a:cxn ang="0">
                  <a:pos x="67" y="31"/>
                </a:cxn>
                <a:cxn ang="0">
                  <a:pos x="86" y="19"/>
                </a:cxn>
                <a:cxn ang="0">
                  <a:pos x="54" y="0"/>
                </a:cxn>
                <a:cxn ang="0">
                  <a:pos x="5" y="43"/>
                </a:cxn>
                <a:cxn ang="0">
                  <a:pos x="38" y="86"/>
                </a:cxn>
                <a:cxn ang="0">
                  <a:pos x="79" y="64"/>
                </a:cxn>
                <a:cxn ang="0">
                  <a:pos x="63" y="56"/>
                </a:cxn>
              </a:cxnLst>
              <a:rect l="0" t="0" r="r" b="b"/>
              <a:pathLst>
                <a:path w="86" h="86">
                  <a:moveTo>
                    <a:pt x="63" y="56"/>
                  </a:moveTo>
                  <a:cubicBezTo>
                    <a:pt x="57" y="65"/>
                    <a:pt x="51" y="67"/>
                    <a:pt x="44" y="67"/>
                  </a:cubicBezTo>
                  <a:cubicBezTo>
                    <a:pt x="31" y="67"/>
                    <a:pt x="27" y="57"/>
                    <a:pt x="30" y="43"/>
                  </a:cubicBezTo>
                  <a:cubicBezTo>
                    <a:pt x="33" y="29"/>
                    <a:pt x="40" y="19"/>
                    <a:pt x="53" y="19"/>
                  </a:cubicBezTo>
                  <a:cubicBezTo>
                    <a:pt x="57" y="19"/>
                    <a:pt x="65" y="21"/>
                    <a:pt x="67" y="31"/>
                  </a:cubicBezTo>
                  <a:cubicBezTo>
                    <a:pt x="86" y="19"/>
                    <a:pt x="86" y="19"/>
                    <a:pt x="86" y="19"/>
                  </a:cubicBezTo>
                  <a:cubicBezTo>
                    <a:pt x="81" y="6"/>
                    <a:pt x="69" y="0"/>
                    <a:pt x="54" y="0"/>
                  </a:cubicBezTo>
                  <a:cubicBezTo>
                    <a:pt x="31" y="0"/>
                    <a:pt x="10" y="16"/>
                    <a:pt x="5" y="43"/>
                  </a:cubicBezTo>
                  <a:cubicBezTo>
                    <a:pt x="0" y="70"/>
                    <a:pt x="14" y="86"/>
                    <a:pt x="38" y="86"/>
                  </a:cubicBezTo>
                  <a:cubicBezTo>
                    <a:pt x="54" y="86"/>
                    <a:pt x="69" y="77"/>
                    <a:pt x="79" y="64"/>
                  </a:cubicBezTo>
                  <a:lnTo>
                    <a:pt x="63" y="56"/>
                  </a:lnTo>
                  <a:close/>
                </a:path>
              </a:pathLst>
            </a:custGeom>
            <a:solidFill>
              <a:schemeClr val="tx1"/>
            </a:solidFill>
            <a:ln w="9525">
              <a:noFill/>
              <a:round/>
              <a:headEnd/>
              <a:tailEnd/>
            </a:ln>
          </p:spPr>
          <p:txBody>
            <a:bodyPr/>
            <a:lstStyle/>
            <a:p>
              <a:endParaRPr lang="en-US"/>
            </a:p>
          </p:txBody>
        </p:sp>
        <p:sp>
          <p:nvSpPr>
            <p:cNvPr id="73" name="Freeform 159"/>
            <p:cNvSpPr>
              <a:spLocks noChangeAspect="1"/>
            </p:cNvSpPr>
            <p:nvPr/>
          </p:nvSpPr>
          <p:spPr bwMode="black">
            <a:xfrm>
              <a:off x="1487244" y="6533563"/>
              <a:ext cx="157256" cy="148692"/>
            </a:xfrm>
            <a:custGeom>
              <a:avLst/>
              <a:gdLst/>
              <a:ahLst/>
              <a:cxnLst>
                <a:cxn ang="0">
                  <a:pos x="38" y="24"/>
                </a:cxn>
                <a:cxn ang="0">
                  <a:pos x="49" y="18"/>
                </a:cxn>
                <a:cxn ang="0">
                  <a:pos x="70" y="26"/>
                </a:cxn>
                <a:cxn ang="0">
                  <a:pos x="90" y="14"/>
                </a:cxn>
                <a:cxn ang="0">
                  <a:pos x="54" y="0"/>
                </a:cxn>
                <a:cxn ang="0">
                  <a:pos x="14" y="29"/>
                </a:cxn>
                <a:cxn ang="0">
                  <a:pos x="56" y="60"/>
                </a:cxn>
                <a:cxn ang="0">
                  <a:pos x="41" y="68"/>
                </a:cxn>
                <a:cxn ang="0">
                  <a:pos x="18" y="57"/>
                </a:cxn>
                <a:cxn ang="0">
                  <a:pos x="0" y="68"/>
                </a:cxn>
                <a:cxn ang="0">
                  <a:pos x="37" y="86"/>
                </a:cxn>
                <a:cxn ang="0">
                  <a:pos x="80" y="57"/>
                </a:cxn>
                <a:cxn ang="0">
                  <a:pos x="38" y="24"/>
                </a:cxn>
              </a:cxnLst>
              <a:rect l="0" t="0" r="r" b="b"/>
              <a:pathLst>
                <a:path w="90" h="86">
                  <a:moveTo>
                    <a:pt x="38" y="24"/>
                  </a:moveTo>
                  <a:cubicBezTo>
                    <a:pt x="39" y="20"/>
                    <a:pt x="43" y="18"/>
                    <a:pt x="49" y="18"/>
                  </a:cubicBezTo>
                  <a:cubicBezTo>
                    <a:pt x="57" y="18"/>
                    <a:pt x="66" y="21"/>
                    <a:pt x="70" y="26"/>
                  </a:cubicBezTo>
                  <a:cubicBezTo>
                    <a:pt x="90" y="14"/>
                    <a:pt x="90" y="14"/>
                    <a:pt x="90" y="14"/>
                  </a:cubicBezTo>
                  <a:cubicBezTo>
                    <a:pt x="79" y="4"/>
                    <a:pt x="66" y="0"/>
                    <a:pt x="54" y="0"/>
                  </a:cubicBezTo>
                  <a:cubicBezTo>
                    <a:pt x="37" y="0"/>
                    <a:pt x="18" y="8"/>
                    <a:pt x="14" y="29"/>
                  </a:cubicBezTo>
                  <a:cubicBezTo>
                    <a:pt x="8" y="58"/>
                    <a:pt x="59" y="47"/>
                    <a:pt x="56" y="60"/>
                  </a:cubicBezTo>
                  <a:cubicBezTo>
                    <a:pt x="55" y="67"/>
                    <a:pt x="45" y="68"/>
                    <a:pt x="41" y="68"/>
                  </a:cubicBezTo>
                  <a:cubicBezTo>
                    <a:pt x="31" y="68"/>
                    <a:pt x="24" y="64"/>
                    <a:pt x="18" y="57"/>
                  </a:cubicBezTo>
                  <a:cubicBezTo>
                    <a:pt x="0" y="68"/>
                    <a:pt x="0" y="68"/>
                    <a:pt x="0" y="68"/>
                  </a:cubicBezTo>
                  <a:cubicBezTo>
                    <a:pt x="9" y="81"/>
                    <a:pt x="20" y="86"/>
                    <a:pt x="37" y="86"/>
                  </a:cubicBezTo>
                  <a:cubicBezTo>
                    <a:pt x="55" y="86"/>
                    <a:pt x="76" y="78"/>
                    <a:pt x="80" y="57"/>
                  </a:cubicBezTo>
                  <a:cubicBezTo>
                    <a:pt x="86" y="26"/>
                    <a:pt x="35" y="38"/>
                    <a:pt x="38" y="24"/>
                  </a:cubicBezTo>
                  <a:close/>
                </a:path>
              </a:pathLst>
            </a:custGeom>
            <a:solidFill>
              <a:schemeClr val="tx1"/>
            </a:solidFill>
            <a:ln w="9525">
              <a:noFill/>
              <a:round/>
              <a:headEnd/>
              <a:tailEnd/>
            </a:ln>
          </p:spPr>
          <p:txBody>
            <a:bodyPr/>
            <a:lstStyle/>
            <a:p>
              <a:endParaRPr lang="en-US"/>
            </a:p>
          </p:txBody>
        </p:sp>
      </p:grpSp>
      <p:sp>
        <p:nvSpPr>
          <p:cNvPr id="76" name="Text Box 1"/>
          <p:cNvSpPr txBox="1">
            <a:spLocks noChangeArrowheads="1"/>
          </p:cNvSpPr>
          <p:nvPr/>
        </p:nvSpPr>
        <p:spPr bwMode="black">
          <a:xfrm>
            <a:off x="5109082" y="4763040"/>
            <a:ext cx="3839007" cy="307777"/>
          </a:xfrm>
          <a:prstGeom prst="rect">
            <a:avLst/>
          </a:prstGeom>
          <a:noFill/>
          <a:ln w="25400">
            <a:noFill/>
            <a:miter lim="800000"/>
            <a:headEnd/>
            <a:tailEnd type="none" w="lg" len="sm"/>
          </a:ln>
          <a:effectLst/>
        </p:spPr>
        <p:txBody>
          <a:bodyPr vert="horz" wrap="square" lIns="0" tIns="0" rIns="0" bIns="0" numCol="1" anchor="t"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dirty="0" smtClean="0">
                <a:ln>
                  <a:noFill/>
                </a:ln>
                <a:solidFill>
                  <a:schemeClr val="bg1">
                    <a:lumMod val="50000"/>
                  </a:schemeClr>
                </a:solidFill>
                <a:effectLst/>
                <a:latin typeface="Arial Narrow" pitchFamily="34" charset="0"/>
                <a:cs typeface="Arial" pitchFamily="34" charset="0"/>
              </a:rPr>
              <a:t>Freescale, the Freescale logo, AltiVec, C-5, CodeTEST, CodeWarrior, ColdFire, C-Ware, the Energy Efficient Solutions logo, mobileGT, PowerQUICC, QorIQ, StarCore and Symphony are trademarks of Freescale Semiconductor, Inc., Reg. U.S. Pat. &amp; Tm. Off. BeeKit, BeeStack, ColdFire+, CoreNet, Flexis, Kinetis, MXC, Platform in a Package, Processor Expert, QorIQ Qonverge, Qorivva, QUICC Engine, SMARTMOS, TurboLink, VortiQa and Xtrinsic are trademarks of Freescale Semiconductor, Inc. All other product or service names are the property of their respective owners. © 2011 Freescale Semiconductor, Inc.</a:t>
            </a:r>
          </a:p>
        </p:txBody>
      </p:sp>
      <p:sp>
        <p:nvSpPr>
          <p:cNvPr id="77" name="Slide Number Placeholder 1"/>
          <p:cNvSpPr txBox="1">
            <a:spLocks/>
          </p:cNvSpPr>
          <p:nvPr/>
        </p:nvSpPr>
        <p:spPr>
          <a:xfrm>
            <a:off x="4680823" y="4735539"/>
            <a:ext cx="398106" cy="273844"/>
          </a:xfrm>
          <a:prstGeom prst="rect">
            <a:avLst/>
          </a:prstGeom>
        </p:spPr>
        <p:txBody>
          <a:bodyPr vert="horz" lIns="91440" tIns="45720" rIns="91440" bIns="45720" rtlCol="0" anchor="ctr"/>
          <a:lstStyle>
            <a:defPPr>
              <a:defRPr lang="en-US"/>
            </a:defPPr>
            <a:lvl1pPr algn="l" rtl="0" fontAlgn="base">
              <a:spcBef>
                <a:spcPct val="0"/>
              </a:spcBef>
              <a:spcAft>
                <a:spcPct val="0"/>
              </a:spcAft>
              <a:defRPr sz="1000" b="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9899D5D8-9A89-49C6-87E2-D5B81659BB09}" type="slidenum">
              <a:rPr lang="en-US" smtClean="0">
                <a:solidFill>
                  <a:schemeClr val="tx1">
                    <a:lumMod val="75000"/>
                    <a:lumOff val="25000"/>
                  </a:schemeClr>
                </a:solidFill>
              </a:rPr>
              <a:pPr/>
              <a:t>‹#›</a:t>
            </a:fld>
            <a:endParaRPr lang="en-US" dirty="0">
              <a:solidFill>
                <a:schemeClr val="tx1">
                  <a:lumMod val="75000"/>
                  <a:lumOff val="25000"/>
                </a:schemeClr>
              </a:solidFill>
            </a:endParaRPr>
          </a:p>
        </p:txBody>
      </p:sp>
      <p:cxnSp>
        <p:nvCxnSpPr>
          <p:cNvPr id="79" name="Straight Connector 78"/>
          <p:cNvCxnSpPr/>
          <p:nvPr/>
        </p:nvCxnSpPr>
        <p:spPr>
          <a:xfrm>
            <a:off x="5049660" y="4774812"/>
            <a:ext cx="0" cy="2075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4" name="Rounded Rectangle 15"/>
          <p:cNvSpPr/>
          <p:nvPr/>
        </p:nvSpPr>
        <p:spPr>
          <a:xfrm flipH="1">
            <a:off x="-22838" y="-7227"/>
            <a:ext cx="378975" cy="4779824"/>
          </a:xfrm>
          <a:custGeom>
            <a:avLst/>
            <a:gdLst>
              <a:gd name="connsiteX0" fmla="*/ 0 w 2409825"/>
              <a:gd name="connsiteY0" fmla="*/ 401646 h 5886450"/>
              <a:gd name="connsiteX1" fmla="*/ 401646 w 2409825"/>
              <a:gd name="connsiteY1" fmla="*/ 0 h 5886450"/>
              <a:gd name="connsiteX2" fmla="*/ 2008179 w 2409825"/>
              <a:gd name="connsiteY2" fmla="*/ 0 h 5886450"/>
              <a:gd name="connsiteX3" fmla="*/ 2409825 w 2409825"/>
              <a:gd name="connsiteY3" fmla="*/ 401646 h 5886450"/>
              <a:gd name="connsiteX4" fmla="*/ 2409825 w 2409825"/>
              <a:gd name="connsiteY4" fmla="*/ 5484804 h 5886450"/>
              <a:gd name="connsiteX5" fmla="*/ 2008179 w 2409825"/>
              <a:gd name="connsiteY5" fmla="*/ 5886450 h 5886450"/>
              <a:gd name="connsiteX6" fmla="*/ 401646 w 2409825"/>
              <a:gd name="connsiteY6" fmla="*/ 5886450 h 5886450"/>
              <a:gd name="connsiteX7" fmla="*/ 0 w 2409825"/>
              <a:gd name="connsiteY7" fmla="*/ 5484804 h 5886450"/>
              <a:gd name="connsiteX8" fmla="*/ 0 w 2409825"/>
              <a:gd name="connsiteY8" fmla="*/ 401646 h 5886450"/>
              <a:gd name="connsiteX0" fmla="*/ 0 w 2409825"/>
              <a:gd name="connsiteY0" fmla="*/ 544833 h 6029637"/>
              <a:gd name="connsiteX1" fmla="*/ 2008179 w 2409825"/>
              <a:gd name="connsiteY1" fmla="*/ 143187 h 6029637"/>
              <a:gd name="connsiteX2" fmla="*/ 2409825 w 2409825"/>
              <a:gd name="connsiteY2" fmla="*/ 544833 h 6029637"/>
              <a:gd name="connsiteX3" fmla="*/ 2409825 w 2409825"/>
              <a:gd name="connsiteY3" fmla="*/ 5627991 h 6029637"/>
              <a:gd name="connsiteX4" fmla="*/ 2008179 w 2409825"/>
              <a:gd name="connsiteY4" fmla="*/ 6029637 h 6029637"/>
              <a:gd name="connsiteX5" fmla="*/ 401646 w 2409825"/>
              <a:gd name="connsiteY5" fmla="*/ 6029637 h 6029637"/>
              <a:gd name="connsiteX6" fmla="*/ 0 w 2409825"/>
              <a:gd name="connsiteY6" fmla="*/ 5627991 h 6029637"/>
              <a:gd name="connsiteX7" fmla="*/ 0 w 2409825"/>
              <a:gd name="connsiteY7" fmla="*/ 544833 h 6029637"/>
              <a:gd name="connsiteX0" fmla="*/ 0 w 2409825"/>
              <a:gd name="connsiteY0" fmla="*/ 401805 h 6305709"/>
              <a:gd name="connsiteX1" fmla="*/ 2008179 w 2409825"/>
              <a:gd name="connsiteY1" fmla="*/ 419259 h 6305709"/>
              <a:gd name="connsiteX2" fmla="*/ 2409825 w 2409825"/>
              <a:gd name="connsiteY2" fmla="*/ 820905 h 6305709"/>
              <a:gd name="connsiteX3" fmla="*/ 2409825 w 2409825"/>
              <a:gd name="connsiteY3" fmla="*/ 5904063 h 6305709"/>
              <a:gd name="connsiteX4" fmla="*/ 2008179 w 2409825"/>
              <a:gd name="connsiteY4" fmla="*/ 6305709 h 6305709"/>
              <a:gd name="connsiteX5" fmla="*/ 401646 w 2409825"/>
              <a:gd name="connsiteY5" fmla="*/ 6305709 h 6305709"/>
              <a:gd name="connsiteX6" fmla="*/ 0 w 2409825"/>
              <a:gd name="connsiteY6" fmla="*/ 5904063 h 6305709"/>
              <a:gd name="connsiteX7" fmla="*/ 0 w 2409825"/>
              <a:gd name="connsiteY7" fmla="*/ 401805 h 6305709"/>
              <a:gd name="connsiteX0" fmla="*/ 0 w 2409825"/>
              <a:gd name="connsiteY0" fmla="*/ 0 h 5903904"/>
              <a:gd name="connsiteX1" fmla="*/ 2008179 w 2409825"/>
              <a:gd name="connsiteY1" fmla="*/ 17454 h 5903904"/>
              <a:gd name="connsiteX2" fmla="*/ 2409825 w 2409825"/>
              <a:gd name="connsiteY2" fmla="*/ 419100 h 5903904"/>
              <a:gd name="connsiteX3" fmla="*/ 2409825 w 2409825"/>
              <a:gd name="connsiteY3" fmla="*/ 5502258 h 5903904"/>
              <a:gd name="connsiteX4" fmla="*/ 2008179 w 2409825"/>
              <a:gd name="connsiteY4" fmla="*/ 5903904 h 5903904"/>
              <a:gd name="connsiteX5" fmla="*/ 401646 w 2409825"/>
              <a:gd name="connsiteY5" fmla="*/ 5903904 h 5903904"/>
              <a:gd name="connsiteX6" fmla="*/ 0 w 2409825"/>
              <a:gd name="connsiteY6" fmla="*/ 5502258 h 5903904"/>
              <a:gd name="connsiteX7" fmla="*/ 0 w 2409825"/>
              <a:gd name="connsiteY7" fmla="*/ 0 h 5903904"/>
              <a:gd name="connsiteX0" fmla="*/ 0 w 2409825"/>
              <a:gd name="connsiteY0" fmla="*/ 0 h 5903904"/>
              <a:gd name="connsiteX1" fmla="*/ 2008179 w 2409825"/>
              <a:gd name="connsiteY1" fmla="*/ 17454 h 5903904"/>
              <a:gd name="connsiteX2" fmla="*/ 2409825 w 2409825"/>
              <a:gd name="connsiteY2" fmla="*/ 419100 h 5903904"/>
              <a:gd name="connsiteX3" fmla="*/ 2409825 w 2409825"/>
              <a:gd name="connsiteY3" fmla="*/ 5502258 h 5903904"/>
              <a:gd name="connsiteX4" fmla="*/ 2008179 w 2409825"/>
              <a:gd name="connsiteY4" fmla="*/ 5903904 h 5903904"/>
              <a:gd name="connsiteX5" fmla="*/ 401646 w 2409825"/>
              <a:gd name="connsiteY5" fmla="*/ 5903904 h 5903904"/>
              <a:gd name="connsiteX6" fmla="*/ 0 w 2409825"/>
              <a:gd name="connsiteY6" fmla="*/ 5502258 h 5903904"/>
              <a:gd name="connsiteX7" fmla="*/ 0 w 2409825"/>
              <a:gd name="connsiteY7" fmla="*/ 0 h 5903904"/>
              <a:gd name="connsiteX0" fmla="*/ 0 w 2409825"/>
              <a:gd name="connsiteY0" fmla="*/ 482642 h 6386546"/>
              <a:gd name="connsiteX1" fmla="*/ 2409825 w 2409825"/>
              <a:gd name="connsiteY1" fmla="*/ 901742 h 6386546"/>
              <a:gd name="connsiteX2" fmla="*/ 2409825 w 2409825"/>
              <a:gd name="connsiteY2" fmla="*/ 5984900 h 6386546"/>
              <a:gd name="connsiteX3" fmla="*/ 2008179 w 2409825"/>
              <a:gd name="connsiteY3" fmla="*/ 6386546 h 6386546"/>
              <a:gd name="connsiteX4" fmla="*/ 401646 w 2409825"/>
              <a:gd name="connsiteY4" fmla="*/ 6386546 h 6386546"/>
              <a:gd name="connsiteX5" fmla="*/ 0 w 2409825"/>
              <a:gd name="connsiteY5" fmla="*/ 5984900 h 6386546"/>
              <a:gd name="connsiteX6" fmla="*/ 0 w 2409825"/>
              <a:gd name="connsiteY6" fmla="*/ 482642 h 6386546"/>
              <a:gd name="connsiteX0" fmla="*/ 0 w 2409825"/>
              <a:gd name="connsiteY0" fmla="*/ 656963 h 6560867"/>
              <a:gd name="connsiteX1" fmla="*/ 2409825 w 2409825"/>
              <a:gd name="connsiteY1" fmla="*/ 666488 h 6560867"/>
              <a:gd name="connsiteX2" fmla="*/ 2409825 w 2409825"/>
              <a:gd name="connsiteY2" fmla="*/ 6159221 h 6560867"/>
              <a:gd name="connsiteX3" fmla="*/ 2008179 w 2409825"/>
              <a:gd name="connsiteY3" fmla="*/ 6560867 h 6560867"/>
              <a:gd name="connsiteX4" fmla="*/ 401646 w 2409825"/>
              <a:gd name="connsiteY4" fmla="*/ 6560867 h 6560867"/>
              <a:gd name="connsiteX5" fmla="*/ 0 w 2409825"/>
              <a:gd name="connsiteY5" fmla="*/ 6159221 h 6560867"/>
              <a:gd name="connsiteX6" fmla="*/ 0 w 2409825"/>
              <a:gd name="connsiteY6" fmla="*/ 656963 h 6560867"/>
              <a:gd name="connsiteX0" fmla="*/ 0 w 2409825"/>
              <a:gd name="connsiteY0" fmla="*/ 664226 h 6568130"/>
              <a:gd name="connsiteX1" fmla="*/ 2409825 w 2409825"/>
              <a:gd name="connsiteY1" fmla="*/ 673751 h 6568130"/>
              <a:gd name="connsiteX2" fmla="*/ 2409825 w 2409825"/>
              <a:gd name="connsiteY2" fmla="*/ 6166484 h 6568130"/>
              <a:gd name="connsiteX3" fmla="*/ 2008179 w 2409825"/>
              <a:gd name="connsiteY3" fmla="*/ 6568130 h 6568130"/>
              <a:gd name="connsiteX4" fmla="*/ 401646 w 2409825"/>
              <a:gd name="connsiteY4" fmla="*/ 6568130 h 6568130"/>
              <a:gd name="connsiteX5" fmla="*/ 0 w 2409825"/>
              <a:gd name="connsiteY5" fmla="*/ 6166484 h 6568130"/>
              <a:gd name="connsiteX6" fmla="*/ 0 w 2409825"/>
              <a:gd name="connsiteY6" fmla="*/ 664226 h 6568130"/>
              <a:gd name="connsiteX0" fmla="*/ 0 w 2409825"/>
              <a:gd name="connsiteY0" fmla="*/ 754733 h 6658637"/>
              <a:gd name="connsiteX1" fmla="*/ 2409825 w 2409825"/>
              <a:gd name="connsiteY1" fmla="*/ 764258 h 6658637"/>
              <a:gd name="connsiteX2" fmla="*/ 2409825 w 2409825"/>
              <a:gd name="connsiteY2" fmla="*/ 6256991 h 6658637"/>
              <a:gd name="connsiteX3" fmla="*/ 2008179 w 2409825"/>
              <a:gd name="connsiteY3" fmla="*/ 6658637 h 6658637"/>
              <a:gd name="connsiteX4" fmla="*/ 401646 w 2409825"/>
              <a:gd name="connsiteY4" fmla="*/ 6658637 h 6658637"/>
              <a:gd name="connsiteX5" fmla="*/ 0 w 2409825"/>
              <a:gd name="connsiteY5" fmla="*/ 6256991 h 6658637"/>
              <a:gd name="connsiteX6" fmla="*/ 0 w 2409825"/>
              <a:gd name="connsiteY6" fmla="*/ 754733 h 6658637"/>
              <a:gd name="connsiteX0" fmla="*/ 0 w 2409825"/>
              <a:gd name="connsiteY0" fmla="*/ 714516 h 6618420"/>
              <a:gd name="connsiteX1" fmla="*/ 2409825 w 2409825"/>
              <a:gd name="connsiteY1" fmla="*/ 724041 h 6618420"/>
              <a:gd name="connsiteX2" fmla="*/ 2409825 w 2409825"/>
              <a:gd name="connsiteY2" fmla="*/ 6216774 h 6618420"/>
              <a:gd name="connsiteX3" fmla="*/ 2008179 w 2409825"/>
              <a:gd name="connsiteY3" fmla="*/ 6618420 h 6618420"/>
              <a:gd name="connsiteX4" fmla="*/ 401646 w 2409825"/>
              <a:gd name="connsiteY4" fmla="*/ 6618420 h 6618420"/>
              <a:gd name="connsiteX5" fmla="*/ 0 w 2409825"/>
              <a:gd name="connsiteY5" fmla="*/ 6216774 h 6618420"/>
              <a:gd name="connsiteX6" fmla="*/ 0 w 2409825"/>
              <a:gd name="connsiteY6" fmla="*/ 714516 h 6618420"/>
              <a:gd name="connsiteX0" fmla="*/ 0 w 2409825"/>
              <a:gd name="connsiteY0" fmla="*/ 399467 h 6303371"/>
              <a:gd name="connsiteX1" fmla="*/ 2409825 w 2409825"/>
              <a:gd name="connsiteY1" fmla="*/ 408992 h 6303371"/>
              <a:gd name="connsiteX2" fmla="*/ 2409825 w 2409825"/>
              <a:gd name="connsiteY2" fmla="*/ 5901725 h 6303371"/>
              <a:gd name="connsiteX3" fmla="*/ 2008179 w 2409825"/>
              <a:gd name="connsiteY3" fmla="*/ 6303371 h 6303371"/>
              <a:gd name="connsiteX4" fmla="*/ 401646 w 2409825"/>
              <a:gd name="connsiteY4" fmla="*/ 6303371 h 6303371"/>
              <a:gd name="connsiteX5" fmla="*/ 0 w 2409825"/>
              <a:gd name="connsiteY5" fmla="*/ 5901725 h 6303371"/>
              <a:gd name="connsiteX6" fmla="*/ 0 w 2409825"/>
              <a:gd name="connsiteY6" fmla="*/ 399467 h 6303371"/>
              <a:gd name="connsiteX0" fmla="*/ 0 w 2409825"/>
              <a:gd name="connsiteY0" fmla="*/ 0 h 5903904"/>
              <a:gd name="connsiteX1" fmla="*/ 2409825 w 2409825"/>
              <a:gd name="connsiteY1" fmla="*/ 9525 h 5903904"/>
              <a:gd name="connsiteX2" fmla="*/ 2409825 w 2409825"/>
              <a:gd name="connsiteY2" fmla="*/ 5502258 h 5903904"/>
              <a:gd name="connsiteX3" fmla="*/ 2008179 w 2409825"/>
              <a:gd name="connsiteY3" fmla="*/ 5903904 h 5903904"/>
              <a:gd name="connsiteX4" fmla="*/ 401646 w 2409825"/>
              <a:gd name="connsiteY4" fmla="*/ 5903904 h 5903904"/>
              <a:gd name="connsiteX5" fmla="*/ 0 w 2409825"/>
              <a:gd name="connsiteY5" fmla="*/ 5502258 h 5903904"/>
              <a:gd name="connsiteX6" fmla="*/ 0 w 2409825"/>
              <a:gd name="connsiteY6" fmla="*/ 0 h 5903904"/>
              <a:gd name="connsiteX0" fmla="*/ 0 w 2409825"/>
              <a:gd name="connsiteY0" fmla="*/ 0 h 6074363"/>
              <a:gd name="connsiteX1" fmla="*/ 2409825 w 2409825"/>
              <a:gd name="connsiteY1" fmla="*/ 9525 h 6074363"/>
              <a:gd name="connsiteX2" fmla="*/ 2409825 w 2409825"/>
              <a:gd name="connsiteY2" fmla="*/ 5502258 h 6074363"/>
              <a:gd name="connsiteX3" fmla="*/ 401646 w 2409825"/>
              <a:gd name="connsiteY3" fmla="*/ 5903904 h 6074363"/>
              <a:gd name="connsiteX4" fmla="*/ 0 w 2409825"/>
              <a:gd name="connsiteY4" fmla="*/ 5502258 h 6074363"/>
              <a:gd name="connsiteX5" fmla="*/ 0 w 2409825"/>
              <a:gd name="connsiteY5" fmla="*/ 0 h 6074363"/>
              <a:gd name="connsiteX0" fmla="*/ 0 w 2409825"/>
              <a:gd name="connsiteY0" fmla="*/ 0 h 6353498"/>
              <a:gd name="connsiteX1" fmla="*/ 2409825 w 2409825"/>
              <a:gd name="connsiteY1" fmla="*/ 9525 h 6353498"/>
              <a:gd name="connsiteX2" fmla="*/ 2409825 w 2409825"/>
              <a:gd name="connsiteY2" fmla="*/ 5921358 h 6353498"/>
              <a:gd name="connsiteX3" fmla="*/ 401646 w 2409825"/>
              <a:gd name="connsiteY3" fmla="*/ 5903904 h 6353498"/>
              <a:gd name="connsiteX4" fmla="*/ 0 w 2409825"/>
              <a:gd name="connsiteY4" fmla="*/ 5502258 h 6353498"/>
              <a:gd name="connsiteX5" fmla="*/ 0 w 2409825"/>
              <a:gd name="connsiteY5" fmla="*/ 0 h 6353498"/>
              <a:gd name="connsiteX0" fmla="*/ 0 w 2409825"/>
              <a:gd name="connsiteY0" fmla="*/ 0 h 6355410"/>
              <a:gd name="connsiteX1" fmla="*/ 2409825 w 2409825"/>
              <a:gd name="connsiteY1" fmla="*/ 9525 h 6355410"/>
              <a:gd name="connsiteX2" fmla="*/ 2409825 w 2409825"/>
              <a:gd name="connsiteY2" fmla="*/ 5921358 h 6355410"/>
              <a:gd name="connsiteX3" fmla="*/ 401646 w 2409825"/>
              <a:gd name="connsiteY3" fmla="*/ 5903904 h 6355410"/>
              <a:gd name="connsiteX4" fmla="*/ 0 w 2409825"/>
              <a:gd name="connsiteY4" fmla="*/ 5502258 h 6355410"/>
              <a:gd name="connsiteX5" fmla="*/ 0 w 2409825"/>
              <a:gd name="connsiteY5" fmla="*/ 0 h 6355410"/>
              <a:gd name="connsiteX0" fmla="*/ 0 w 2409825"/>
              <a:gd name="connsiteY0" fmla="*/ 0 h 6353498"/>
              <a:gd name="connsiteX1" fmla="*/ 2409825 w 2409825"/>
              <a:gd name="connsiteY1" fmla="*/ 9525 h 6353498"/>
              <a:gd name="connsiteX2" fmla="*/ 2409825 w 2409825"/>
              <a:gd name="connsiteY2" fmla="*/ 5921358 h 6353498"/>
              <a:gd name="connsiteX3" fmla="*/ 401646 w 2409825"/>
              <a:gd name="connsiteY3" fmla="*/ 5903904 h 6353498"/>
              <a:gd name="connsiteX4" fmla="*/ 0 w 2409825"/>
              <a:gd name="connsiteY4" fmla="*/ 5502258 h 6353498"/>
              <a:gd name="connsiteX5" fmla="*/ 0 w 2409825"/>
              <a:gd name="connsiteY5" fmla="*/ 0 h 6353498"/>
              <a:gd name="connsiteX0" fmla="*/ 0 w 2409825"/>
              <a:gd name="connsiteY0" fmla="*/ 0 h 6355410"/>
              <a:gd name="connsiteX1" fmla="*/ 2409825 w 2409825"/>
              <a:gd name="connsiteY1" fmla="*/ 9525 h 6355410"/>
              <a:gd name="connsiteX2" fmla="*/ 2409825 w 2409825"/>
              <a:gd name="connsiteY2" fmla="*/ 5921358 h 6355410"/>
              <a:gd name="connsiteX3" fmla="*/ 401646 w 2409825"/>
              <a:gd name="connsiteY3" fmla="*/ 5903904 h 6355410"/>
              <a:gd name="connsiteX4" fmla="*/ 0 w 2409825"/>
              <a:gd name="connsiteY4" fmla="*/ 5502258 h 6355410"/>
              <a:gd name="connsiteX5" fmla="*/ 0 w 2409825"/>
              <a:gd name="connsiteY5" fmla="*/ 0 h 6355410"/>
              <a:gd name="connsiteX0" fmla="*/ 0 w 2409825"/>
              <a:gd name="connsiteY0" fmla="*/ 0 h 5921358"/>
              <a:gd name="connsiteX1" fmla="*/ 2409825 w 2409825"/>
              <a:gd name="connsiteY1" fmla="*/ 9525 h 5921358"/>
              <a:gd name="connsiteX2" fmla="*/ 2409825 w 2409825"/>
              <a:gd name="connsiteY2" fmla="*/ 5921358 h 5921358"/>
              <a:gd name="connsiteX3" fmla="*/ 401646 w 2409825"/>
              <a:gd name="connsiteY3" fmla="*/ 5903904 h 5921358"/>
              <a:gd name="connsiteX4" fmla="*/ 0 w 2409825"/>
              <a:gd name="connsiteY4" fmla="*/ 5502258 h 5921358"/>
              <a:gd name="connsiteX5" fmla="*/ 0 w 2409825"/>
              <a:gd name="connsiteY5" fmla="*/ 0 h 5921358"/>
              <a:gd name="connsiteX0" fmla="*/ 0 w 2409825"/>
              <a:gd name="connsiteY0" fmla="*/ 3476 h 5911833"/>
              <a:gd name="connsiteX1" fmla="*/ 2409825 w 2409825"/>
              <a:gd name="connsiteY1" fmla="*/ 0 h 5911833"/>
              <a:gd name="connsiteX2" fmla="*/ 2409825 w 2409825"/>
              <a:gd name="connsiteY2" fmla="*/ 5911833 h 5911833"/>
              <a:gd name="connsiteX3" fmla="*/ 401646 w 2409825"/>
              <a:gd name="connsiteY3" fmla="*/ 5894379 h 5911833"/>
              <a:gd name="connsiteX4" fmla="*/ 0 w 2409825"/>
              <a:gd name="connsiteY4" fmla="*/ 5492733 h 5911833"/>
              <a:gd name="connsiteX5" fmla="*/ 0 w 2409825"/>
              <a:gd name="connsiteY5" fmla="*/ 3476 h 5911833"/>
              <a:gd name="connsiteX0" fmla="*/ 0 w 2409825"/>
              <a:gd name="connsiteY0" fmla="*/ 0 h 5908357"/>
              <a:gd name="connsiteX1" fmla="*/ 2409825 w 2409825"/>
              <a:gd name="connsiteY1" fmla="*/ 26860 h 5908357"/>
              <a:gd name="connsiteX2" fmla="*/ 2409825 w 2409825"/>
              <a:gd name="connsiteY2" fmla="*/ 5908357 h 5908357"/>
              <a:gd name="connsiteX3" fmla="*/ 401646 w 2409825"/>
              <a:gd name="connsiteY3" fmla="*/ 5890903 h 5908357"/>
              <a:gd name="connsiteX4" fmla="*/ 0 w 2409825"/>
              <a:gd name="connsiteY4" fmla="*/ 5489257 h 5908357"/>
              <a:gd name="connsiteX5" fmla="*/ 0 w 2409825"/>
              <a:gd name="connsiteY5" fmla="*/ 0 h 5908357"/>
              <a:gd name="connsiteX0" fmla="*/ 0 w 2409825"/>
              <a:gd name="connsiteY0" fmla="*/ 0 h 5908357"/>
              <a:gd name="connsiteX1" fmla="*/ 2409825 w 2409825"/>
              <a:gd name="connsiteY1" fmla="*/ 5192 h 5908357"/>
              <a:gd name="connsiteX2" fmla="*/ 2409825 w 2409825"/>
              <a:gd name="connsiteY2" fmla="*/ 5908357 h 5908357"/>
              <a:gd name="connsiteX3" fmla="*/ 401646 w 2409825"/>
              <a:gd name="connsiteY3" fmla="*/ 5890903 h 5908357"/>
              <a:gd name="connsiteX4" fmla="*/ 0 w 2409825"/>
              <a:gd name="connsiteY4" fmla="*/ 5489257 h 5908357"/>
              <a:gd name="connsiteX5" fmla="*/ 0 w 2409825"/>
              <a:gd name="connsiteY5" fmla="*/ 0 h 5908357"/>
              <a:gd name="connsiteX0" fmla="*/ 0 w 2409825"/>
              <a:gd name="connsiteY0" fmla="*/ 3475 h 5903165"/>
              <a:gd name="connsiteX1" fmla="*/ 2409825 w 2409825"/>
              <a:gd name="connsiteY1" fmla="*/ 0 h 5903165"/>
              <a:gd name="connsiteX2" fmla="*/ 2409825 w 2409825"/>
              <a:gd name="connsiteY2" fmla="*/ 5903165 h 5903165"/>
              <a:gd name="connsiteX3" fmla="*/ 401646 w 2409825"/>
              <a:gd name="connsiteY3" fmla="*/ 5885711 h 5903165"/>
              <a:gd name="connsiteX4" fmla="*/ 0 w 2409825"/>
              <a:gd name="connsiteY4" fmla="*/ 5484065 h 5903165"/>
              <a:gd name="connsiteX5" fmla="*/ 0 w 2409825"/>
              <a:gd name="connsiteY5" fmla="*/ 3475 h 5903165"/>
              <a:gd name="connsiteX0" fmla="*/ 0 w 2414159"/>
              <a:gd name="connsiteY0" fmla="*/ 0 h 5904023"/>
              <a:gd name="connsiteX1" fmla="*/ 2414159 w 2414159"/>
              <a:gd name="connsiteY1" fmla="*/ 858 h 5904023"/>
              <a:gd name="connsiteX2" fmla="*/ 2414159 w 2414159"/>
              <a:gd name="connsiteY2" fmla="*/ 5904023 h 5904023"/>
              <a:gd name="connsiteX3" fmla="*/ 405980 w 2414159"/>
              <a:gd name="connsiteY3" fmla="*/ 5886569 h 5904023"/>
              <a:gd name="connsiteX4" fmla="*/ 4334 w 2414159"/>
              <a:gd name="connsiteY4" fmla="*/ 5484923 h 5904023"/>
              <a:gd name="connsiteX5" fmla="*/ 0 w 2414159"/>
              <a:gd name="connsiteY5" fmla="*/ 0 h 5904023"/>
              <a:gd name="connsiteX0" fmla="*/ 0 w 2414159"/>
              <a:gd name="connsiteY0" fmla="*/ 0 h 5886569"/>
              <a:gd name="connsiteX1" fmla="*/ 2414159 w 2414159"/>
              <a:gd name="connsiteY1" fmla="*/ 858 h 5886569"/>
              <a:gd name="connsiteX2" fmla="*/ 2414159 w 2414159"/>
              <a:gd name="connsiteY2" fmla="*/ 5878021 h 5886569"/>
              <a:gd name="connsiteX3" fmla="*/ 405980 w 2414159"/>
              <a:gd name="connsiteY3" fmla="*/ 5886569 h 5886569"/>
              <a:gd name="connsiteX4" fmla="*/ 4334 w 2414159"/>
              <a:gd name="connsiteY4" fmla="*/ 5484923 h 5886569"/>
              <a:gd name="connsiteX5" fmla="*/ 0 w 2414159"/>
              <a:gd name="connsiteY5" fmla="*/ 0 h 5886569"/>
              <a:gd name="connsiteX0" fmla="*/ 0 w 2414159"/>
              <a:gd name="connsiteY0" fmla="*/ 0 h 5886689"/>
              <a:gd name="connsiteX1" fmla="*/ 2414159 w 2414159"/>
              <a:gd name="connsiteY1" fmla="*/ 858 h 5886689"/>
              <a:gd name="connsiteX2" fmla="*/ 2414159 w 2414159"/>
              <a:gd name="connsiteY2" fmla="*/ 5886689 h 5886689"/>
              <a:gd name="connsiteX3" fmla="*/ 405980 w 2414159"/>
              <a:gd name="connsiteY3" fmla="*/ 5886569 h 5886689"/>
              <a:gd name="connsiteX4" fmla="*/ 4334 w 2414159"/>
              <a:gd name="connsiteY4" fmla="*/ 5484923 h 5886689"/>
              <a:gd name="connsiteX5" fmla="*/ 0 w 2414159"/>
              <a:gd name="connsiteY5" fmla="*/ 0 h 5886689"/>
              <a:gd name="connsiteX0" fmla="*/ 4486 w 2410019"/>
              <a:gd name="connsiteY0" fmla="*/ 0 h 6654440"/>
              <a:gd name="connsiteX1" fmla="*/ 2410019 w 2410019"/>
              <a:gd name="connsiteY1" fmla="*/ 768609 h 6654440"/>
              <a:gd name="connsiteX2" fmla="*/ 2410019 w 2410019"/>
              <a:gd name="connsiteY2" fmla="*/ 6654440 h 6654440"/>
              <a:gd name="connsiteX3" fmla="*/ 401840 w 2410019"/>
              <a:gd name="connsiteY3" fmla="*/ 6654320 h 6654440"/>
              <a:gd name="connsiteX4" fmla="*/ 194 w 2410019"/>
              <a:gd name="connsiteY4" fmla="*/ 6252674 h 6654440"/>
              <a:gd name="connsiteX5" fmla="*/ 4486 w 2410019"/>
              <a:gd name="connsiteY5" fmla="*/ 0 h 6654440"/>
              <a:gd name="connsiteX0" fmla="*/ 4486 w 2418645"/>
              <a:gd name="connsiteY0" fmla="*/ 0 h 6654440"/>
              <a:gd name="connsiteX1" fmla="*/ 2418645 w 2418645"/>
              <a:gd name="connsiteY1" fmla="*/ 858 h 6654440"/>
              <a:gd name="connsiteX2" fmla="*/ 2410019 w 2418645"/>
              <a:gd name="connsiteY2" fmla="*/ 6654440 h 6654440"/>
              <a:gd name="connsiteX3" fmla="*/ 401840 w 2418645"/>
              <a:gd name="connsiteY3" fmla="*/ 6654320 h 6654440"/>
              <a:gd name="connsiteX4" fmla="*/ 194 w 2418645"/>
              <a:gd name="connsiteY4" fmla="*/ 6252674 h 6654440"/>
              <a:gd name="connsiteX5" fmla="*/ 4486 w 2418645"/>
              <a:gd name="connsiteY5" fmla="*/ 0 h 6654440"/>
              <a:gd name="connsiteX0" fmla="*/ 4486 w 2418645"/>
              <a:gd name="connsiteY0" fmla="*/ 85406 h 6653582"/>
              <a:gd name="connsiteX1" fmla="*/ 2418645 w 2418645"/>
              <a:gd name="connsiteY1" fmla="*/ 0 h 6653582"/>
              <a:gd name="connsiteX2" fmla="*/ 2410019 w 2418645"/>
              <a:gd name="connsiteY2" fmla="*/ 6653582 h 6653582"/>
              <a:gd name="connsiteX3" fmla="*/ 401840 w 2418645"/>
              <a:gd name="connsiteY3" fmla="*/ 6653462 h 6653582"/>
              <a:gd name="connsiteX4" fmla="*/ 194 w 2418645"/>
              <a:gd name="connsiteY4" fmla="*/ 6251816 h 6653582"/>
              <a:gd name="connsiteX5" fmla="*/ 4486 w 2418645"/>
              <a:gd name="connsiteY5" fmla="*/ 85406 h 6653582"/>
              <a:gd name="connsiteX0" fmla="*/ 4486 w 2418645"/>
              <a:gd name="connsiteY0" fmla="*/ 0 h 6568176"/>
              <a:gd name="connsiteX1" fmla="*/ 2418645 w 2418645"/>
              <a:gd name="connsiteY1" fmla="*/ 9484 h 6568176"/>
              <a:gd name="connsiteX2" fmla="*/ 2410019 w 2418645"/>
              <a:gd name="connsiteY2" fmla="*/ 6568176 h 6568176"/>
              <a:gd name="connsiteX3" fmla="*/ 401840 w 2418645"/>
              <a:gd name="connsiteY3" fmla="*/ 6568056 h 6568176"/>
              <a:gd name="connsiteX4" fmla="*/ 194 w 2418645"/>
              <a:gd name="connsiteY4" fmla="*/ 6166410 h 6568176"/>
              <a:gd name="connsiteX5" fmla="*/ 4486 w 2418645"/>
              <a:gd name="connsiteY5" fmla="*/ 0 h 6568176"/>
              <a:gd name="connsiteX0" fmla="*/ 4486 w 2427271"/>
              <a:gd name="connsiteY0" fmla="*/ 0 h 6568176"/>
              <a:gd name="connsiteX1" fmla="*/ 2427271 w 2427271"/>
              <a:gd name="connsiteY1" fmla="*/ 9484 h 6568176"/>
              <a:gd name="connsiteX2" fmla="*/ 2410019 w 2427271"/>
              <a:gd name="connsiteY2" fmla="*/ 6568176 h 6568176"/>
              <a:gd name="connsiteX3" fmla="*/ 401840 w 2427271"/>
              <a:gd name="connsiteY3" fmla="*/ 6568056 h 6568176"/>
              <a:gd name="connsiteX4" fmla="*/ 194 w 2427271"/>
              <a:gd name="connsiteY4" fmla="*/ 6166410 h 6568176"/>
              <a:gd name="connsiteX5" fmla="*/ 4486 w 2427271"/>
              <a:gd name="connsiteY5" fmla="*/ 0 h 6568176"/>
              <a:gd name="connsiteX0" fmla="*/ 4486 w 2427271"/>
              <a:gd name="connsiteY0" fmla="*/ 0 h 6568176"/>
              <a:gd name="connsiteX1" fmla="*/ 2427271 w 2427271"/>
              <a:gd name="connsiteY1" fmla="*/ 857 h 6568176"/>
              <a:gd name="connsiteX2" fmla="*/ 2410019 w 2427271"/>
              <a:gd name="connsiteY2" fmla="*/ 6568176 h 6568176"/>
              <a:gd name="connsiteX3" fmla="*/ 401840 w 2427271"/>
              <a:gd name="connsiteY3" fmla="*/ 6568056 h 6568176"/>
              <a:gd name="connsiteX4" fmla="*/ 194 w 2427271"/>
              <a:gd name="connsiteY4" fmla="*/ 6166410 h 6568176"/>
              <a:gd name="connsiteX5" fmla="*/ 4486 w 2427271"/>
              <a:gd name="connsiteY5" fmla="*/ 0 h 6568176"/>
              <a:gd name="connsiteX0" fmla="*/ 4486 w 2427271"/>
              <a:gd name="connsiteY0" fmla="*/ 8066 h 6576242"/>
              <a:gd name="connsiteX1" fmla="*/ 376489 w 2427271"/>
              <a:gd name="connsiteY1" fmla="*/ 0 h 6576242"/>
              <a:gd name="connsiteX2" fmla="*/ 2427271 w 2427271"/>
              <a:gd name="connsiteY2" fmla="*/ 8923 h 6576242"/>
              <a:gd name="connsiteX3" fmla="*/ 2410019 w 2427271"/>
              <a:gd name="connsiteY3" fmla="*/ 6576242 h 6576242"/>
              <a:gd name="connsiteX4" fmla="*/ 401840 w 2427271"/>
              <a:gd name="connsiteY4" fmla="*/ 6576122 h 6576242"/>
              <a:gd name="connsiteX5" fmla="*/ 194 w 2427271"/>
              <a:gd name="connsiteY5" fmla="*/ 6174476 h 6576242"/>
              <a:gd name="connsiteX6" fmla="*/ 4486 w 2427271"/>
              <a:gd name="connsiteY6" fmla="*/ 8066 h 6576242"/>
              <a:gd name="connsiteX0" fmla="*/ 4486 w 2427271"/>
              <a:gd name="connsiteY0" fmla="*/ 8066 h 6576242"/>
              <a:gd name="connsiteX1" fmla="*/ 376489 w 2427271"/>
              <a:gd name="connsiteY1" fmla="*/ 0 h 6576242"/>
              <a:gd name="connsiteX2" fmla="*/ 2427271 w 2427271"/>
              <a:gd name="connsiteY2" fmla="*/ 8923 h 6576242"/>
              <a:gd name="connsiteX3" fmla="*/ 2410019 w 2427271"/>
              <a:gd name="connsiteY3" fmla="*/ 6576242 h 6576242"/>
              <a:gd name="connsiteX4" fmla="*/ 401840 w 2427271"/>
              <a:gd name="connsiteY4" fmla="*/ 6576122 h 6576242"/>
              <a:gd name="connsiteX5" fmla="*/ 194 w 2427271"/>
              <a:gd name="connsiteY5" fmla="*/ 6174476 h 6576242"/>
              <a:gd name="connsiteX6" fmla="*/ 4486 w 2427271"/>
              <a:gd name="connsiteY6" fmla="*/ 8066 h 6576242"/>
              <a:gd name="connsiteX0" fmla="*/ 4486 w 2410019"/>
              <a:gd name="connsiteY0" fmla="*/ 8066 h 6576242"/>
              <a:gd name="connsiteX1" fmla="*/ 376489 w 2410019"/>
              <a:gd name="connsiteY1" fmla="*/ 0 h 6576242"/>
              <a:gd name="connsiteX2" fmla="*/ 2410019 w 2410019"/>
              <a:gd name="connsiteY2" fmla="*/ 6576242 h 6576242"/>
              <a:gd name="connsiteX3" fmla="*/ 401840 w 2410019"/>
              <a:gd name="connsiteY3" fmla="*/ 6576122 h 6576242"/>
              <a:gd name="connsiteX4" fmla="*/ 194 w 2410019"/>
              <a:gd name="connsiteY4" fmla="*/ 6174476 h 6576242"/>
              <a:gd name="connsiteX5" fmla="*/ 4486 w 2410019"/>
              <a:gd name="connsiteY5" fmla="*/ 8066 h 6576242"/>
              <a:gd name="connsiteX0" fmla="*/ 4486 w 401840"/>
              <a:gd name="connsiteY0" fmla="*/ 8066 h 6576122"/>
              <a:gd name="connsiteX1" fmla="*/ 376489 w 401840"/>
              <a:gd name="connsiteY1" fmla="*/ 0 h 6576122"/>
              <a:gd name="connsiteX2" fmla="*/ 401840 w 401840"/>
              <a:gd name="connsiteY2" fmla="*/ 6576122 h 6576122"/>
              <a:gd name="connsiteX3" fmla="*/ 194 w 401840"/>
              <a:gd name="connsiteY3" fmla="*/ 6174476 h 6576122"/>
              <a:gd name="connsiteX4" fmla="*/ 4486 w 401840"/>
              <a:gd name="connsiteY4" fmla="*/ 8066 h 6576122"/>
              <a:gd name="connsiteX0" fmla="*/ 4486 w 401840"/>
              <a:gd name="connsiteY0" fmla="*/ 1242 h 6569298"/>
              <a:gd name="connsiteX1" fmla="*/ 369665 w 401840"/>
              <a:gd name="connsiteY1" fmla="*/ 0 h 6569298"/>
              <a:gd name="connsiteX2" fmla="*/ 401840 w 401840"/>
              <a:gd name="connsiteY2" fmla="*/ 6569298 h 6569298"/>
              <a:gd name="connsiteX3" fmla="*/ 194 w 401840"/>
              <a:gd name="connsiteY3" fmla="*/ 6167652 h 6569298"/>
              <a:gd name="connsiteX4" fmla="*/ 4486 w 401840"/>
              <a:gd name="connsiteY4" fmla="*/ 1242 h 6569298"/>
              <a:gd name="connsiteX0" fmla="*/ 4486 w 371900"/>
              <a:gd name="connsiteY0" fmla="*/ 1242 h 6569298"/>
              <a:gd name="connsiteX1" fmla="*/ 369665 w 371900"/>
              <a:gd name="connsiteY1" fmla="*/ 0 h 6569298"/>
              <a:gd name="connsiteX2" fmla="*/ 367721 w 371900"/>
              <a:gd name="connsiteY2" fmla="*/ 6569298 h 6569298"/>
              <a:gd name="connsiteX3" fmla="*/ 194 w 371900"/>
              <a:gd name="connsiteY3" fmla="*/ 6167652 h 6569298"/>
              <a:gd name="connsiteX4" fmla="*/ 4486 w 371900"/>
              <a:gd name="connsiteY4" fmla="*/ 1242 h 6569298"/>
              <a:gd name="connsiteX0" fmla="*/ 4486 w 374545"/>
              <a:gd name="connsiteY0" fmla="*/ 1242 h 6569298"/>
              <a:gd name="connsiteX1" fmla="*/ 369665 w 374545"/>
              <a:gd name="connsiteY1" fmla="*/ 0 h 6569298"/>
              <a:gd name="connsiteX2" fmla="*/ 374545 w 374545"/>
              <a:gd name="connsiteY2" fmla="*/ 6569298 h 6569298"/>
              <a:gd name="connsiteX3" fmla="*/ 194 w 374545"/>
              <a:gd name="connsiteY3" fmla="*/ 6167652 h 6569298"/>
              <a:gd name="connsiteX4" fmla="*/ 4486 w 374545"/>
              <a:gd name="connsiteY4" fmla="*/ 1242 h 6569298"/>
              <a:gd name="connsiteX0" fmla="*/ 4292 w 374351"/>
              <a:gd name="connsiteY0" fmla="*/ 1242 h 6569298"/>
              <a:gd name="connsiteX1" fmla="*/ 369471 w 374351"/>
              <a:gd name="connsiteY1" fmla="*/ 0 h 6569298"/>
              <a:gd name="connsiteX2" fmla="*/ 374351 w 374351"/>
              <a:gd name="connsiteY2" fmla="*/ 6569298 h 6569298"/>
              <a:gd name="connsiteX3" fmla="*/ 0 w 374351"/>
              <a:gd name="connsiteY3" fmla="*/ 6167652 h 6569298"/>
              <a:gd name="connsiteX4" fmla="*/ 4292 w 374351"/>
              <a:gd name="connsiteY4" fmla="*/ 1242 h 6569298"/>
              <a:gd name="connsiteX0" fmla="*/ 4292 w 374351"/>
              <a:gd name="connsiteY0" fmla="*/ 1242 h 6569298"/>
              <a:gd name="connsiteX1" fmla="*/ 369471 w 374351"/>
              <a:gd name="connsiteY1" fmla="*/ 0 h 6569298"/>
              <a:gd name="connsiteX2" fmla="*/ 374351 w 374351"/>
              <a:gd name="connsiteY2" fmla="*/ 6569298 h 6569298"/>
              <a:gd name="connsiteX3" fmla="*/ 0 w 374351"/>
              <a:gd name="connsiteY3" fmla="*/ 6167652 h 6569298"/>
              <a:gd name="connsiteX4" fmla="*/ 4292 w 374351"/>
              <a:gd name="connsiteY4" fmla="*/ 1242 h 6569298"/>
              <a:gd name="connsiteX0" fmla="*/ 4292 w 374351"/>
              <a:gd name="connsiteY0" fmla="*/ 1242 h 6569298"/>
              <a:gd name="connsiteX1" fmla="*/ 369471 w 374351"/>
              <a:gd name="connsiteY1" fmla="*/ 0 h 6569298"/>
              <a:gd name="connsiteX2" fmla="*/ 374351 w 374351"/>
              <a:gd name="connsiteY2" fmla="*/ 6569298 h 6569298"/>
              <a:gd name="connsiteX3" fmla="*/ 0 w 374351"/>
              <a:gd name="connsiteY3" fmla="*/ 6167652 h 6569298"/>
              <a:gd name="connsiteX4" fmla="*/ 4292 w 374351"/>
              <a:gd name="connsiteY4" fmla="*/ 1242 h 6569298"/>
              <a:gd name="connsiteX0" fmla="*/ 4292 w 374351"/>
              <a:gd name="connsiteY0" fmla="*/ 206068 h 6569298"/>
              <a:gd name="connsiteX1" fmla="*/ 369471 w 374351"/>
              <a:gd name="connsiteY1" fmla="*/ 0 h 6569298"/>
              <a:gd name="connsiteX2" fmla="*/ 374351 w 374351"/>
              <a:gd name="connsiteY2" fmla="*/ 6569298 h 6569298"/>
              <a:gd name="connsiteX3" fmla="*/ 0 w 374351"/>
              <a:gd name="connsiteY3" fmla="*/ 6167652 h 6569298"/>
              <a:gd name="connsiteX4" fmla="*/ 4292 w 374351"/>
              <a:gd name="connsiteY4" fmla="*/ 206068 h 6569298"/>
              <a:gd name="connsiteX0" fmla="*/ 4292 w 374351"/>
              <a:gd name="connsiteY0" fmla="*/ 1242 h 6364472"/>
              <a:gd name="connsiteX1" fmla="*/ 362156 w 374351"/>
              <a:gd name="connsiteY1" fmla="*/ 0 h 6364472"/>
              <a:gd name="connsiteX2" fmla="*/ 374351 w 374351"/>
              <a:gd name="connsiteY2" fmla="*/ 6364472 h 6364472"/>
              <a:gd name="connsiteX3" fmla="*/ 0 w 374351"/>
              <a:gd name="connsiteY3" fmla="*/ 5962826 h 6364472"/>
              <a:gd name="connsiteX4" fmla="*/ 4292 w 374351"/>
              <a:gd name="connsiteY4" fmla="*/ 1242 h 6364472"/>
              <a:gd name="connsiteX0" fmla="*/ 4292 w 374351"/>
              <a:gd name="connsiteY0" fmla="*/ 0 h 6363230"/>
              <a:gd name="connsiteX1" fmla="*/ 369471 w 374351"/>
              <a:gd name="connsiteY1" fmla="*/ 6073 h 6363230"/>
              <a:gd name="connsiteX2" fmla="*/ 374351 w 374351"/>
              <a:gd name="connsiteY2" fmla="*/ 6363230 h 6363230"/>
              <a:gd name="connsiteX3" fmla="*/ 0 w 374351"/>
              <a:gd name="connsiteY3" fmla="*/ 5961584 h 6363230"/>
              <a:gd name="connsiteX4" fmla="*/ 4292 w 374351"/>
              <a:gd name="connsiteY4" fmla="*/ 0 h 6363230"/>
              <a:gd name="connsiteX0" fmla="*/ 4292 w 374351"/>
              <a:gd name="connsiteY0" fmla="*/ 8558 h 6371788"/>
              <a:gd name="connsiteX1" fmla="*/ 369471 w 374351"/>
              <a:gd name="connsiteY1" fmla="*/ 0 h 6371788"/>
              <a:gd name="connsiteX2" fmla="*/ 374351 w 374351"/>
              <a:gd name="connsiteY2" fmla="*/ 6371788 h 6371788"/>
              <a:gd name="connsiteX3" fmla="*/ 0 w 374351"/>
              <a:gd name="connsiteY3" fmla="*/ 5970142 h 6371788"/>
              <a:gd name="connsiteX4" fmla="*/ 4292 w 374351"/>
              <a:gd name="connsiteY4" fmla="*/ 8558 h 6371788"/>
              <a:gd name="connsiteX0" fmla="*/ 4292 w 378975"/>
              <a:gd name="connsiteY0" fmla="*/ 0 h 6363230"/>
              <a:gd name="connsiteX1" fmla="*/ 376787 w 378975"/>
              <a:gd name="connsiteY1" fmla="*/ 6073 h 6363230"/>
              <a:gd name="connsiteX2" fmla="*/ 374351 w 378975"/>
              <a:gd name="connsiteY2" fmla="*/ 6363230 h 6363230"/>
              <a:gd name="connsiteX3" fmla="*/ 0 w 378975"/>
              <a:gd name="connsiteY3" fmla="*/ 5961584 h 6363230"/>
              <a:gd name="connsiteX4" fmla="*/ 4292 w 378975"/>
              <a:gd name="connsiteY4" fmla="*/ 0 h 6363230"/>
              <a:gd name="connsiteX0" fmla="*/ 4292 w 378975"/>
              <a:gd name="connsiteY0" fmla="*/ 8558 h 6371788"/>
              <a:gd name="connsiteX1" fmla="*/ 376787 w 378975"/>
              <a:gd name="connsiteY1" fmla="*/ 0 h 6371788"/>
              <a:gd name="connsiteX2" fmla="*/ 374351 w 378975"/>
              <a:gd name="connsiteY2" fmla="*/ 6371788 h 6371788"/>
              <a:gd name="connsiteX3" fmla="*/ 0 w 378975"/>
              <a:gd name="connsiteY3" fmla="*/ 5970142 h 6371788"/>
              <a:gd name="connsiteX4" fmla="*/ 4292 w 378975"/>
              <a:gd name="connsiteY4" fmla="*/ 8558 h 6371788"/>
              <a:gd name="connsiteX0" fmla="*/ 4292 w 378975"/>
              <a:gd name="connsiteY0" fmla="*/ 0 h 6377861"/>
              <a:gd name="connsiteX1" fmla="*/ 376787 w 378975"/>
              <a:gd name="connsiteY1" fmla="*/ 6073 h 6377861"/>
              <a:gd name="connsiteX2" fmla="*/ 374351 w 378975"/>
              <a:gd name="connsiteY2" fmla="*/ 6377861 h 6377861"/>
              <a:gd name="connsiteX3" fmla="*/ 0 w 378975"/>
              <a:gd name="connsiteY3" fmla="*/ 5976215 h 6377861"/>
              <a:gd name="connsiteX4" fmla="*/ 4292 w 378975"/>
              <a:gd name="connsiteY4" fmla="*/ 0 h 6377861"/>
              <a:gd name="connsiteX0" fmla="*/ 4292 w 378975"/>
              <a:gd name="connsiteY0" fmla="*/ 0 h 6373098"/>
              <a:gd name="connsiteX1" fmla="*/ 376787 w 378975"/>
              <a:gd name="connsiteY1" fmla="*/ 1310 h 6373098"/>
              <a:gd name="connsiteX2" fmla="*/ 374351 w 378975"/>
              <a:gd name="connsiteY2" fmla="*/ 6373098 h 6373098"/>
              <a:gd name="connsiteX3" fmla="*/ 0 w 378975"/>
              <a:gd name="connsiteY3" fmla="*/ 5971452 h 6373098"/>
              <a:gd name="connsiteX4" fmla="*/ 4292 w 378975"/>
              <a:gd name="connsiteY4" fmla="*/ 0 h 6373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975" h="6373098">
                <a:moveTo>
                  <a:pt x="4292" y="0"/>
                </a:moveTo>
                <a:lnTo>
                  <a:pt x="376787" y="1310"/>
                </a:lnTo>
                <a:cubicBezTo>
                  <a:pt x="385237" y="2193351"/>
                  <a:pt x="365901" y="4181057"/>
                  <a:pt x="374351" y="6373098"/>
                </a:cubicBezTo>
                <a:cubicBezTo>
                  <a:pt x="152528" y="6373098"/>
                  <a:pt x="0" y="6273661"/>
                  <a:pt x="0" y="5971452"/>
                </a:cubicBezTo>
                <a:cubicBezTo>
                  <a:pt x="0" y="5669243"/>
                  <a:pt x="5737" y="1828308"/>
                  <a:pt x="4292" y="0"/>
                </a:cubicBezTo>
                <a:close/>
              </a:path>
            </a:pathLst>
          </a:custGeom>
          <a:gradFill flip="none" rotWithShape="1">
            <a:gsLst>
              <a:gs pos="0">
                <a:srgbClr val="D8450A"/>
              </a:gs>
              <a:gs pos="50000">
                <a:srgbClr val="F86F08">
                  <a:alpha val="95000"/>
                </a:srgbClr>
              </a:gs>
              <a:gs pos="100000">
                <a:srgbClr val="FC7420">
                  <a:alpha val="94000"/>
                </a:srgbClr>
              </a:gs>
            </a:gsLst>
            <a:lin ang="16200000" scaled="1"/>
            <a:tileRect/>
          </a:gradFill>
          <a:ln>
            <a:noFill/>
          </a:ln>
          <a:effectLst>
            <a:innerShdw blurRad="38100" dist="12700" dir="10800000">
              <a:prstClr val="black">
                <a:alpha val="4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6"/>
          <p:cNvSpPr>
            <a:spLocks noGrp="1"/>
          </p:cNvSpPr>
          <p:nvPr>
            <p:ph type="body" idx="1"/>
          </p:nvPr>
        </p:nvSpPr>
        <p:spPr>
          <a:xfrm>
            <a:off x="533400" y="801032"/>
            <a:ext cx="8324851" cy="349950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 xmlns:p14="http://schemas.microsoft.com/office/powerpoint/2010/main" val="196630136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Lst>
  <p:transition>
    <p:fade/>
  </p:transition>
  <p:timing>
    <p:tnLst>
      <p:par>
        <p:cTn id="1" dur="indefinite" restart="never" nodeType="tmRoot"/>
      </p:par>
    </p:tnLst>
  </p:timing>
  <p:hf hdr="0" ftr="0" dt="0"/>
  <p:txStyles>
    <p:titleStyle>
      <a:lvl1pPr algn="l" rtl="0" eaLnBrk="1" fontAlgn="base" hangingPunct="1">
        <a:lnSpc>
          <a:spcPct val="85000"/>
        </a:lnSpc>
        <a:spcBef>
          <a:spcPct val="0"/>
        </a:spcBef>
        <a:spcAft>
          <a:spcPct val="0"/>
        </a:spcAft>
        <a:defRPr lang="en-US" sz="2600" b="1" kern="1200" dirty="0" smtClean="0">
          <a:gradFill>
            <a:gsLst>
              <a:gs pos="0">
                <a:schemeClr val="bg1">
                  <a:lumMod val="50000"/>
                </a:schemeClr>
              </a:gs>
              <a:gs pos="99167">
                <a:schemeClr val="tx1"/>
              </a:gs>
              <a:gs pos="64000">
                <a:schemeClr val="tx1">
                  <a:lumMod val="85000"/>
                  <a:lumOff val="15000"/>
                </a:schemeClr>
              </a:gs>
            </a:gsLst>
            <a:lin ang="5400000" scaled="1"/>
          </a:gradFill>
          <a:effectLst>
            <a:outerShdw blurRad="152400" dist="25400" dir="5400000" algn="t" rotWithShape="0">
              <a:schemeClr val="bg1"/>
            </a:outerShdw>
          </a:effectLst>
          <a:latin typeface="Arial" charset="0"/>
          <a:ea typeface="+mn-ea"/>
          <a:cs typeface="+mn-cs"/>
        </a:defRPr>
      </a:lvl1pPr>
      <a:lvl2pPr algn="r" rtl="0" eaLnBrk="1" fontAlgn="base" hangingPunct="1">
        <a:lnSpc>
          <a:spcPct val="85000"/>
        </a:lnSpc>
        <a:spcBef>
          <a:spcPct val="0"/>
        </a:spcBef>
        <a:spcAft>
          <a:spcPct val="0"/>
        </a:spcAft>
        <a:defRPr sz="2200" b="1">
          <a:solidFill>
            <a:schemeClr val="tx1"/>
          </a:solidFill>
          <a:latin typeface="Arial" charset="0"/>
        </a:defRPr>
      </a:lvl2pPr>
      <a:lvl3pPr algn="r" rtl="0" eaLnBrk="1" fontAlgn="base" hangingPunct="1">
        <a:lnSpc>
          <a:spcPct val="85000"/>
        </a:lnSpc>
        <a:spcBef>
          <a:spcPct val="0"/>
        </a:spcBef>
        <a:spcAft>
          <a:spcPct val="0"/>
        </a:spcAft>
        <a:defRPr sz="2200" b="1">
          <a:solidFill>
            <a:schemeClr val="tx1"/>
          </a:solidFill>
          <a:latin typeface="Arial" charset="0"/>
        </a:defRPr>
      </a:lvl3pPr>
      <a:lvl4pPr algn="r" rtl="0" eaLnBrk="1" fontAlgn="base" hangingPunct="1">
        <a:lnSpc>
          <a:spcPct val="85000"/>
        </a:lnSpc>
        <a:spcBef>
          <a:spcPct val="0"/>
        </a:spcBef>
        <a:spcAft>
          <a:spcPct val="0"/>
        </a:spcAft>
        <a:defRPr sz="2200" b="1">
          <a:solidFill>
            <a:schemeClr val="tx1"/>
          </a:solidFill>
          <a:latin typeface="Arial" charset="0"/>
        </a:defRPr>
      </a:lvl4pPr>
      <a:lvl5pPr algn="r" rtl="0" eaLnBrk="1" fontAlgn="base" hangingPunct="1">
        <a:lnSpc>
          <a:spcPct val="85000"/>
        </a:lnSpc>
        <a:spcBef>
          <a:spcPct val="0"/>
        </a:spcBef>
        <a:spcAft>
          <a:spcPct val="0"/>
        </a:spcAft>
        <a:defRPr sz="2200" b="1">
          <a:solidFill>
            <a:schemeClr val="tx1"/>
          </a:solidFill>
          <a:latin typeface="Arial" charset="0"/>
        </a:defRPr>
      </a:lvl5pPr>
      <a:lvl6pPr marL="457200" algn="r" rtl="0" eaLnBrk="1" fontAlgn="base" hangingPunct="1">
        <a:lnSpc>
          <a:spcPct val="85000"/>
        </a:lnSpc>
        <a:spcBef>
          <a:spcPct val="0"/>
        </a:spcBef>
        <a:spcAft>
          <a:spcPct val="0"/>
        </a:spcAft>
        <a:defRPr sz="2200" b="1">
          <a:solidFill>
            <a:schemeClr val="tx1"/>
          </a:solidFill>
          <a:latin typeface="Arial" charset="0"/>
        </a:defRPr>
      </a:lvl6pPr>
      <a:lvl7pPr marL="914400" algn="r" rtl="0" eaLnBrk="1" fontAlgn="base" hangingPunct="1">
        <a:lnSpc>
          <a:spcPct val="85000"/>
        </a:lnSpc>
        <a:spcBef>
          <a:spcPct val="0"/>
        </a:spcBef>
        <a:spcAft>
          <a:spcPct val="0"/>
        </a:spcAft>
        <a:defRPr sz="2200" b="1">
          <a:solidFill>
            <a:schemeClr val="tx1"/>
          </a:solidFill>
          <a:latin typeface="Arial" charset="0"/>
        </a:defRPr>
      </a:lvl7pPr>
      <a:lvl8pPr marL="1371600" algn="r" rtl="0" eaLnBrk="1" fontAlgn="base" hangingPunct="1">
        <a:lnSpc>
          <a:spcPct val="85000"/>
        </a:lnSpc>
        <a:spcBef>
          <a:spcPct val="0"/>
        </a:spcBef>
        <a:spcAft>
          <a:spcPct val="0"/>
        </a:spcAft>
        <a:defRPr sz="2200" b="1">
          <a:solidFill>
            <a:schemeClr val="tx1"/>
          </a:solidFill>
          <a:latin typeface="Arial" charset="0"/>
        </a:defRPr>
      </a:lvl8pPr>
      <a:lvl9pPr marL="1828800" algn="r" rtl="0" eaLnBrk="1" fontAlgn="base" hangingPunct="1">
        <a:lnSpc>
          <a:spcPct val="85000"/>
        </a:lnSpc>
        <a:spcBef>
          <a:spcPct val="0"/>
        </a:spcBef>
        <a:spcAft>
          <a:spcPct val="0"/>
        </a:spcAft>
        <a:defRPr sz="2200" b="1">
          <a:solidFill>
            <a:schemeClr val="tx1"/>
          </a:solidFill>
          <a:latin typeface="Arial" charset="0"/>
        </a:defRPr>
      </a:lvl9pPr>
    </p:titleStyle>
    <p:bodyStyle>
      <a:lvl1pPr marL="233363" indent="-233363" algn="l" rtl="0" eaLnBrk="1" fontAlgn="base" hangingPunct="1">
        <a:lnSpc>
          <a:spcPct val="100000"/>
        </a:lnSpc>
        <a:spcBef>
          <a:spcPts val="578"/>
        </a:spcBef>
        <a:spcAft>
          <a:spcPts val="79"/>
        </a:spcAft>
        <a:buClr>
          <a:schemeClr val="tx1">
            <a:lumMod val="85000"/>
            <a:lumOff val="15000"/>
          </a:schemeClr>
        </a:buClr>
        <a:buSzPct val="80000"/>
        <a:buFont typeface="Arial" pitchFamily="34" charset="0"/>
        <a:buChar char="•"/>
        <a:defRPr sz="2200" b="0">
          <a:solidFill>
            <a:srgbClr val="000000"/>
          </a:solidFill>
          <a:latin typeface="+mn-lt"/>
          <a:ea typeface="+mn-ea"/>
          <a:cs typeface="+mn-cs"/>
        </a:defRPr>
      </a:lvl1pPr>
      <a:lvl2pPr marL="401638" indent="-168275" algn="l" rtl="0" eaLnBrk="1" fontAlgn="base" hangingPunct="1">
        <a:lnSpc>
          <a:spcPct val="100000"/>
        </a:lnSpc>
        <a:spcBef>
          <a:spcPts val="578"/>
        </a:spcBef>
        <a:spcAft>
          <a:spcPts val="79"/>
        </a:spcAft>
        <a:buClr>
          <a:schemeClr val="tx1"/>
        </a:buClr>
        <a:buSzPct val="80000"/>
        <a:buFont typeface="Arial" pitchFamily="34" charset="0"/>
        <a:buChar char="−"/>
        <a:defRPr sz="2000">
          <a:solidFill>
            <a:srgbClr val="000000"/>
          </a:solidFill>
          <a:latin typeface="+mn-lt"/>
        </a:defRPr>
      </a:lvl2pPr>
      <a:lvl3pPr marL="569913" indent="-168275" algn="l" rtl="0" eaLnBrk="1" fontAlgn="base" hangingPunct="1">
        <a:lnSpc>
          <a:spcPct val="100000"/>
        </a:lnSpc>
        <a:spcBef>
          <a:spcPts val="578"/>
        </a:spcBef>
        <a:spcAft>
          <a:spcPts val="79"/>
        </a:spcAft>
        <a:buClr>
          <a:schemeClr val="tx1"/>
        </a:buClr>
        <a:buSzPct val="80000"/>
        <a:buFont typeface="Wingdings" pitchFamily="2" charset="2"/>
        <a:buChar char="§"/>
        <a:defRPr>
          <a:solidFill>
            <a:srgbClr val="000000"/>
          </a:solidFill>
          <a:latin typeface="+mn-lt"/>
        </a:defRPr>
      </a:lvl3pPr>
      <a:lvl4pPr marL="746125" indent="-176213" algn="l" rtl="0" eaLnBrk="1" fontAlgn="base" hangingPunct="1">
        <a:lnSpc>
          <a:spcPct val="100000"/>
        </a:lnSpc>
        <a:spcBef>
          <a:spcPts val="578"/>
        </a:spcBef>
        <a:spcAft>
          <a:spcPts val="79"/>
        </a:spcAft>
        <a:buClr>
          <a:schemeClr val="tx1"/>
        </a:buClr>
        <a:buSzPct val="80000"/>
        <a:buFont typeface="Arial" pitchFamily="34" charset="0"/>
        <a:buChar char="•"/>
        <a:defRPr sz="1600">
          <a:solidFill>
            <a:srgbClr val="000000"/>
          </a:solidFill>
          <a:latin typeface="+mn-lt"/>
        </a:defRPr>
      </a:lvl4pPr>
      <a:lvl5pPr marL="969963" indent="-223838" algn="l" rtl="0" eaLnBrk="1" fontAlgn="base" hangingPunct="1">
        <a:lnSpc>
          <a:spcPct val="100000"/>
        </a:lnSpc>
        <a:spcBef>
          <a:spcPts val="578"/>
        </a:spcBef>
        <a:spcAft>
          <a:spcPts val="79"/>
        </a:spcAft>
        <a:buClr>
          <a:schemeClr val="tx1"/>
        </a:buClr>
        <a:buSzPct val="70000"/>
        <a:buFont typeface="Arial" pitchFamily="34" charset="0"/>
        <a:buChar char="−"/>
        <a:defRPr sz="1400">
          <a:solidFill>
            <a:srgbClr val="000000"/>
          </a:solidFill>
          <a:latin typeface="+mn-lt"/>
        </a:defRPr>
      </a:lvl5pPr>
      <a:lvl6pPr marL="2230438" indent="-157163" algn="l" rtl="0" eaLnBrk="1" fontAlgn="base" hangingPunct="1">
        <a:spcBef>
          <a:spcPct val="20000"/>
        </a:spcBef>
        <a:spcAft>
          <a:spcPct val="3000"/>
        </a:spcAft>
        <a:buClr>
          <a:schemeClr val="tx1"/>
        </a:buClr>
        <a:buSzPct val="70000"/>
        <a:buFont typeface="Arial" charset="0"/>
        <a:buChar char="►"/>
        <a:defRPr sz="1400">
          <a:solidFill>
            <a:srgbClr val="000000"/>
          </a:solidFill>
          <a:latin typeface="+mn-lt"/>
        </a:defRPr>
      </a:lvl6pPr>
      <a:lvl7pPr marL="2687638" indent="-157163" algn="l" rtl="0" eaLnBrk="1" fontAlgn="base" hangingPunct="1">
        <a:spcBef>
          <a:spcPct val="20000"/>
        </a:spcBef>
        <a:spcAft>
          <a:spcPct val="3000"/>
        </a:spcAft>
        <a:buClr>
          <a:schemeClr val="tx1"/>
        </a:buClr>
        <a:buSzPct val="70000"/>
        <a:buFont typeface="Arial" charset="0"/>
        <a:buChar char="►"/>
        <a:defRPr sz="1400">
          <a:solidFill>
            <a:srgbClr val="000000"/>
          </a:solidFill>
          <a:latin typeface="+mn-lt"/>
        </a:defRPr>
      </a:lvl7pPr>
      <a:lvl8pPr marL="3144838" indent="-157163" algn="l" rtl="0" eaLnBrk="1" fontAlgn="base" hangingPunct="1">
        <a:spcBef>
          <a:spcPct val="20000"/>
        </a:spcBef>
        <a:spcAft>
          <a:spcPct val="3000"/>
        </a:spcAft>
        <a:buClr>
          <a:schemeClr val="tx1"/>
        </a:buClr>
        <a:buSzPct val="70000"/>
        <a:buFont typeface="Arial" charset="0"/>
        <a:buChar char="►"/>
        <a:defRPr sz="1400">
          <a:solidFill>
            <a:srgbClr val="000000"/>
          </a:solidFill>
          <a:latin typeface="+mn-lt"/>
        </a:defRPr>
      </a:lvl8pPr>
      <a:lvl9pPr marL="3602038" indent="-157163" algn="l" rtl="0" eaLnBrk="1" fontAlgn="base" hangingPunct="1">
        <a:spcBef>
          <a:spcPct val="20000"/>
        </a:spcBef>
        <a:spcAft>
          <a:spcPct val="3000"/>
        </a:spcAft>
        <a:buClr>
          <a:schemeClr val="tx1"/>
        </a:buClr>
        <a:buSzPct val="70000"/>
        <a:buFont typeface="Arial" charset="0"/>
        <a:buChar char="►"/>
        <a:defRPr sz="1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4" name="Rectangle 73"/>
          <p:cNvSpPr/>
          <p:nvPr/>
        </p:nvSpPr>
        <p:spPr>
          <a:xfrm flipV="1">
            <a:off x="0" y="0"/>
            <a:ext cx="9144000" cy="1228725"/>
          </a:xfrm>
          <a:prstGeom prst="rect">
            <a:avLst/>
          </a:prstGeom>
          <a:gradFill flip="none" rotWithShape="1">
            <a:gsLst>
              <a:gs pos="0">
                <a:schemeClr val="bg1">
                  <a:lumMod val="85000"/>
                </a:schemeClr>
              </a:gs>
              <a:gs pos="19000">
                <a:schemeClr val="bg1">
                  <a:lumMod val="95000"/>
                </a:schemeClr>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066" name="Rectangle 226"/>
          <p:cNvSpPr>
            <a:spLocks noGrp="1" noChangeArrowheads="1"/>
          </p:cNvSpPr>
          <p:nvPr>
            <p:ph type="title"/>
          </p:nvPr>
        </p:nvSpPr>
        <p:spPr bwMode="auto">
          <a:xfrm>
            <a:off x="533400" y="210741"/>
            <a:ext cx="8316913" cy="490538"/>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Title Goes Here</a:t>
            </a:r>
          </a:p>
        </p:txBody>
      </p:sp>
      <p:sp>
        <p:nvSpPr>
          <p:cNvPr id="94" name="Rounded Rectangle 15"/>
          <p:cNvSpPr/>
          <p:nvPr/>
        </p:nvSpPr>
        <p:spPr>
          <a:xfrm rot="5400000">
            <a:off x="7040844" y="3042328"/>
            <a:ext cx="116460" cy="4098830"/>
          </a:xfrm>
          <a:custGeom>
            <a:avLst/>
            <a:gdLst>
              <a:gd name="connsiteX0" fmla="*/ 0 w 2409825"/>
              <a:gd name="connsiteY0" fmla="*/ 401646 h 5886450"/>
              <a:gd name="connsiteX1" fmla="*/ 401646 w 2409825"/>
              <a:gd name="connsiteY1" fmla="*/ 0 h 5886450"/>
              <a:gd name="connsiteX2" fmla="*/ 2008179 w 2409825"/>
              <a:gd name="connsiteY2" fmla="*/ 0 h 5886450"/>
              <a:gd name="connsiteX3" fmla="*/ 2409825 w 2409825"/>
              <a:gd name="connsiteY3" fmla="*/ 401646 h 5886450"/>
              <a:gd name="connsiteX4" fmla="*/ 2409825 w 2409825"/>
              <a:gd name="connsiteY4" fmla="*/ 5484804 h 5886450"/>
              <a:gd name="connsiteX5" fmla="*/ 2008179 w 2409825"/>
              <a:gd name="connsiteY5" fmla="*/ 5886450 h 5886450"/>
              <a:gd name="connsiteX6" fmla="*/ 401646 w 2409825"/>
              <a:gd name="connsiteY6" fmla="*/ 5886450 h 5886450"/>
              <a:gd name="connsiteX7" fmla="*/ 0 w 2409825"/>
              <a:gd name="connsiteY7" fmla="*/ 5484804 h 5886450"/>
              <a:gd name="connsiteX8" fmla="*/ 0 w 2409825"/>
              <a:gd name="connsiteY8" fmla="*/ 401646 h 5886450"/>
              <a:gd name="connsiteX0" fmla="*/ 0 w 2409825"/>
              <a:gd name="connsiteY0" fmla="*/ 544833 h 6029637"/>
              <a:gd name="connsiteX1" fmla="*/ 2008179 w 2409825"/>
              <a:gd name="connsiteY1" fmla="*/ 143187 h 6029637"/>
              <a:gd name="connsiteX2" fmla="*/ 2409825 w 2409825"/>
              <a:gd name="connsiteY2" fmla="*/ 544833 h 6029637"/>
              <a:gd name="connsiteX3" fmla="*/ 2409825 w 2409825"/>
              <a:gd name="connsiteY3" fmla="*/ 5627991 h 6029637"/>
              <a:gd name="connsiteX4" fmla="*/ 2008179 w 2409825"/>
              <a:gd name="connsiteY4" fmla="*/ 6029637 h 6029637"/>
              <a:gd name="connsiteX5" fmla="*/ 401646 w 2409825"/>
              <a:gd name="connsiteY5" fmla="*/ 6029637 h 6029637"/>
              <a:gd name="connsiteX6" fmla="*/ 0 w 2409825"/>
              <a:gd name="connsiteY6" fmla="*/ 5627991 h 6029637"/>
              <a:gd name="connsiteX7" fmla="*/ 0 w 2409825"/>
              <a:gd name="connsiteY7" fmla="*/ 544833 h 6029637"/>
              <a:gd name="connsiteX0" fmla="*/ 0 w 2409825"/>
              <a:gd name="connsiteY0" fmla="*/ 401805 h 6305709"/>
              <a:gd name="connsiteX1" fmla="*/ 2008179 w 2409825"/>
              <a:gd name="connsiteY1" fmla="*/ 419259 h 6305709"/>
              <a:gd name="connsiteX2" fmla="*/ 2409825 w 2409825"/>
              <a:gd name="connsiteY2" fmla="*/ 820905 h 6305709"/>
              <a:gd name="connsiteX3" fmla="*/ 2409825 w 2409825"/>
              <a:gd name="connsiteY3" fmla="*/ 5904063 h 6305709"/>
              <a:gd name="connsiteX4" fmla="*/ 2008179 w 2409825"/>
              <a:gd name="connsiteY4" fmla="*/ 6305709 h 6305709"/>
              <a:gd name="connsiteX5" fmla="*/ 401646 w 2409825"/>
              <a:gd name="connsiteY5" fmla="*/ 6305709 h 6305709"/>
              <a:gd name="connsiteX6" fmla="*/ 0 w 2409825"/>
              <a:gd name="connsiteY6" fmla="*/ 5904063 h 6305709"/>
              <a:gd name="connsiteX7" fmla="*/ 0 w 2409825"/>
              <a:gd name="connsiteY7" fmla="*/ 401805 h 6305709"/>
              <a:gd name="connsiteX0" fmla="*/ 0 w 2409825"/>
              <a:gd name="connsiteY0" fmla="*/ 0 h 5903904"/>
              <a:gd name="connsiteX1" fmla="*/ 2008179 w 2409825"/>
              <a:gd name="connsiteY1" fmla="*/ 17454 h 5903904"/>
              <a:gd name="connsiteX2" fmla="*/ 2409825 w 2409825"/>
              <a:gd name="connsiteY2" fmla="*/ 419100 h 5903904"/>
              <a:gd name="connsiteX3" fmla="*/ 2409825 w 2409825"/>
              <a:gd name="connsiteY3" fmla="*/ 5502258 h 5903904"/>
              <a:gd name="connsiteX4" fmla="*/ 2008179 w 2409825"/>
              <a:gd name="connsiteY4" fmla="*/ 5903904 h 5903904"/>
              <a:gd name="connsiteX5" fmla="*/ 401646 w 2409825"/>
              <a:gd name="connsiteY5" fmla="*/ 5903904 h 5903904"/>
              <a:gd name="connsiteX6" fmla="*/ 0 w 2409825"/>
              <a:gd name="connsiteY6" fmla="*/ 5502258 h 5903904"/>
              <a:gd name="connsiteX7" fmla="*/ 0 w 2409825"/>
              <a:gd name="connsiteY7" fmla="*/ 0 h 5903904"/>
              <a:gd name="connsiteX0" fmla="*/ 0 w 2409825"/>
              <a:gd name="connsiteY0" fmla="*/ 0 h 5903904"/>
              <a:gd name="connsiteX1" fmla="*/ 2008179 w 2409825"/>
              <a:gd name="connsiteY1" fmla="*/ 17454 h 5903904"/>
              <a:gd name="connsiteX2" fmla="*/ 2409825 w 2409825"/>
              <a:gd name="connsiteY2" fmla="*/ 419100 h 5903904"/>
              <a:gd name="connsiteX3" fmla="*/ 2409825 w 2409825"/>
              <a:gd name="connsiteY3" fmla="*/ 5502258 h 5903904"/>
              <a:gd name="connsiteX4" fmla="*/ 2008179 w 2409825"/>
              <a:gd name="connsiteY4" fmla="*/ 5903904 h 5903904"/>
              <a:gd name="connsiteX5" fmla="*/ 401646 w 2409825"/>
              <a:gd name="connsiteY5" fmla="*/ 5903904 h 5903904"/>
              <a:gd name="connsiteX6" fmla="*/ 0 w 2409825"/>
              <a:gd name="connsiteY6" fmla="*/ 5502258 h 5903904"/>
              <a:gd name="connsiteX7" fmla="*/ 0 w 2409825"/>
              <a:gd name="connsiteY7" fmla="*/ 0 h 5903904"/>
              <a:gd name="connsiteX0" fmla="*/ 0 w 2409825"/>
              <a:gd name="connsiteY0" fmla="*/ 482642 h 6386546"/>
              <a:gd name="connsiteX1" fmla="*/ 2409825 w 2409825"/>
              <a:gd name="connsiteY1" fmla="*/ 901742 h 6386546"/>
              <a:gd name="connsiteX2" fmla="*/ 2409825 w 2409825"/>
              <a:gd name="connsiteY2" fmla="*/ 5984900 h 6386546"/>
              <a:gd name="connsiteX3" fmla="*/ 2008179 w 2409825"/>
              <a:gd name="connsiteY3" fmla="*/ 6386546 h 6386546"/>
              <a:gd name="connsiteX4" fmla="*/ 401646 w 2409825"/>
              <a:gd name="connsiteY4" fmla="*/ 6386546 h 6386546"/>
              <a:gd name="connsiteX5" fmla="*/ 0 w 2409825"/>
              <a:gd name="connsiteY5" fmla="*/ 5984900 h 6386546"/>
              <a:gd name="connsiteX6" fmla="*/ 0 w 2409825"/>
              <a:gd name="connsiteY6" fmla="*/ 482642 h 6386546"/>
              <a:gd name="connsiteX0" fmla="*/ 0 w 2409825"/>
              <a:gd name="connsiteY0" fmla="*/ 656963 h 6560867"/>
              <a:gd name="connsiteX1" fmla="*/ 2409825 w 2409825"/>
              <a:gd name="connsiteY1" fmla="*/ 666488 h 6560867"/>
              <a:gd name="connsiteX2" fmla="*/ 2409825 w 2409825"/>
              <a:gd name="connsiteY2" fmla="*/ 6159221 h 6560867"/>
              <a:gd name="connsiteX3" fmla="*/ 2008179 w 2409825"/>
              <a:gd name="connsiteY3" fmla="*/ 6560867 h 6560867"/>
              <a:gd name="connsiteX4" fmla="*/ 401646 w 2409825"/>
              <a:gd name="connsiteY4" fmla="*/ 6560867 h 6560867"/>
              <a:gd name="connsiteX5" fmla="*/ 0 w 2409825"/>
              <a:gd name="connsiteY5" fmla="*/ 6159221 h 6560867"/>
              <a:gd name="connsiteX6" fmla="*/ 0 w 2409825"/>
              <a:gd name="connsiteY6" fmla="*/ 656963 h 6560867"/>
              <a:gd name="connsiteX0" fmla="*/ 0 w 2409825"/>
              <a:gd name="connsiteY0" fmla="*/ 664226 h 6568130"/>
              <a:gd name="connsiteX1" fmla="*/ 2409825 w 2409825"/>
              <a:gd name="connsiteY1" fmla="*/ 673751 h 6568130"/>
              <a:gd name="connsiteX2" fmla="*/ 2409825 w 2409825"/>
              <a:gd name="connsiteY2" fmla="*/ 6166484 h 6568130"/>
              <a:gd name="connsiteX3" fmla="*/ 2008179 w 2409825"/>
              <a:gd name="connsiteY3" fmla="*/ 6568130 h 6568130"/>
              <a:gd name="connsiteX4" fmla="*/ 401646 w 2409825"/>
              <a:gd name="connsiteY4" fmla="*/ 6568130 h 6568130"/>
              <a:gd name="connsiteX5" fmla="*/ 0 w 2409825"/>
              <a:gd name="connsiteY5" fmla="*/ 6166484 h 6568130"/>
              <a:gd name="connsiteX6" fmla="*/ 0 w 2409825"/>
              <a:gd name="connsiteY6" fmla="*/ 664226 h 6568130"/>
              <a:gd name="connsiteX0" fmla="*/ 0 w 2409825"/>
              <a:gd name="connsiteY0" fmla="*/ 754733 h 6658637"/>
              <a:gd name="connsiteX1" fmla="*/ 2409825 w 2409825"/>
              <a:gd name="connsiteY1" fmla="*/ 764258 h 6658637"/>
              <a:gd name="connsiteX2" fmla="*/ 2409825 w 2409825"/>
              <a:gd name="connsiteY2" fmla="*/ 6256991 h 6658637"/>
              <a:gd name="connsiteX3" fmla="*/ 2008179 w 2409825"/>
              <a:gd name="connsiteY3" fmla="*/ 6658637 h 6658637"/>
              <a:gd name="connsiteX4" fmla="*/ 401646 w 2409825"/>
              <a:gd name="connsiteY4" fmla="*/ 6658637 h 6658637"/>
              <a:gd name="connsiteX5" fmla="*/ 0 w 2409825"/>
              <a:gd name="connsiteY5" fmla="*/ 6256991 h 6658637"/>
              <a:gd name="connsiteX6" fmla="*/ 0 w 2409825"/>
              <a:gd name="connsiteY6" fmla="*/ 754733 h 6658637"/>
              <a:gd name="connsiteX0" fmla="*/ 0 w 2409825"/>
              <a:gd name="connsiteY0" fmla="*/ 714516 h 6618420"/>
              <a:gd name="connsiteX1" fmla="*/ 2409825 w 2409825"/>
              <a:gd name="connsiteY1" fmla="*/ 724041 h 6618420"/>
              <a:gd name="connsiteX2" fmla="*/ 2409825 w 2409825"/>
              <a:gd name="connsiteY2" fmla="*/ 6216774 h 6618420"/>
              <a:gd name="connsiteX3" fmla="*/ 2008179 w 2409825"/>
              <a:gd name="connsiteY3" fmla="*/ 6618420 h 6618420"/>
              <a:gd name="connsiteX4" fmla="*/ 401646 w 2409825"/>
              <a:gd name="connsiteY4" fmla="*/ 6618420 h 6618420"/>
              <a:gd name="connsiteX5" fmla="*/ 0 w 2409825"/>
              <a:gd name="connsiteY5" fmla="*/ 6216774 h 6618420"/>
              <a:gd name="connsiteX6" fmla="*/ 0 w 2409825"/>
              <a:gd name="connsiteY6" fmla="*/ 714516 h 6618420"/>
              <a:gd name="connsiteX0" fmla="*/ 0 w 2409825"/>
              <a:gd name="connsiteY0" fmla="*/ 399467 h 6303371"/>
              <a:gd name="connsiteX1" fmla="*/ 2409825 w 2409825"/>
              <a:gd name="connsiteY1" fmla="*/ 408992 h 6303371"/>
              <a:gd name="connsiteX2" fmla="*/ 2409825 w 2409825"/>
              <a:gd name="connsiteY2" fmla="*/ 5901725 h 6303371"/>
              <a:gd name="connsiteX3" fmla="*/ 2008179 w 2409825"/>
              <a:gd name="connsiteY3" fmla="*/ 6303371 h 6303371"/>
              <a:gd name="connsiteX4" fmla="*/ 401646 w 2409825"/>
              <a:gd name="connsiteY4" fmla="*/ 6303371 h 6303371"/>
              <a:gd name="connsiteX5" fmla="*/ 0 w 2409825"/>
              <a:gd name="connsiteY5" fmla="*/ 5901725 h 6303371"/>
              <a:gd name="connsiteX6" fmla="*/ 0 w 2409825"/>
              <a:gd name="connsiteY6" fmla="*/ 399467 h 6303371"/>
              <a:gd name="connsiteX0" fmla="*/ 0 w 2409825"/>
              <a:gd name="connsiteY0" fmla="*/ 0 h 5903904"/>
              <a:gd name="connsiteX1" fmla="*/ 2409825 w 2409825"/>
              <a:gd name="connsiteY1" fmla="*/ 9525 h 5903904"/>
              <a:gd name="connsiteX2" fmla="*/ 2409825 w 2409825"/>
              <a:gd name="connsiteY2" fmla="*/ 5502258 h 5903904"/>
              <a:gd name="connsiteX3" fmla="*/ 2008179 w 2409825"/>
              <a:gd name="connsiteY3" fmla="*/ 5903904 h 5903904"/>
              <a:gd name="connsiteX4" fmla="*/ 401646 w 2409825"/>
              <a:gd name="connsiteY4" fmla="*/ 5903904 h 5903904"/>
              <a:gd name="connsiteX5" fmla="*/ 0 w 2409825"/>
              <a:gd name="connsiteY5" fmla="*/ 5502258 h 5903904"/>
              <a:gd name="connsiteX6" fmla="*/ 0 w 2409825"/>
              <a:gd name="connsiteY6" fmla="*/ 0 h 5903904"/>
              <a:gd name="connsiteX0" fmla="*/ 0 w 2409825"/>
              <a:gd name="connsiteY0" fmla="*/ 0 h 6074363"/>
              <a:gd name="connsiteX1" fmla="*/ 2409825 w 2409825"/>
              <a:gd name="connsiteY1" fmla="*/ 9525 h 6074363"/>
              <a:gd name="connsiteX2" fmla="*/ 2409825 w 2409825"/>
              <a:gd name="connsiteY2" fmla="*/ 5502258 h 6074363"/>
              <a:gd name="connsiteX3" fmla="*/ 401646 w 2409825"/>
              <a:gd name="connsiteY3" fmla="*/ 5903904 h 6074363"/>
              <a:gd name="connsiteX4" fmla="*/ 0 w 2409825"/>
              <a:gd name="connsiteY4" fmla="*/ 5502258 h 6074363"/>
              <a:gd name="connsiteX5" fmla="*/ 0 w 2409825"/>
              <a:gd name="connsiteY5" fmla="*/ 0 h 6074363"/>
              <a:gd name="connsiteX0" fmla="*/ 0 w 2409825"/>
              <a:gd name="connsiteY0" fmla="*/ 0 h 6353498"/>
              <a:gd name="connsiteX1" fmla="*/ 2409825 w 2409825"/>
              <a:gd name="connsiteY1" fmla="*/ 9525 h 6353498"/>
              <a:gd name="connsiteX2" fmla="*/ 2409825 w 2409825"/>
              <a:gd name="connsiteY2" fmla="*/ 5921358 h 6353498"/>
              <a:gd name="connsiteX3" fmla="*/ 401646 w 2409825"/>
              <a:gd name="connsiteY3" fmla="*/ 5903904 h 6353498"/>
              <a:gd name="connsiteX4" fmla="*/ 0 w 2409825"/>
              <a:gd name="connsiteY4" fmla="*/ 5502258 h 6353498"/>
              <a:gd name="connsiteX5" fmla="*/ 0 w 2409825"/>
              <a:gd name="connsiteY5" fmla="*/ 0 h 6353498"/>
              <a:gd name="connsiteX0" fmla="*/ 0 w 2409825"/>
              <a:gd name="connsiteY0" fmla="*/ 0 h 6355410"/>
              <a:gd name="connsiteX1" fmla="*/ 2409825 w 2409825"/>
              <a:gd name="connsiteY1" fmla="*/ 9525 h 6355410"/>
              <a:gd name="connsiteX2" fmla="*/ 2409825 w 2409825"/>
              <a:gd name="connsiteY2" fmla="*/ 5921358 h 6355410"/>
              <a:gd name="connsiteX3" fmla="*/ 401646 w 2409825"/>
              <a:gd name="connsiteY3" fmla="*/ 5903904 h 6355410"/>
              <a:gd name="connsiteX4" fmla="*/ 0 w 2409825"/>
              <a:gd name="connsiteY4" fmla="*/ 5502258 h 6355410"/>
              <a:gd name="connsiteX5" fmla="*/ 0 w 2409825"/>
              <a:gd name="connsiteY5" fmla="*/ 0 h 6355410"/>
              <a:gd name="connsiteX0" fmla="*/ 0 w 2409825"/>
              <a:gd name="connsiteY0" fmla="*/ 0 h 6353498"/>
              <a:gd name="connsiteX1" fmla="*/ 2409825 w 2409825"/>
              <a:gd name="connsiteY1" fmla="*/ 9525 h 6353498"/>
              <a:gd name="connsiteX2" fmla="*/ 2409825 w 2409825"/>
              <a:gd name="connsiteY2" fmla="*/ 5921358 h 6353498"/>
              <a:gd name="connsiteX3" fmla="*/ 401646 w 2409825"/>
              <a:gd name="connsiteY3" fmla="*/ 5903904 h 6353498"/>
              <a:gd name="connsiteX4" fmla="*/ 0 w 2409825"/>
              <a:gd name="connsiteY4" fmla="*/ 5502258 h 6353498"/>
              <a:gd name="connsiteX5" fmla="*/ 0 w 2409825"/>
              <a:gd name="connsiteY5" fmla="*/ 0 h 6353498"/>
              <a:gd name="connsiteX0" fmla="*/ 0 w 2409825"/>
              <a:gd name="connsiteY0" fmla="*/ 0 h 6355410"/>
              <a:gd name="connsiteX1" fmla="*/ 2409825 w 2409825"/>
              <a:gd name="connsiteY1" fmla="*/ 9525 h 6355410"/>
              <a:gd name="connsiteX2" fmla="*/ 2409825 w 2409825"/>
              <a:gd name="connsiteY2" fmla="*/ 5921358 h 6355410"/>
              <a:gd name="connsiteX3" fmla="*/ 401646 w 2409825"/>
              <a:gd name="connsiteY3" fmla="*/ 5903904 h 6355410"/>
              <a:gd name="connsiteX4" fmla="*/ 0 w 2409825"/>
              <a:gd name="connsiteY4" fmla="*/ 5502258 h 6355410"/>
              <a:gd name="connsiteX5" fmla="*/ 0 w 2409825"/>
              <a:gd name="connsiteY5" fmla="*/ 0 h 6355410"/>
              <a:gd name="connsiteX0" fmla="*/ 0 w 2409825"/>
              <a:gd name="connsiteY0" fmla="*/ 0 h 5921358"/>
              <a:gd name="connsiteX1" fmla="*/ 2409825 w 2409825"/>
              <a:gd name="connsiteY1" fmla="*/ 9525 h 5921358"/>
              <a:gd name="connsiteX2" fmla="*/ 2409825 w 2409825"/>
              <a:gd name="connsiteY2" fmla="*/ 5921358 h 5921358"/>
              <a:gd name="connsiteX3" fmla="*/ 401646 w 2409825"/>
              <a:gd name="connsiteY3" fmla="*/ 5903904 h 5921358"/>
              <a:gd name="connsiteX4" fmla="*/ 0 w 2409825"/>
              <a:gd name="connsiteY4" fmla="*/ 5502258 h 5921358"/>
              <a:gd name="connsiteX5" fmla="*/ 0 w 2409825"/>
              <a:gd name="connsiteY5" fmla="*/ 0 h 5921358"/>
              <a:gd name="connsiteX0" fmla="*/ 0 w 2409825"/>
              <a:gd name="connsiteY0" fmla="*/ 3476 h 5911833"/>
              <a:gd name="connsiteX1" fmla="*/ 2409825 w 2409825"/>
              <a:gd name="connsiteY1" fmla="*/ 0 h 5911833"/>
              <a:gd name="connsiteX2" fmla="*/ 2409825 w 2409825"/>
              <a:gd name="connsiteY2" fmla="*/ 5911833 h 5911833"/>
              <a:gd name="connsiteX3" fmla="*/ 401646 w 2409825"/>
              <a:gd name="connsiteY3" fmla="*/ 5894379 h 5911833"/>
              <a:gd name="connsiteX4" fmla="*/ 0 w 2409825"/>
              <a:gd name="connsiteY4" fmla="*/ 5492733 h 5911833"/>
              <a:gd name="connsiteX5" fmla="*/ 0 w 2409825"/>
              <a:gd name="connsiteY5" fmla="*/ 3476 h 5911833"/>
              <a:gd name="connsiteX0" fmla="*/ 0 w 2409825"/>
              <a:gd name="connsiteY0" fmla="*/ 0 h 5908357"/>
              <a:gd name="connsiteX1" fmla="*/ 2409825 w 2409825"/>
              <a:gd name="connsiteY1" fmla="*/ 26860 h 5908357"/>
              <a:gd name="connsiteX2" fmla="*/ 2409825 w 2409825"/>
              <a:gd name="connsiteY2" fmla="*/ 5908357 h 5908357"/>
              <a:gd name="connsiteX3" fmla="*/ 401646 w 2409825"/>
              <a:gd name="connsiteY3" fmla="*/ 5890903 h 5908357"/>
              <a:gd name="connsiteX4" fmla="*/ 0 w 2409825"/>
              <a:gd name="connsiteY4" fmla="*/ 5489257 h 5908357"/>
              <a:gd name="connsiteX5" fmla="*/ 0 w 2409825"/>
              <a:gd name="connsiteY5" fmla="*/ 0 h 5908357"/>
              <a:gd name="connsiteX0" fmla="*/ 0 w 2409825"/>
              <a:gd name="connsiteY0" fmla="*/ 0 h 5908357"/>
              <a:gd name="connsiteX1" fmla="*/ 2409825 w 2409825"/>
              <a:gd name="connsiteY1" fmla="*/ 5192 h 5908357"/>
              <a:gd name="connsiteX2" fmla="*/ 2409825 w 2409825"/>
              <a:gd name="connsiteY2" fmla="*/ 5908357 h 5908357"/>
              <a:gd name="connsiteX3" fmla="*/ 401646 w 2409825"/>
              <a:gd name="connsiteY3" fmla="*/ 5890903 h 5908357"/>
              <a:gd name="connsiteX4" fmla="*/ 0 w 2409825"/>
              <a:gd name="connsiteY4" fmla="*/ 5489257 h 5908357"/>
              <a:gd name="connsiteX5" fmla="*/ 0 w 2409825"/>
              <a:gd name="connsiteY5" fmla="*/ 0 h 5908357"/>
              <a:gd name="connsiteX0" fmla="*/ 0 w 2409825"/>
              <a:gd name="connsiteY0" fmla="*/ 3475 h 5903165"/>
              <a:gd name="connsiteX1" fmla="*/ 2409825 w 2409825"/>
              <a:gd name="connsiteY1" fmla="*/ 0 h 5903165"/>
              <a:gd name="connsiteX2" fmla="*/ 2409825 w 2409825"/>
              <a:gd name="connsiteY2" fmla="*/ 5903165 h 5903165"/>
              <a:gd name="connsiteX3" fmla="*/ 401646 w 2409825"/>
              <a:gd name="connsiteY3" fmla="*/ 5885711 h 5903165"/>
              <a:gd name="connsiteX4" fmla="*/ 0 w 2409825"/>
              <a:gd name="connsiteY4" fmla="*/ 5484065 h 5903165"/>
              <a:gd name="connsiteX5" fmla="*/ 0 w 2409825"/>
              <a:gd name="connsiteY5" fmla="*/ 3475 h 5903165"/>
              <a:gd name="connsiteX0" fmla="*/ 0 w 2414159"/>
              <a:gd name="connsiteY0" fmla="*/ 0 h 5904023"/>
              <a:gd name="connsiteX1" fmla="*/ 2414159 w 2414159"/>
              <a:gd name="connsiteY1" fmla="*/ 858 h 5904023"/>
              <a:gd name="connsiteX2" fmla="*/ 2414159 w 2414159"/>
              <a:gd name="connsiteY2" fmla="*/ 5904023 h 5904023"/>
              <a:gd name="connsiteX3" fmla="*/ 405980 w 2414159"/>
              <a:gd name="connsiteY3" fmla="*/ 5886569 h 5904023"/>
              <a:gd name="connsiteX4" fmla="*/ 4334 w 2414159"/>
              <a:gd name="connsiteY4" fmla="*/ 5484923 h 5904023"/>
              <a:gd name="connsiteX5" fmla="*/ 0 w 2414159"/>
              <a:gd name="connsiteY5" fmla="*/ 0 h 5904023"/>
              <a:gd name="connsiteX0" fmla="*/ 0 w 2414159"/>
              <a:gd name="connsiteY0" fmla="*/ 0 h 5886569"/>
              <a:gd name="connsiteX1" fmla="*/ 2414159 w 2414159"/>
              <a:gd name="connsiteY1" fmla="*/ 858 h 5886569"/>
              <a:gd name="connsiteX2" fmla="*/ 2414159 w 2414159"/>
              <a:gd name="connsiteY2" fmla="*/ 5878021 h 5886569"/>
              <a:gd name="connsiteX3" fmla="*/ 405980 w 2414159"/>
              <a:gd name="connsiteY3" fmla="*/ 5886569 h 5886569"/>
              <a:gd name="connsiteX4" fmla="*/ 4334 w 2414159"/>
              <a:gd name="connsiteY4" fmla="*/ 5484923 h 5886569"/>
              <a:gd name="connsiteX5" fmla="*/ 0 w 2414159"/>
              <a:gd name="connsiteY5" fmla="*/ 0 h 5886569"/>
              <a:gd name="connsiteX0" fmla="*/ 0 w 2414159"/>
              <a:gd name="connsiteY0" fmla="*/ 0 h 5886689"/>
              <a:gd name="connsiteX1" fmla="*/ 2414159 w 2414159"/>
              <a:gd name="connsiteY1" fmla="*/ 858 h 5886689"/>
              <a:gd name="connsiteX2" fmla="*/ 2414159 w 2414159"/>
              <a:gd name="connsiteY2" fmla="*/ 5886689 h 5886689"/>
              <a:gd name="connsiteX3" fmla="*/ 405980 w 2414159"/>
              <a:gd name="connsiteY3" fmla="*/ 5886569 h 5886689"/>
              <a:gd name="connsiteX4" fmla="*/ 4334 w 2414159"/>
              <a:gd name="connsiteY4" fmla="*/ 5484923 h 5886689"/>
              <a:gd name="connsiteX5" fmla="*/ 0 w 2414159"/>
              <a:gd name="connsiteY5" fmla="*/ 0 h 5886689"/>
              <a:gd name="connsiteX0" fmla="*/ 4486 w 2410019"/>
              <a:gd name="connsiteY0" fmla="*/ 0 h 6654440"/>
              <a:gd name="connsiteX1" fmla="*/ 2410019 w 2410019"/>
              <a:gd name="connsiteY1" fmla="*/ 768609 h 6654440"/>
              <a:gd name="connsiteX2" fmla="*/ 2410019 w 2410019"/>
              <a:gd name="connsiteY2" fmla="*/ 6654440 h 6654440"/>
              <a:gd name="connsiteX3" fmla="*/ 401840 w 2410019"/>
              <a:gd name="connsiteY3" fmla="*/ 6654320 h 6654440"/>
              <a:gd name="connsiteX4" fmla="*/ 194 w 2410019"/>
              <a:gd name="connsiteY4" fmla="*/ 6252674 h 6654440"/>
              <a:gd name="connsiteX5" fmla="*/ 4486 w 2410019"/>
              <a:gd name="connsiteY5" fmla="*/ 0 h 6654440"/>
              <a:gd name="connsiteX0" fmla="*/ 4486 w 2418645"/>
              <a:gd name="connsiteY0" fmla="*/ 0 h 6654440"/>
              <a:gd name="connsiteX1" fmla="*/ 2418645 w 2418645"/>
              <a:gd name="connsiteY1" fmla="*/ 858 h 6654440"/>
              <a:gd name="connsiteX2" fmla="*/ 2410019 w 2418645"/>
              <a:gd name="connsiteY2" fmla="*/ 6654440 h 6654440"/>
              <a:gd name="connsiteX3" fmla="*/ 401840 w 2418645"/>
              <a:gd name="connsiteY3" fmla="*/ 6654320 h 6654440"/>
              <a:gd name="connsiteX4" fmla="*/ 194 w 2418645"/>
              <a:gd name="connsiteY4" fmla="*/ 6252674 h 6654440"/>
              <a:gd name="connsiteX5" fmla="*/ 4486 w 2418645"/>
              <a:gd name="connsiteY5" fmla="*/ 0 h 6654440"/>
              <a:gd name="connsiteX0" fmla="*/ 4486 w 2418645"/>
              <a:gd name="connsiteY0" fmla="*/ 85406 h 6653582"/>
              <a:gd name="connsiteX1" fmla="*/ 2418645 w 2418645"/>
              <a:gd name="connsiteY1" fmla="*/ 0 h 6653582"/>
              <a:gd name="connsiteX2" fmla="*/ 2410019 w 2418645"/>
              <a:gd name="connsiteY2" fmla="*/ 6653582 h 6653582"/>
              <a:gd name="connsiteX3" fmla="*/ 401840 w 2418645"/>
              <a:gd name="connsiteY3" fmla="*/ 6653462 h 6653582"/>
              <a:gd name="connsiteX4" fmla="*/ 194 w 2418645"/>
              <a:gd name="connsiteY4" fmla="*/ 6251816 h 6653582"/>
              <a:gd name="connsiteX5" fmla="*/ 4486 w 2418645"/>
              <a:gd name="connsiteY5" fmla="*/ 85406 h 6653582"/>
              <a:gd name="connsiteX0" fmla="*/ 4486 w 2418645"/>
              <a:gd name="connsiteY0" fmla="*/ 0 h 6568176"/>
              <a:gd name="connsiteX1" fmla="*/ 2418645 w 2418645"/>
              <a:gd name="connsiteY1" fmla="*/ 9484 h 6568176"/>
              <a:gd name="connsiteX2" fmla="*/ 2410019 w 2418645"/>
              <a:gd name="connsiteY2" fmla="*/ 6568176 h 6568176"/>
              <a:gd name="connsiteX3" fmla="*/ 401840 w 2418645"/>
              <a:gd name="connsiteY3" fmla="*/ 6568056 h 6568176"/>
              <a:gd name="connsiteX4" fmla="*/ 194 w 2418645"/>
              <a:gd name="connsiteY4" fmla="*/ 6166410 h 6568176"/>
              <a:gd name="connsiteX5" fmla="*/ 4486 w 2418645"/>
              <a:gd name="connsiteY5" fmla="*/ 0 h 6568176"/>
              <a:gd name="connsiteX0" fmla="*/ 4486 w 2427271"/>
              <a:gd name="connsiteY0" fmla="*/ 0 h 6568176"/>
              <a:gd name="connsiteX1" fmla="*/ 2427271 w 2427271"/>
              <a:gd name="connsiteY1" fmla="*/ 9484 h 6568176"/>
              <a:gd name="connsiteX2" fmla="*/ 2410019 w 2427271"/>
              <a:gd name="connsiteY2" fmla="*/ 6568176 h 6568176"/>
              <a:gd name="connsiteX3" fmla="*/ 401840 w 2427271"/>
              <a:gd name="connsiteY3" fmla="*/ 6568056 h 6568176"/>
              <a:gd name="connsiteX4" fmla="*/ 194 w 2427271"/>
              <a:gd name="connsiteY4" fmla="*/ 6166410 h 6568176"/>
              <a:gd name="connsiteX5" fmla="*/ 4486 w 2427271"/>
              <a:gd name="connsiteY5" fmla="*/ 0 h 6568176"/>
              <a:gd name="connsiteX0" fmla="*/ 4486 w 2427271"/>
              <a:gd name="connsiteY0" fmla="*/ 0 h 6568176"/>
              <a:gd name="connsiteX1" fmla="*/ 2427271 w 2427271"/>
              <a:gd name="connsiteY1" fmla="*/ 857 h 6568176"/>
              <a:gd name="connsiteX2" fmla="*/ 2410019 w 2427271"/>
              <a:gd name="connsiteY2" fmla="*/ 6568176 h 6568176"/>
              <a:gd name="connsiteX3" fmla="*/ 401840 w 2427271"/>
              <a:gd name="connsiteY3" fmla="*/ 6568056 h 6568176"/>
              <a:gd name="connsiteX4" fmla="*/ 194 w 2427271"/>
              <a:gd name="connsiteY4" fmla="*/ 6166410 h 6568176"/>
              <a:gd name="connsiteX5" fmla="*/ 4486 w 2427271"/>
              <a:gd name="connsiteY5" fmla="*/ 0 h 6568176"/>
              <a:gd name="connsiteX0" fmla="*/ 4486 w 2427271"/>
              <a:gd name="connsiteY0" fmla="*/ 8066 h 6576242"/>
              <a:gd name="connsiteX1" fmla="*/ 376489 w 2427271"/>
              <a:gd name="connsiteY1" fmla="*/ 0 h 6576242"/>
              <a:gd name="connsiteX2" fmla="*/ 2427271 w 2427271"/>
              <a:gd name="connsiteY2" fmla="*/ 8923 h 6576242"/>
              <a:gd name="connsiteX3" fmla="*/ 2410019 w 2427271"/>
              <a:gd name="connsiteY3" fmla="*/ 6576242 h 6576242"/>
              <a:gd name="connsiteX4" fmla="*/ 401840 w 2427271"/>
              <a:gd name="connsiteY4" fmla="*/ 6576122 h 6576242"/>
              <a:gd name="connsiteX5" fmla="*/ 194 w 2427271"/>
              <a:gd name="connsiteY5" fmla="*/ 6174476 h 6576242"/>
              <a:gd name="connsiteX6" fmla="*/ 4486 w 2427271"/>
              <a:gd name="connsiteY6" fmla="*/ 8066 h 6576242"/>
              <a:gd name="connsiteX0" fmla="*/ 4486 w 2427271"/>
              <a:gd name="connsiteY0" fmla="*/ 8066 h 6576242"/>
              <a:gd name="connsiteX1" fmla="*/ 376489 w 2427271"/>
              <a:gd name="connsiteY1" fmla="*/ 0 h 6576242"/>
              <a:gd name="connsiteX2" fmla="*/ 2427271 w 2427271"/>
              <a:gd name="connsiteY2" fmla="*/ 8923 h 6576242"/>
              <a:gd name="connsiteX3" fmla="*/ 2410019 w 2427271"/>
              <a:gd name="connsiteY3" fmla="*/ 6576242 h 6576242"/>
              <a:gd name="connsiteX4" fmla="*/ 401840 w 2427271"/>
              <a:gd name="connsiteY4" fmla="*/ 6576122 h 6576242"/>
              <a:gd name="connsiteX5" fmla="*/ 194 w 2427271"/>
              <a:gd name="connsiteY5" fmla="*/ 6174476 h 6576242"/>
              <a:gd name="connsiteX6" fmla="*/ 4486 w 2427271"/>
              <a:gd name="connsiteY6" fmla="*/ 8066 h 6576242"/>
              <a:gd name="connsiteX0" fmla="*/ 4486 w 2410019"/>
              <a:gd name="connsiteY0" fmla="*/ 8066 h 6576242"/>
              <a:gd name="connsiteX1" fmla="*/ 376489 w 2410019"/>
              <a:gd name="connsiteY1" fmla="*/ 0 h 6576242"/>
              <a:gd name="connsiteX2" fmla="*/ 2410019 w 2410019"/>
              <a:gd name="connsiteY2" fmla="*/ 6576242 h 6576242"/>
              <a:gd name="connsiteX3" fmla="*/ 401840 w 2410019"/>
              <a:gd name="connsiteY3" fmla="*/ 6576122 h 6576242"/>
              <a:gd name="connsiteX4" fmla="*/ 194 w 2410019"/>
              <a:gd name="connsiteY4" fmla="*/ 6174476 h 6576242"/>
              <a:gd name="connsiteX5" fmla="*/ 4486 w 2410019"/>
              <a:gd name="connsiteY5" fmla="*/ 8066 h 6576242"/>
              <a:gd name="connsiteX0" fmla="*/ 4486 w 401840"/>
              <a:gd name="connsiteY0" fmla="*/ 8066 h 6576122"/>
              <a:gd name="connsiteX1" fmla="*/ 376489 w 401840"/>
              <a:gd name="connsiteY1" fmla="*/ 0 h 6576122"/>
              <a:gd name="connsiteX2" fmla="*/ 401840 w 401840"/>
              <a:gd name="connsiteY2" fmla="*/ 6576122 h 6576122"/>
              <a:gd name="connsiteX3" fmla="*/ 194 w 401840"/>
              <a:gd name="connsiteY3" fmla="*/ 6174476 h 6576122"/>
              <a:gd name="connsiteX4" fmla="*/ 4486 w 401840"/>
              <a:gd name="connsiteY4" fmla="*/ 8066 h 6576122"/>
              <a:gd name="connsiteX0" fmla="*/ 4486 w 401840"/>
              <a:gd name="connsiteY0" fmla="*/ 1242 h 6569298"/>
              <a:gd name="connsiteX1" fmla="*/ 369665 w 401840"/>
              <a:gd name="connsiteY1" fmla="*/ 0 h 6569298"/>
              <a:gd name="connsiteX2" fmla="*/ 401840 w 401840"/>
              <a:gd name="connsiteY2" fmla="*/ 6569298 h 6569298"/>
              <a:gd name="connsiteX3" fmla="*/ 194 w 401840"/>
              <a:gd name="connsiteY3" fmla="*/ 6167652 h 6569298"/>
              <a:gd name="connsiteX4" fmla="*/ 4486 w 401840"/>
              <a:gd name="connsiteY4" fmla="*/ 1242 h 6569298"/>
              <a:gd name="connsiteX0" fmla="*/ 4486 w 371900"/>
              <a:gd name="connsiteY0" fmla="*/ 1242 h 6569298"/>
              <a:gd name="connsiteX1" fmla="*/ 369665 w 371900"/>
              <a:gd name="connsiteY1" fmla="*/ 0 h 6569298"/>
              <a:gd name="connsiteX2" fmla="*/ 367721 w 371900"/>
              <a:gd name="connsiteY2" fmla="*/ 6569298 h 6569298"/>
              <a:gd name="connsiteX3" fmla="*/ 194 w 371900"/>
              <a:gd name="connsiteY3" fmla="*/ 6167652 h 6569298"/>
              <a:gd name="connsiteX4" fmla="*/ 4486 w 371900"/>
              <a:gd name="connsiteY4" fmla="*/ 1242 h 6569298"/>
              <a:gd name="connsiteX0" fmla="*/ 4486 w 374545"/>
              <a:gd name="connsiteY0" fmla="*/ 1242 h 6569298"/>
              <a:gd name="connsiteX1" fmla="*/ 369665 w 374545"/>
              <a:gd name="connsiteY1" fmla="*/ 0 h 6569298"/>
              <a:gd name="connsiteX2" fmla="*/ 374545 w 374545"/>
              <a:gd name="connsiteY2" fmla="*/ 6569298 h 6569298"/>
              <a:gd name="connsiteX3" fmla="*/ 194 w 374545"/>
              <a:gd name="connsiteY3" fmla="*/ 6167652 h 6569298"/>
              <a:gd name="connsiteX4" fmla="*/ 4486 w 374545"/>
              <a:gd name="connsiteY4" fmla="*/ 1242 h 6569298"/>
              <a:gd name="connsiteX0" fmla="*/ 4292 w 374351"/>
              <a:gd name="connsiteY0" fmla="*/ 1242 h 6569298"/>
              <a:gd name="connsiteX1" fmla="*/ 369471 w 374351"/>
              <a:gd name="connsiteY1" fmla="*/ 0 h 6569298"/>
              <a:gd name="connsiteX2" fmla="*/ 374351 w 374351"/>
              <a:gd name="connsiteY2" fmla="*/ 6569298 h 6569298"/>
              <a:gd name="connsiteX3" fmla="*/ 0 w 374351"/>
              <a:gd name="connsiteY3" fmla="*/ 6167652 h 6569298"/>
              <a:gd name="connsiteX4" fmla="*/ 4292 w 374351"/>
              <a:gd name="connsiteY4" fmla="*/ 1242 h 6569298"/>
              <a:gd name="connsiteX0" fmla="*/ 4292 w 374351"/>
              <a:gd name="connsiteY0" fmla="*/ 1242 h 6569298"/>
              <a:gd name="connsiteX1" fmla="*/ 369471 w 374351"/>
              <a:gd name="connsiteY1" fmla="*/ 0 h 6569298"/>
              <a:gd name="connsiteX2" fmla="*/ 374351 w 374351"/>
              <a:gd name="connsiteY2" fmla="*/ 6569298 h 6569298"/>
              <a:gd name="connsiteX3" fmla="*/ 0 w 374351"/>
              <a:gd name="connsiteY3" fmla="*/ 6167652 h 6569298"/>
              <a:gd name="connsiteX4" fmla="*/ 4292 w 374351"/>
              <a:gd name="connsiteY4" fmla="*/ 1242 h 6569298"/>
              <a:gd name="connsiteX0" fmla="*/ 4292 w 374351"/>
              <a:gd name="connsiteY0" fmla="*/ 1242 h 6569298"/>
              <a:gd name="connsiteX1" fmla="*/ 369471 w 374351"/>
              <a:gd name="connsiteY1" fmla="*/ 0 h 6569298"/>
              <a:gd name="connsiteX2" fmla="*/ 374351 w 374351"/>
              <a:gd name="connsiteY2" fmla="*/ 6569298 h 6569298"/>
              <a:gd name="connsiteX3" fmla="*/ 0 w 374351"/>
              <a:gd name="connsiteY3" fmla="*/ 6167652 h 6569298"/>
              <a:gd name="connsiteX4" fmla="*/ 4292 w 374351"/>
              <a:gd name="connsiteY4" fmla="*/ 1242 h 6569298"/>
              <a:gd name="connsiteX0" fmla="*/ 4292 w 374351"/>
              <a:gd name="connsiteY0" fmla="*/ 206068 h 6569298"/>
              <a:gd name="connsiteX1" fmla="*/ 369471 w 374351"/>
              <a:gd name="connsiteY1" fmla="*/ 0 h 6569298"/>
              <a:gd name="connsiteX2" fmla="*/ 374351 w 374351"/>
              <a:gd name="connsiteY2" fmla="*/ 6569298 h 6569298"/>
              <a:gd name="connsiteX3" fmla="*/ 0 w 374351"/>
              <a:gd name="connsiteY3" fmla="*/ 6167652 h 6569298"/>
              <a:gd name="connsiteX4" fmla="*/ 4292 w 374351"/>
              <a:gd name="connsiteY4" fmla="*/ 206068 h 6569298"/>
              <a:gd name="connsiteX0" fmla="*/ 4292 w 374351"/>
              <a:gd name="connsiteY0" fmla="*/ 1242 h 6364472"/>
              <a:gd name="connsiteX1" fmla="*/ 362156 w 374351"/>
              <a:gd name="connsiteY1" fmla="*/ 0 h 6364472"/>
              <a:gd name="connsiteX2" fmla="*/ 374351 w 374351"/>
              <a:gd name="connsiteY2" fmla="*/ 6364472 h 6364472"/>
              <a:gd name="connsiteX3" fmla="*/ 0 w 374351"/>
              <a:gd name="connsiteY3" fmla="*/ 5962826 h 6364472"/>
              <a:gd name="connsiteX4" fmla="*/ 4292 w 374351"/>
              <a:gd name="connsiteY4" fmla="*/ 1242 h 6364472"/>
              <a:gd name="connsiteX0" fmla="*/ 4292 w 374351"/>
              <a:gd name="connsiteY0" fmla="*/ 0 h 6363230"/>
              <a:gd name="connsiteX1" fmla="*/ 369471 w 374351"/>
              <a:gd name="connsiteY1" fmla="*/ 6073 h 6363230"/>
              <a:gd name="connsiteX2" fmla="*/ 374351 w 374351"/>
              <a:gd name="connsiteY2" fmla="*/ 6363230 h 6363230"/>
              <a:gd name="connsiteX3" fmla="*/ 0 w 374351"/>
              <a:gd name="connsiteY3" fmla="*/ 5961584 h 6363230"/>
              <a:gd name="connsiteX4" fmla="*/ 4292 w 374351"/>
              <a:gd name="connsiteY4" fmla="*/ 0 h 6363230"/>
              <a:gd name="connsiteX0" fmla="*/ 4292 w 374351"/>
              <a:gd name="connsiteY0" fmla="*/ 8558 h 6371788"/>
              <a:gd name="connsiteX1" fmla="*/ 369471 w 374351"/>
              <a:gd name="connsiteY1" fmla="*/ 0 h 6371788"/>
              <a:gd name="connsiteX2" fmla="*/ 374351 w 374351"/>
              <a:gd name="connsiteY2" fmla="*/ 6371788 h 6371788"/>
              <a:gd name="connsiteX3" fmla="*/ 0 w 374351"/>
              <a:gd name="connsiteY3" fmla="*/ 5970142 h 6371788"/>
              <a:gd name="connsiteX4" fmla="*/ 4292 w 374351"/>
              <a:gd name="connsiteY4" fmla="*/ 8558 h 6371788"/>
              <a:gd name="connsiteX0" fmla="*/ 4292 w 378975"/>
              <a:gd name="connsiteY0" fmla="*/ 0 h 6363230"/>
              <a:gd name="connsiteX1" fmla="*/ 376787 w 378975"/>
              <a:gd name="connsiteY1" fmla="*/ 6073 h 6363230"/>
              <a:gd name="connsiteX2" fmla="*/ 374351 w 378975"/>
              <a:gd name="connsiteY2" fmla="*/ 6363230 h 6363230"/>
              <a:gd name="connsiteX3" fmla="*/ 0 w 378975"/>
              <a:gd name="connsiteY3" fmla="*/ 5961584 h 6363230"/>
              <a:gd name="connsiteX4" fmla="*/ 4292 w 378975"/>
              <a:gd name="connsiteY4" fmla="*/ 0 h 6363230"/>
              <a:gd name="connsiteX0" fmla="*/ 4292 w 378975"/>
              <a:gd name="connsiteY0" fmla="*/ 8558 h 6371788"/>
              <a:gd name="connsiteX1" fmla="*/ 376787 w 378975"/>
              <a:gd name="connsiteY1" fmla="*/ 0 h 6371788"/>
              <a:gd name="connsiteX2" fmla="*/ 374351 w 378975"/>
              <a:gd name="connsiteY2" fmla="*/ 6371788 h 6371788"/>
              <a:gd name="connsiteX3" fmla="*/ 0 w 378975"/>
              <a:gd name="connsiteY3" fmla="*/ 5970142 h 6371788"/>
              <a:gd name="connsiteX4" fmla="*/ 4292 w 378975"/>
              <a:gd name="connsiteY4" fmla="*/ 8558 h 6371788"/>
              <a:gd name="connsiteX0" fmla="*/ 4292 w 378975"/>
              <a:gd name="connsiteY0" fmla="*/ 0 h 6377861"/>
              <a:gd name="connsiteX1" fmla="*/ 376787 w 378975"/>
              <a:gd name="connsiteY1" fmla="*/ 6073 h 6377861"/>
              <a:gd name="connsiteX2" fmla="*/ 374351 w 378975"/>
              <a:gd name="connsiteY2" fmla="*/ 6377861 h 6377861"/>
              <a:gd name="connsiteX3" fmla="*/ 0 w 378975"/>
              <a:gd name="connsiteY3" fmla="*/ 5976215 h 6377861"/>
              <a:gd name="connsiteX4" fmla="*/ 4292 w 378975"/>
              <a:gd name="connsiteY4" fmla="*/ 0 h 6377861"/>
              <a:gd name="connsiteX0" fmla="*/ 4292 w 378975"/>
              <a:gd name="connsiteY0" fmla="*/ 0 h 6373098"/>
              <a:gd name="connsiteX1" fmla="*/ 376787 w 378975"/>
              <a:gd name="connsiteY1" fmla="*/ 1310 h 6373098"/>
              <a:gd name="connsiteX2" fmla="*/ 374351 w 378975"/>
              <a:gd name="connsiteY2" fmla="*/ 6373098 h 6373098"/>
              <a:gd name="connsiteX3" fmla="*/ 0 w 378975"/>
              <a:gd name="connsiteY3" fmla="*/ 5971452 h 6373098"/>
              <a:gd name="connsiteX4" fmla="*/ 4292 w 378975"/>
              <a:gd name="connsiteY4" fmla="*/ 0 h 6373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975" h="6373098">
                <a:moveTo>
                  <a:pt x="4292" y="0"/>
                </a:moveTo>
                <a:lnTo>
                  <a:pt x="376787" y="1310"/>
                </a:lnTo>
                <a:cubicBezTo>
                  <a:pt x="385237" y="2193351"/>
                  <a:pt x="365901" y="4181057"/>
                  <a:pt x="374351" y="6373098"/>
                </a:cubicBezTo>
                <a:cubicBezTo>
                  <a:pt x="152528" y="6373098"/>
                  <a:pt x="0" y="6273661"/>
                  <a:pt x="0" y="5971452"/>
                </a:cubicBezTo>
                <a:cubicBezTo>
                  <a:pt x="0" y="5669243"/>
                  <a:pt x="5737" y="1828308"/>
                  <a:pt x="4292" y="0"/>
                </a:cubicBezTo>
                <a:close/>
              </a:path>
            </a:pathLst>
          </a:custGeom>
          <a:gradFill flip="none" rotWithShape="1">
            <a:gsLst>
              <a:gs pos="0">
                <a:srgbClr val="D8450A"/>
              </a:gs>
              <a:gs pos="50000">
                <a:srgbClr val="F86F08">
                  <a:alpha val="95000"/>
                </a:srgbClr>
              </a:gs>
              <a:gs pos="100000">
                <a:srgbClr val="FC7420">
                  <a:alpha val="94000"/>
                </a:srgbClr>
              </a:gs>
            </a:gsLst>
            <a:lin ang="16200000" scaled="1"/>
            <a:tileRect/>
          </a:gradFill>
          <a:ln>
            <a:noFill/>
          </a:ln>
          <a:effectLst>
            <a:innerShdw blurRad="38100" dist="12700" dir="10800000">
              <a:prstClr val="black">
                <a:alpha val="44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487" name="Text Placeholder 16"/>
          <p:cNvSpPr>
            <a:spLocks noGrp="1"/>
          </p:cNvSpPr>
          <p:nvPr>
            <p:ph type="body" idx="1"/>
          </p:nvPr>
        </p:nvSpPr>
        <p:spPr bwMode="auto">
          <a:xfrm>
            <a:off x="533400" y="801291"/>
            <a:ext cx="8324850" cy="349924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 name="Text Box 1"/>
          <p:cNvSpPr txBox="1">
            <a:spLocks noChangeArrowheads="1"/>
          </p:cNvSpPr>
          <p:nvPr/>
        </p:nvSpPr>
        <p:spPr bwMode="black">
          <a:xfrm>
            <a:off x="5109082" y="4763040"/>
            <a:ext cx="3839007" cy="307777"/>
          </a:xfrm>
          <a:prstGeom prst="rect">
            <a:avLst/>
          </a:prstGeom>
          <a:noFill/>
          <a:ln w="25400">
            <a:noFill/>
            <a:miter lim="800000"/>
            <a:headEnd/>
            <a:tailEnd type="none" w="lg" len="sm"/>
          </a:ln>
          <a:effectLst/>
        </p:spPr>
        <p:txBody>
          <a:bodyPr vert="horz" wrap="square" lIns="0" tIns="0" rIns="0" bIns="0" numCol="1" anchor="t"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dirty="0" smtClean="0">
                <a:ln>
                  <a:noFill/>
                </a:ln>
                <a:solidFill>
                  <a:schemeClr val="bg1">
                    <a:lumMod val="50000"/>
                  </a:schemeClr>
                </a:solidFill>
                <a:effectLst/>
                <a:latin typeface="Arial Narrow" pitchFamily="34" charset="0"/>
                <a:cs typeface="Arial" pitchFamily="34" charset="0"/>
              </a:rPr>
              <a:t>Freescale, the Freescale logo, AltiVec, C-5, CodeTEST, CodeWarrior, ColdFire, C-Ware, the Energy Efficient Solutions logo, mobileGT, PowerQUICC, QorIQ, StarCore and Symphony are trademarks of Freescale Semiconductor, Inc., Reg. U.S. Pat. &amp; Tm. Off. BeeKit, BeeStack, ColdFire+, CoreNet, Flexis, Kinetis, MXC, Platform in a Package, Processor Expert, QorIQ Qonverge, Qorivva, QUICC Engine, SMARTMOS, TurboLink, VortiQa and Xtrinsic are trademarks of Freescale Semiconductor, Inc. All other product or service names are the property of their respective owners. © 2011 Freescale Semiconductor, Inc.</a:t>
            </a:r>
          </a:p>
        </p:txBody>
      </p:sp>
      <p:sp>
        <p:nvSpPr>
          <p:cNvPr id="27" name="Slide Number Placeholder 1"/>
          <p:cNvSpPr txBox="1">
            <a:spLocks/>
          </p:cNvSpPr>
          <p:nvPr/>
        </p:nvSpPr>
        <p:spPr>
          <a:xfrm>
            <a:off x="4680823" y="4735539"/>
            <a:ext cx="398106" cy="273844"/>
          </a:xfrm>
          <a:prstGeom prst="rect">
            <a:avLst/>
          </a:prstGeom>
        </p:spPr>
        <p:txBody>
          <a:bodyPr vert="horz" lIns="91440" tIns="45720" rIns="91440" bIns="45720" rtlCol="0" anchor="ctr"/>
          <a:lstStyle>
            <a:defPPr>
              <a:defRPr lang="en-US"/>
            </a:defPPr>
            <a:lvl1pPr algn="l" rtl="0" fontAlgn="base">
              <a:spcBef>
                <a:spcPct val="0"/>
              </a:spcBef>
              <a:spcAft>
                <a:spcPct val="0"/>
              </a:spcAft>
              <a:defRPr sz="1000" b="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9899D5D8-9A89-49C6-87E2-D5B81659BB09}" type="slidenum">
              <a:rPr lang="en-US" smtClean="0">
                <a:solidFill>
                  <a:schemeClr val="tx1">
                    <a:lumMod val="75000"/>
                    <a:lumOff val="25000"/>
                  </a:schemeClr>
                </a:solidFill>
              </a:rPr>
              <a:pPr/>
              <a:t>‹#›</a:t>
            </a:fld>
            <a:endParaRPr lang="en-US" dirty="0">
              <a:solidFill>
                <a:schemeClr val="tx1">
                  <a:lumMod val="75000"/>
                  <a:lumOff val="25000"/>
                </a:schemeClr>
              </a:solidFill>
            </a:endParaRPr>
          </a:p>
        </p:txBody>
      </p:sp>
      <p:cxnSp>
        <p:nvCxnSpPr>
          <p:cNvPr id="28" name="Straight Connector 27"/>
          <p:cNvCxnSpPr/>
          <p:nvPr/>
        </p:nvCxnSpPr>
        <p:spPr>
          <a:xfrm>
            <a:off x="5049660" y="4774812"/>
            <a:ext cx="0" cy="2075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 name="Group 28"/>
          <p:cNvGrpSpPr/>
          <p:nvPr/>
        </p:nvGrpSpPr>
        <p:grpSpPr>
          <a:xfrm>
            <a:off x="633159" y="4704424"/>
            <a:ext cx="1771650" cy="293558"/>
            <a:chOff x="633159" y="6301141"/>
            <a:chExt cx="1771650" cy="391410"/>
          </a:xfrm>
        </p:grpSpPr>
        <p:sp>
          <p:nvSpPr>
            <p:cNvPr id="30" name="Text Box 129"/>
            <p:cNvSpPr txBox="1">
              <a:spLocks noChangeAspect="1" noChangeArrowheads="1"/>
            </p:cNvSpPr>
            <p:nvPr/>
          </p:nvSpPr>
          <p:spPr bwMode="black">
            <a:xfrm>
              <a:off x="2094626" y="6487367"/>
              <a:ext cx="310183" cy="205184"/>
            </a:xfrm>
            <a:prstGeom prst="rect">
              <a:avLst/>
            </a:prstGeom>
            <a:noFill/>
            <a:ln w="9525">
              <a:noFill/>
              <a:miter lim="800000"/>
              <a:headEnd/>
              <a:tailEnd/>
            </a:ln>
            <a:effectLst/>
          </p:spPr>
          <p:txBody>
            <a:bodyPr>
              <a:spAutoFit/>
            </a:bodyPr>
            <a:lstStyle/>
            <a:p>
              <a:r>
                <a:rPr lang="en-US" sz="400" b="1"/>
                <a:t>TM</a:t>
              </a:r>
            </a:p>
          </p:txBody>
        </p:sp>
        <p:sp>
          <p:nvSpPr>
            <p:cNvPr id="31" name="Freeform 143"/>
            <p:cNvSpPr>
              <a:spLocks noChangeAspect="1"/>
            </p:cNvSpPr>
            <p:nvPr/>
          </p:nvSpPr>
          <p:spPr bwMode="black">
            <a:xfrm>
              <a:off x="739920" y="6301141"/>
              <a:ext cx="126959" cy="69294"/>
            </a:xfrm>
            <a:custGeom>
              <a:avLst/>
              <a:gdLst/>
              <a:ahLst/>
              <a:cxnLst>
                <a:cxn ang="0">
                  <a:pos x="56" y="82"/>
                </a:cxn>
                <a:cxn ang="0">
                  <a:pos x="146" y="28"/>
                </a:cxn>
                <a:cxn ang="0">
                  <a:pos x="90" y="0"/>
                </a:cxn>
                <a:cxn ang="0">
                  <a:pos x="0" y="54"/>
                </a:cxn>
                <a:cxn ang="0">
                  <a:pos x="56" y="82"/>
                </a:cxn>
              </a:cxnLst>
              <a:rect l="0" t="0" r="r" b="b"/>
              <a:pathLst>
                <a:path w="146" h="82">
                  <a:moveTo>
                    <a:pt x="56" y="82"/>
                  </a:moveTo>
                  <a:lnTo>
                    <a:pt x="146" y="28"/>
                  </a:lnTo>
                  <a:lnTo>
                    <a:pt x="90" y="0"/>
                  </a:lnTo>
                  <a:lnTo>
                    <a:pt x="0" y="54"/>
                  </a:lnTo>
                  <a:lnTo>
                    <a:pt x="56" y="82"/>
                  </a:lnTo>
                  <a:close/>
                </a:path>
              </a:pathLst>
            </a:custGeom>
            <a:solidFill>
              <a:srgbClr val="FF4F00"/>
            </a:solidFill>
            <a:ln w="9525" cap="flat" cmpd="sng">
              <a:noFill/>
              <a:prstDash val="solid"/>
              <a:round/>
              <a:headEnd type="none" w="med" len="med"/>
              <a:tailEnd type="none" w="med" len="med"/>
            </a:ln>
            <a:effectLst/>
          </p:spPr>
          <p:txBody>
            <a:bodyPr/>
            <a:lstStyle/>
            <a:p>
              <a:endParaRPr lang="en-US"/>
            </a:p>
          </p:txBody>
        </p:sp>
        <p:sp>
          <p:nvSpPr>
            <p:cNvPr id="32" name="Freeform 144"/>
            <p:cNvSpPr>
              <a:spLocks noChangeAspect="1"/>
            </p:cNvSpPr>
            <p:nvPr/>
          </p:nvSpPr>
          <p:spPr bwMode="black">
            <a:xfrm>
              <a:off x="813498" y="6338675"/>
              <a:ext cx="124073" cy="70737"/>
            </a:xfrm>
            <a:custGeom>
              <a:avLst/>
              <a:gdLst/>
              <a:ahLst/>
              <a:cxnLst>
                <a:cxn ang="0">
                  <a:pos x="54" y="84"/>
                </a:cxn>
                <a:cxn ang="0">
                  <a:pos x="144" y="30"/>
                </a:cxn>
                <a:cxn ang="0">
                  <a:pos x="90" y="0"/>
                </a:cxn>
                <a:cxn ang="0">
                  <a:pos x="0" y="54"/>
                </a:cxn>
                <a:cxn ang="0">
                  <a:pos x="54" y="84"/>
                </a:cxn>
              </a:cxnLst>
              <a:rect l="0" t="0" r="r" b="b"/>
              <a:pathLst>
                <a:path w="144" h="84">
                  <a:moveTo>
                    <a:pt x="54" y="84"/>
                  </a:moveTo>
                  <a:lnTo>
                    <a:pt x="144" y="30"/>
                  </a:lnTo>
                  <a:lnTo>
                    <a:pt x="90" y="0"/>
                  </a:lnTo>
                  <a:lnTo>
                    <a:pt x="0" y="54"/>
                  </a:lnTo>
                  <a:lnTo>
                    <a:pt x="54" y="84"/>
                  </a:lnTo>
                  <a:close/>
                </a:path>
              </a:pathLst>
            </a:custGeom>
            <a:solidFill>
              <a:srgbClr val="FED95E"/>
            </a:solidFill>
            <a:ln w="9525" cap="flat" cmpd="sng">
              <a:noFill/>
              <a:prstDash val="solid"/>
              <a:round/>
              <a:headEnd type="none" w="med" len="med"/>
              <a:tailEnd type="none" w="med" len="med"/>
            </a:ln>
            <a:effectLst/>
          </p:spPr>
          <p:txBody>
            <a:bodyPr/>
            <a:lstStyle/>
            <a:p>
              <a:endParaRPr lang="en-US"/>
            </a:p>
          </p:txBody>
        </p:sp>
        <p:sp>
          <p:nvSpPr>
            <p:cNvPr id="33" name="Freeform 145"/>
            <p:cNvSpPr>
              <a:spLocks noChangeAspect="1"/>
            </p:cNvSpPr>
            <p:nvPr/>
          </p:nvSpPr>
          <p:spPr bwMode="black">
            <a:xfrm>
              <a:off x="882748" y="6374765"/>
              <a:ext cx="126959" cy="72181"/>
            </a:xfrm>
            <a:custGeom>
              <a:avLst/>
              <a:gdLst/>
              <a:ahLst/>
              <a:cxnLst>
                <a:cxn ang="0">
                  <a:pos x="56" y="82"/>
                </a:cxn>
                <a:cxn ang="0">
                  <a:pos x="146" y="28"/>
                </a:cxn>
                <a:cxn ang="0">
                  <a:pos x="90" y="0"/>
                </a:cxn>
                <a:cxn ang="0">
                  <a:pos x="0" y="54"/>
                </a:cxn>
                <a:cxn ang="0">
                  <a:pos x="56" y="82"/>
                </a:cxn>
              </a:cxnLst>
              <a:rect l="0" t="0" r="r" b="b"/>
              <a:pathLst>
                <a:path w="146" h="82">
                  <a:moveTo>
                    <a:pt x="56" y="82"/>
                  </a:moveTo>
                  <a:lnTo>
                    <a:pt x="146" y="28"/>
                  </a:lnTo>
                  <a:lnTo>
                    <a:pt x="90" y="0"/>
                  </a:lnTo>
                  <a:lnTo>
                    <a:pt x="0" y="54"/>
                  </a:lnTo>
                  <a:lnTo>
                    <a:pt x="56" y="82"/>
                  </a:lnTo>
                  <a:close/>
                </a:path>
              </a:pathLst>
            </a:custGeom>
            <a:solidFill>
              <a:srgbClr val="FF4F00"/>
            </a:solidFill>
            <a:ln w="9525" cap="flat" cmpd="sng">
              <a:noFill/>
              <a:prstDash val="solid"/>
              <a:round/>
              <a:headEnd type="none" w="med" len="med"/>
              <a:tailEnd type="none" w="med" len="med"/>
            </a:ln>
            <a:effectLst/>
          </p:spPr>
          <p:txBody>
            <a:bodyPr/>
            <a:lstStyle/>
            <a:p>
              <a:endParaRPr lang="en-US"/>
            </a:p>
          </p:txBody>
        </p:sp>
        <p:sp>
          <p:nvSpPr>
            <p:cNvPr id="34" name="Freeform 146"/>
            <p:cNvSpPr>
              <a:spLocks noChangeAspect="1"/>
            </p:cNvSpPr>
            <p:nvPr/>
          </p:nvSpPr>
          <p:spPr bwMode="black">
            <a:xfrm>
              <a:off x="775987" y="6439728"/>
              <a:ext cx="126959" cy="72181"/>
            </a:xfrm>
            <a:custGeom>
              <a:avLst/>
              <a:gdLst/>
              <a:ahLst/>
              <a:cxnLst>
                <a:cxn ang="0">
                  <a:pos x="56" y="84"/>
                </a:cxn>
                <a:cxn ang="0">
                  <a:pos x="146" y="30"/>
                </a:cxn>
                <a:cxn ang="0">
                  <a:pos x="90" y="0"/>
                </a:cxn>
                <a:cxn ang="0">
                  <a:pos x="0" y="54"/>
                </a:cxn>
                <a:cxn ang="0">
                  <a:pos x="56" y="84"/>
                </a:cxn>
              </a:cxnLst>
              <a:rect l="0" t="0" r="r" b="b"/>
              <a:pathLst>
                <a:path w="146" h="84">
                  <a:moveTo>
                    <a:pt x="56" y="84"/>
                  </a:moveTo>
                  <a:lnTo>
                    <a:pt x="146" y="30"/>
                  </a:lnTo>
                  <a:lnTo>
                    <a:pt x="90" y="0"/>
                  </a:lnTo>
                  <a:lnTo>
                    <a:pt x="0" y="54"/>
                  </a:lnTo>
                  <a:lnTo>
                    <a:pt x="56" y="84"/>
                  </a:lnTo>
                  <a:close/>
                </a:path>
              </a:pathLst>
            </a:custGeom>
            <a:solidFill>
              <a:srgbClr val="FED95E"/>
            </a:solidFill>
            <a:ln w="9525" cap="flat" cmpd="sng">
              <a:noFill/>
              <a:prstDash val="solid"/>
              <a:round/>
              <a:headEnd type="none" w="med" len="med"/>
              <a:tailEnd type="none" w="med" len="med"/>
            </a:ln>
            <a:effectLst/>
          </p:spPr>
          <p:txBody>
            <a:bodyPr/>
            <a:lstStyle/>
            <a:p>
              <a:endParaRPr lang="en-US"/>
            </a:p>
          </p:txBody>
        </p:sp>
        <p:sp>
          <p:nvSpPr>
            <p:cNvPr id="35" name="Freeform 147"/>
            <p:cNvSpPr>
              <a:spLocks noChangeAspect="1"/>
            </p:cNvSpPr>
            <p:nvPr/>
          </p:nvSpPr>
          <p:spPr bwMode="black">
            <a:xfrm>
              <a:off x="848123" y="6478706"/>
              <a:ext cx="125516" cy="69294"/>
            </a:xfrm>
            <a:custGeom>
              <a:avLst/>
              <a:gdLst/>
              <a:ahLst/>
              <a:cxnLst>
                <a:cxn ang="0">
                  <a:pos x="56" y="82"/>
                </a:cxn>
                <a:cxn ang="0">
                  <a:pos x="146" y="28"/>
                </a:cxn>
                <a:cxn ang="0">
                  <a:pos x="90" y="0"/>
                </a:cxn>
                <a:cxn ang="0">
                  <a:pos x="0" y="54"/>
                </a:cxn>
                <a:cxn ang="0">
                  <a:pos x="56" y="82"/>
                </a:cxn>
              </a:cxnLst>
              <a:rect l="0" t="0" r="r" b="b"/>
              <a:pathLst>
                <a:path w="146" h="82">
                  <a:moveTo>
                    <a:pt x="56" y="82"/>
                  </a:moveTo>
                  <a:lnTo>
                    <a:pt x="146" y="28"/>
                  </a:lnTo>
                  <a:lnTo>
                    <a:pt x="90" y="0"/>
                  </a:lnTo>
                  <a:lnTo>
                    <a:pt x="0" y="54"/>
                  </a:lnTo>
                  <a:lnTo>
                    <a:pt x="56" y="82"/>
                  </a:lnTo>
                  <a:close/>
                </a:path>
              </a:pathLst>
            </a:custGeom>
            <a:solidFill>
              <a:srgbClr val="FF4F00"/>
            </a:solidFill>
            <a:ln w="9525" cap="flat" cmpd="sng">
              <a:noFill/>
              <a:prstDash val="solid"/>
              <a:round/>
              <a:headEnd type="none" w="med" len="med"/>
              <a:tailEnd type="none" w="med" len="med"/>
            </a:ln>
            <a:effectLst/>
          </p:spPr>
          <p:txBody>
            <a:bodyPr/>
            <a:lstStyle/>
            <a:p>
              <a:endParaRPr lang="en-US"/>
            </a:p>
          </p:txBody>
        </p:sp>
        <p:sp>
          <p:nvSpPr>
            <p:cNvPr id="36" name="Freeform 148"/>
            <p:cNvSpPr>
              <a:spLocks noChangeAspect="1"/>
            </p:cNvSpPr>
            <p:nvPr/>
          </p:nvSpPr>
          <p:spPr bwMode="black">
            <a:xfrm>
              <a:off x="670670" y="6503247"/>
              <a:ext cx="124073" cy="73624"/>
            </a:xfrm>
            <a:custGeom>
              <a:avLst/>
              <a:gdLst/>
              <a:ahLst/>
              <a:cxnLst>
                <a:cxn ang="0">
                  <a:pos x="56" y="84"/>
                </a:cxn>
                <a:cxn ang="0">
                  <a:pos x="146" y="30"/>
                </a:cxn>
                <a:cxn ang="0">
                  <a:pos x="90" y="0"/>
                </a:cxn>
                <a:cxn ang="0">
                  <a:pos x="0" y="56"/>
                </a:cxn>
                <a:cxn ang="0">
                  <a:pos x="56" y="84"/>
                </a:cxn>
              </a:cxnLst>
              <a:rect l="0" t="0" r="r" b="b"/>
              <a:pathLst>
                <a:path w="146" h="84">
                  <a:moveTo>
                    <a:pt x="56" y="84"/>
                  </a:moveTo>
                  <a:lnTo>
                    <a:pt x="146" y="30"/>
                  </a:lnTo>
                  <a:lnTo>
                    <a:pt x="90" y="0"/>
                  </a:lnTo>
                  <a:lnTo>
                    <a:pt x="0" y="56"/>
                  </a:lnTo>
                  <a:lnTo>
                    <a:pt x="56" y="84"/>
                  </a:lnTo>
                  <a:close/>
                </a:path>
              </a:pathLst>
            </a:custGeom>
            <a:solidFill>
              <a:srgbClr val="FF4F00"/>
            </a:solidFill>
            <a:ln w="9525" cap="flat" cmpd="sng">
              <a:noFill/>
              <a:prstDash val="solid"/>
              <a:round/>
              <a:headEnd type="none" w="med" len="med"/>
              <a:tailEnd type="none" w="med" len="med"/>
            </a:ln>
            <a:effectLst/>
          </p:spPr>
          <p:txBody>
            <a:bodyPr/>
            <a:lstStyle/>
            <a:p>
              <a:endParaRPr lang="en-US"/>
            </a:p>
          </p:txBody>
        </p:sp>
        <p:sp>
          <p:nvSpPr>
            <p:cNvPr id="37" name="Freeform 149"/>
            <p:cNvSpPr>
              <a:spLocks noChangeAspect="1"/>
            </p:cNvSpPr>
            <p:nvPr/>
          </p:nvSpPr>
          <p:spPr bwMode="black">
            <a:xfrm>
              <a:off x="739920" y="6540781"/>
              <a:ext cx="126959" cy="72181"/>
            </a:xfrm>
            <a:custGeom>
              <a:avLst/>
              <a:gdLst/>
              <a:ahLst/>
              <a:cxnLst>
                <a:cxn ang="0">
                  <a:pos x="56" y="82"/>
                </a:cxn>
                <a:cxn ang="0">
                  <a:pos x="146" y="28"/>
                </a:cxn>
                <a:cxn ang="0">
                  <a:pos x="90" y="0"/>
                </a:cxn>
                <a:cxn ang="0">
                  <a:pos x="0" y="54"/>
                </a:cxn>
                <a:cxn ang="0">
                  <a:pos x="56" y="82"/>
                </a:cxn>
              </a:cxnLst>
              <a:rect l="0" t="0" r="r" b="b"/>
              <a:pathLst>
                <a:path w="146" h="82">
                  <a:moveTo>
                    <a:pt x="56" y="82"/>
                  </a:moveTo>
                  <a:lnTo>
                    <a:pt x="146" y="28"/>
                  </a:lnTo>
                  <a:lnTo>
                    <a:pt x="90" y="0"/>
                  </a:lnTo>
                  <a:lnTo>
                    <a:pt x="0" y="54"/>
                  </a:lnTo>
                  <a:lnTo>
                    <a:pt x="56" y="82"/>
                  </a:lnTo>
                  <a:close/>
                </a:path>
              </a:pathLst>
            </a:custGeom>
            <a:solidFill>
              <a:srgbClr val="FED95E"/>
            </a:solidFill>
            <a:ln w="9525" cap="flat" cmpd="sng">
              <a:noFill/>
              <a:prstDash val="solid"/>
              <a:round/>
              <a:headEnd type="none" w="med" len="med"/>
              <a:tailEnd type="none" w="med" len="med"/>
            </a:ln>
            <a:effectLst/>
          </p:spPr>
          <p:txBody>
            <a:bodyPr/>
            <a:lstStyle/>
            <a:p>
              <a:endParaRPr lang="en-US"/>
            </a:p>
          </p:txBody>
        </p:sp>
        <p:sp>
          <p:nvSpPr>
            <p:cNvPr id="38" name="Freeform 150"/>
            <p:cNvSpPr>
              <a:spLocks noChangeAspect="1"/>
            </p:cNvSpPr>
            <p:nvPr/>
          </p:nvSpPr>
          <p:spPr bwMode="black">
            <a:xfrm>
              <a:off x="633159" y="6607188"/>
              <a:ext cx="126959" cy="72181"/>
            </a:xfrm>
            <a:custGeom>
              <a:avLst/>
              <a:gdLst/>
              <a:ahLst/>
              <a:cxnLst>
                <a:cxn ang="0">
                  <a:pos x="56" y="84"/>
                </a:cxn>
                <a:cxn ang="0">
                  <a:pos x="146" y="30"/>
                </a:cxn>
                <a:cxn ang="0">
                  <a:pos x="90" y="0"/>
                </a:cxn>
                <a:cxn ang="0">
                  <a:pos x="0" y="54"/>
                </a:cxn>
                <a:cxn ang="0">
                  <a:pos x="56" y="84"/>
                </a:cxn>
              </a:cxnLst>
              <a:rect l="0" t="0" r="r" b="b"/>
              <a:pathLst>
                <a:path w="146" h="84">
                  <a:moveTo>
                    <a:pt x="56" y="84"/>
                  </a:moveTo>
                  <a:lnTo>
                    <a:pt x="146" y="30"/>
                  </a:lnTo>
                  <a:lnTo>
                    <a:pt x="90" y="0"/>
                  </a:lnTo>
                  <a:lnTo>
                    <a:pt x="0" y="54"/>
                  </a:lnTo>
                  <a:lnTo>
                    <a:pt x="56" y="84"/>
                  </a:lnTo>
                  <a:close/>
                </a:path>
              </a:pathLst>
            </a:custGeom>
            <a:solidFill>
              <a:srgbClr val="FF4F00"/>
            </a:solidFill>
            <a:ln w="9525" cap="flat" cmpd="sng">
              <a:noFill/>
              <a:prstDash val="solid"/>
              <a:round/>
              <a:headEnd type="none" w="med" len="med"/>
              <a:tailEnd type="none" w="med" len="med"/>
            </a:ln>
            <a:effectLst/>
          </p:spPr>
          <p:txBody>
            <a:bodyPr/>
            <a:lstStyle/>
            <a:p>
              <a:endParaRPr lang="en-US"/>
            </a:p>
          </p:txBody>
        </p:sp>
        <p:sp>
          <p:nvSpPr>
            <p:cNvPr id="39" name="Freeform 151"/>
            <p:cNvSpPr>
              <a:spLocks noChangeAspect="1"/>
            </p:cNvSpPr>
            <p:nvPr/>
          </p:nvSpPr>
          <p:spPr bwMode="black">
            <a:xfrm>
              <a:off x="1009707" y="6488811"/>
              <a:ext cx="102433" cy="190557"/>
            </a:xfrm>
            <a:custGeom>
              <a:avLst/>
              <a:gdLst/>
              <a:ahLst/>
              <a:cxnLst>
                <a:cxn ang="0">
                  <a:pos x="12" y="45"/>
                </a:cxn>
                <a:cxn ang="0">
                  <a:pos x="0" y="45"/>
                </a:cxn>
                <a:cxn ang="0">
                  <a:pos x="3" y="30"/>
                </a:cxn>
                <a:cxn ang="0">
                  <a:pos x="15" y="30"/>
                </a:cxn>
                <a:cxn ang="0">
                  <a:pos x="17" y="22"/>
                </a:cxn>
                <a:cxn ang="0">
                  <a:pos x="44" y="0"/>
                </a:cxn>
                <a:cxn ang="0">
                  <a:pos x="59" y="1"/>
                </a:cxn>
                <a:cxn ang="0">
                  <a:pos x="56" y="19"/>
                </a:cxn>
                <a:cxn ang="0">
                  <a:pos x="49" y="19"/>
                </a:cxn>
                <a:cxn ang="0">
                  <a:pos x="40" y="25"/>
                </a:cxn>
                <a:cxn ang="0">
                  <a:pos x="39" y="30"/>
                </a:cxn>
                <a:cxn ang="0">
                  <a:pos x="54" y="30"/>
                </a:cxn>
                <a:cxn ang="0">
                  <a:pos x="51" y="45"/>
                </a:cxn>
                <a:cxn ang="0">
                  <a:pos x="36" y="45"/>
                </a:cxn>
                <a:cxn ang="0">
                  <a:pos x="23" y="110"/>
                </a:cxn>
                <a:cxn ang="0">
                  <a:pos x="0" y="110"/>
                </a:cxn>
                <a:cxn ang="0">
                  <a:pos x="12" y="45"/>
                </a:cxn>
              </a:cxnLst>
              <a:rect l="0" t="0" r="r" b="b"/>
              <a:pathLst>
                <a:path w="59" h="110">
                  <a:moveTo>
                    <a:pt x="12" y="45"/>
                  </a:moveTo>
                  <a:cubicBezTo>
                    <a:pt x="0" y="45"/>
                    <a:pt x="0" y="45"/>
                    <a:pt x="0" y="45"/>
                  </a:cubicBezTo>
                  <a:cubicBezTo>
                    <a:pt x="3" y="30"/>
                    <a:pt x="3" y="30"/>
                    <a:pt x="3" y="30"/>
                  </a:cubicBezTo>
                  <a:cubicBezTo>
                    <a:pt x="15" y="30"/>
                    <a:pt x="15" y="30"/>
                    <a:pt x="15" y="30"/>
                  </a:cubicBezTo>
                  <a:cubicBezTo>
                    <a:pt x="17" y="22"/>
                    <a:pt x="17" y="22"/>
                    <a:pt x="17" y="22"/>
                  </a:cubicBezTo>
                  <a:cubicBezTo>
                    <a:pt x="18" y="13"/>
                    <a:pt x="24" y="0"/>
                    <a:pt x="44" y="0"/>
                  </a:cubicBezTo>
                  <a:cubicBezTo>
                    <a:pt x="49" y="0"/>
                    <a:pt x="57" y="0"/>
                    <a:pt x="59" y="1"/>
                  </a:cubicBezTo>
                  <a:cubicBezTo>
                    <a:pt x="56" y="19"/>
                    <a:pt x="56" y="19"/>
                    <a:pt x="56" y="19"/>
                  </a:cubicBezTo>
                  <a:cubicBezTo>
                    <a:pt x="49" y="19"/>
                    <a:pt x="49" y="19"/>
                    <a:pt x="49" y="19"/>
                  </a:cubicBezTo>
                  <a:cubicBezTo>
                    <a:pt x="45" y="19"/>
                    <a:pt x="41" y="20"/>
                    <a:pt x="40" y="25"/>
                  </a:cubicBezTo>
                  <a:cubicBezTo>
                    <a:pt x="39" y="30"/>
                    <a:pt x="39" y="30"/>
                    <a:pt x="39" y="30"/>
                  </a:cubicBezTo>
                  <a:cubicBezTo>
                    <a:pt x="54" y="30"/>
                    <a:pt x="54" y="30"/>
                    <a:pt x="54" y="30"/>
                  </a:cubicBezTo>
                  <a:cubicBezTo>
                    <a:pt x="51" y="45"/>
                    <a:pt x="51" y="45"/>
                    <a:pt x="51" y="45"/>
                  </a:cubicBezTo>
                  <a:cubicBezTo>
                    <a:pt x="36" y="45"/>
                    <a:pt x="36" y="45"/>
                    <a:pt x="36" y="45"/>
                  </a:cubicBezTo>
                  <a:cubicBezTo>
                    <a:pt x="23" y="110"/>
                    <a:pt x="23" y="110"/>
                    <a:pt x="23" y="110"/>
                  </a:cubicBezTo>
                  <a:cubicBezTo>
                    <a:pt x="0" y="110"/>
                    <a:pt x="0" y="110"/>
                    <a:pt x="0" y="110"/>
                  </a:cubicBezTo>
                  <a:lnTo>
                    <a:pt x="12" y="45"/>
                  </a:lnTo>
                  <a:close/>
                </a:path>
              </a:pathLst>
            </a:custGeom>
            <a:solidFill>
              <a:schemeClr val="tx1"/>
            </a:solidFill>
            <a:ln w="9525">
              <a:noFill/>
              <a:round/>
              <a:headEnd/>
              <a:tailEnd/>
            </a:ln>
          </p:spPr>
          <p:txBody>
            <a:bodyPr/>
            <a:lstStyle/>
            <a:p>
              <a:endParaRPr lang="en-US"/>
            </a:p>
          </p:txBody>
        </p:sp>
        <p:sp>
          <p:nvSpPr>
            <p:cNvPr id="40" name="Freeform 152"/>
            <p:cNvSpPr>
              <a:spLocks noChangeAspect="1"/>
            </p:cNvSpPr>
            <p:nvPr/>
          </p:nvSpPr>
          <p:spPr bwMode="black">
            <a:xfrm>
              <a:off x="1094827" y="6536450"/>
              <a:ext cx="108203" cy="142918"/>
            </a:xfrm>
            <a:custGeom>
              <a:avLst/>
              <a:gdLst/>
              <a:ahLst/>
              <a:cxnLst>
                <a:cxn ang="0">
                  <a:pos x="16" y="0"/>
                </a:cxn>
                <a:cxn ang="0">
                  <a:pos x="39" y="0"/>
                </a:cxn>
                <a:cxn ang="0">
                  <a:pos x="38" y="9"/>
                </a:cxn>
                <a:cxn ang="0">
                  <a:pos x="62" y="0"/>
                </a:cxn>
                <a:cxn ang="0">
                  <a:pos x="58" y="21"/>
                </a:cxn>
                <a:cxn ang="0">
                  <a:pos x="55" y="21"/>
                </a:cxn>
                <a:cxn ang="0">
                  <a:pos x="33" y="35"/>
                </a:cxn>
                <a:cxn ang="0">
                  <a:pos x="24" y="82"/>
                </a:cxn>
                <a:cxn ang="0">
                  <a:pos x="0" y="82"/>
                </a:cxn>
                <a:cxn ang="0">
                  <a:pos x="16" y="0"/>
                </a:cxn>
              </a:cxnLst>
              <a:rect l="0" t="0" r="r" b="b"/>
              <a:pathLst>
                <a:path w="62" h="82">
                  <a:moveTo>
                    <a:pt x="16" y="0"/>
                  </a:moveTo>
                  <a:cubicBezTo>
                    <a:pt x="39" y="0"/>
                    <a:pt x="39" y="0"/>
                    <a:pt x="39" y="0"/>
                  </a:cubicBezTo>
                  <a:cubicBezTo>
                    <a:pt x="38" y="9"/>
                    <a:pt x="38" y="9"/>
                    <a:pt x="38" y="9"/>
                  </a:cubicBezTo>
                  <a:cubicBezTo>
                    <a:pt x="44" y="4"/>
                    <a:pt x="53" y="1"/>
                    <a:pt x="62" y="0"/>
                  </a:cubicBezTo>
                  <a:cubicBezTo>
                    <a:pt x="58" y="21"/>
                    <a:pt x="58" y="21"/>
                    <a:pt x="58" y="21"/>
                  </a:cubicBezTo>
                  <a:cubicBezTo>
                    <a:pt x="55" y="21"/>
                    <a:pt x="55" y="21"/>
                    <a:pt x="55" y="21"/>
                  </a:cubicBezTo>
                  <a:cubicBezTo>
                    <a:pt x="41" y="23"/>
                    <a:pt x="35" y="26"/>
                    <a:pt x="33" y="35"/>
                  </a:cubicBezTo>
                  <a:cubicBezTo>
                    <a:pt x="24" y="82"/>
                    <a:pt x="24" y="82"/>
                    <a:pt x="24" y="82"/>
                  </a:cubicBezTo>
                  <a:cubicBezTo>
                    <a:pt x="0" y="82"/>
                    <a:pt x="0" y="82"/>
                    <a:pt x="0" y="82"/>
                  </a:cubicBezTo>
                  <a:lnTo>
                    <a:pt x="16" y="0"/>
                  </a:lnTo>
                  <a:close/>
                </a:path>
              </a:pathLst>
            </a:custGeom>
            <a:solidFill>
              <a:schemeClr val="tx1"/>
            </a:solidFill>
            <a:ln w="9525">
              <a:noFill/>
              <a:round/>
              <a:headEnd/>
              <a:tailEnd/>
            </a:ln>
          </p:spPr>
          <p:txBody>
            <a:bodyPr/>
            <a:lstStyle/>
            <a:p>
              <a:endParaRPr lang="en-US"/>
            </a:p>
          </p:txBody>
        </p:sp>
        <p:sp>
          <p:nvSpPr>
            <p:cNvPr id="41" name="Freeform 153"/>
            <p:cNvSpPr>
              <a:spLocks noChangeAspect="1" noEditPoints="1"/>
            </p:cNvSpPr>
            <p:nvPr/>
          </p:nvSpPr>
          <p:spPr bwMode="black">
            <a:xfrm>
              <a:off x="1780115" y="6533563"/>
              <a:ext cx="150042" cy="148692"/>
            </a:xfrm>
            <a:custGeom>
              <a:avLst/>
              <a:gdLst/>
              <a:ahLst/>
              <a:cxnLst>
                <a:cxn ang="0">
                  <a:pos x="76" y="67"/>
                </a:cxn>
                <a:cxn ang="0">
                  <a:pos x="75" y="84"/>
                </a:cxn>
                <a:cxn ang="0">
                  <a:pos x="53" y="84"/>
                </a:cxn>
                <a:cxn ang="0">
                  <a:pos x="53" y="75"/>
                </a:cxn>
                <a:cxn ang="0">
                  <a:pos x="52" y="75"/>
                </a:cxn>
                <a:cxn ang="0">
                  <a:pos x="26" y="86"/>
                </a:cxn>
                <a:cxn ang="0">
                  <a:pos x="3" y="62"/>
                </a:cxn>
                <a:cxn ang="0">
                  <a:pos x="51" y="32"/>
                </a:cxn>
                <a:cxn ang="0">
                  <a:pos x="60" y="30"/>
                </a:cxn>
                <a:cxn ang="0">
                  <a:pos x="61" y="24"/>
                </a:cxn>
                <a:cxn ang="0">
                  <a:pos x="51" y="15"/>
                </a:cxn>
                <a:cxn ang="0">
                  <a:pos x="37" y="26"/>
                </a:cxn>
                <a:cxn ang="0">
                  <a:pos x="14" y="26"/>
                </a:cxn>
                <a:cxn ang="0">
                  <a:pos x="52" y="0"/>
                </a:cxn>
                <a:cxn ang="0">
                  <a:pos x="84" y="24"/>
                </a:cxn>
                <a:cxn ang="0">
                  <a:pos x="76" y="67"/>
                </a:cxn>
                <a:cxn ang="0">
                  <a:pos x="57" y="44"/>
                </a:cxn>
                <a:cxn ang="0">
                  <a:pos x="40" y="49"/>
                </a:cxn>
                <a:cxn ang="0">
                  <a:pos x="27" y="59"/>
                </a:cxn>
                <a:cxn ang="0">
                  <a:pos x="36" y="68"/>
                </a:cxn>
                <a:cxn ang="0">
                  <a:pos x="56" y="50"/>
                </a:cxn>
                <a:cxn ang="0">
                  <a:pos x="57" y="44"/>
                </a:cxn>
              </a:cxnLst>
              <a:rect l="0" t="0" r="r" b="b"/>
              <a:pathLst>
                <a:path w="87" h="86">
                  <a:moveTo>
                    <a:pt x="76" y="67"/>
                  </a:moveTo>
                  <a:cubicBezTo>
                    <a:pt x="75" y="72"/>
                    <a:pt x="74" y="79"/>
                    <a:pt x="75" y="84"/>
                  </a:cubicBezTo>
                  <a:cubicBezTo>
                    <a:pt x="53" y="84"/>
                    <a:pt x="53" y="84"/>
                    <a:pt x="53" y="84"/>
                  </a:cubicBezTo>
                  <a:cubicBezTo>
                    <a:pt x="52" y="81"/>
                    <a:pt x="52" y="78"/>
                    <a:pt x="53" y="75"/>
                  </a:cubicBezTo>
                  <a:cubicBezTo>
                    <a:pt x="52" y="75"/>
                    <a:pt x="52" y="75"/>
                    <a:pt x="52" y="75"/>
                  </a:cubicBezTo>
                  <a:cubicBezTo>
                    <a:pt x="47" y="82"/>
                    <a:pt x="34" y="86"/>
                    <a:pt x="26" y="86"/>
                  </a:cubicBezTo>
                  <a:cubicBezTo>
                    <a:pt x="10" y="86"/>
                    <a:pt x="0" y="77"/>
                    <a:pt x="3" y="62"/>
                  </a:cubicBezTo>
                  <a:cubicBezTo>
                    <a:pt x="7" y="42"/>
                    <a:pt x="24" y="35"/>
                    <a:pt x="51" y="32"/>
                  </a:cubicBezTo>
                  <a:cubicBezTo>
                    <a:pt x="60" y="30"/>
                    <a:pt x="60" y="30"/>
                    <a:pt x="60" y="30"/>
                  </a:cubicBezTo>
                  <a:cubicBezTo>
                    <a:pt x="61" y="24"/>
                    <a:pt x="61" y="24"/>
                    <a:pt x="61" y="24"/>
                  </a:cubicBezTo>
                  <a:cubicBezTo>
                    <a:pt x="62" y="17"/>
                    <a:pt x="58" y="15"/>
                    <a:pt x="51" y="15"/>
                  </a:cubicBezTo>
                  <a:cubicBezTo>
                    <a:pt x="44" y="15"/>
                    <a:pt x="40" y="18"/>
                    <a:pt x="37" y="26"/>
                  </a:cubicBezTo>
                  <a:cubicBezTo>
                    <a:pt x="14" y="26"/>
                    <a:pt x="14" y="26"/>
                    <a:pt x="14" y="26"/>
                  </a:cubicBezTo>
                  <a:cubicBezTo>
                    <a:pt x="19" y="2"/>
                    <a:pt x="41" y="0"/>
                    <a:pt x="52" y="0"/>
                  </a:cubicBezTo>
                  <a:cubicBezTo>
                    <a:pt x="75" y="0"/>
                    <a:pt x="87" y="5"/>
                    <a:pt x="84" y="24"/>
                  </a:cubicBezTo>
                  <a:lnTo>
                    <a:pt x="76" y="67"/>
                  </a:lnTo>
                  <a:close/>
                  <a:moveTo>
                    <a:pt x="57" y="44"/>
                  </a:moveTo>
                  <a:cubicBezTo>
                    <a:pt x="40" y="49"/>
                    <a:pt x="40" y="49"/>
                    <a:pt x="40" y="49"/>
                  </a:cubicBezTo>
                  <a:cubicBezTo>
                    <a:pt x="34" y="50"/>
                    <a:pt x="28" y="53"/>
                    <a:pt x="27" y="59"/>
                  </a:cubicBezTo>
                  <a:cubicBezTo>
                    <a:pt x="25" y="66"/>
                    <a:pt x="30" y="68"/>
                    <a:pt x="36" y="68"/>
                  </a:cubicBezTo>
                  <a:cubicBezTo>
                    <a:pt x="45" y="68"/>
                    <a:pt x="54" y="62"/>
                    <a:pt x="56" y="50"/>
                  </a:cubicBezTo>
                  <a:lnTo>
                    <a:pt x="57" y="44"/>
                  </a:lnTo>
                  <a:close/>
                </a:path>
              </a:pathLst>
            </a:custGeom>
            <a:solidFill>
              <a:schemeClr val="tx1"/>
            </a:solidFill>
            <a:ln w="9525">
              <a:noFill/>
              <a:round/>
              <a:headEnd/>
              <a:tailEnd/>
            </a:ln>
          </p:spPr>
          <p:txBody>
            <a:bodyPr/>
            <a:lstStyle/>
            <a:p>
              <a:endParaRPr lang="en-US"/>
            </a:p>
          </p:txBody>
        </p:sp>
        <p:sp>
          <p:nvSpPr>
            <p:cNvPr id="42" name="Freeform 154"/>
            <p:cNvSpPr>
              <a:spLocks noChangeAspect="1"/>
            </p:cNvSpPr>
            <p:nvPr/>
          </p:nvSpPr>
          <p:spPr bwMode="black">
            <a:xfrm>
              <a:off x="1934485" y="6490255"/>
              <a:ext cx="77906" cy="189114"/>
            </a:xfrm>
            <a:custGeom>
              <a:avLst/>
              <a:gdLst/>
              <a:ahLst/>
              <a:cxnLst>
                <a:cxn ang="0">
                  <a:pos x="0" y="218"/>
                </a:cxn>
                <a:cxn ang="0">
                  <a:pos x="42" y="0"/>
                </a:cxn>
                <a:cxn ang="0">
                  <a:pos x="90" y="0"/>
                </a:cxn>
                <a:cxn ang="0">
                  <a:pos x="48" y="218"/>
                </a:cxn>
                <a:cxn ang="0">
                  <a:pos x="0" y="218"/>
                </a:cxn>
              </a:cxnLst>
              <a:rect l="0" t="0" r="r" b="b"/>
              <a:pathLst>
                <a:path w="90" h="218">
                  <a:moveTo>
                    <a:pt x="0" y="218"/>
                  </a:moveTo>
                  <a:lnTo>
                    <a:pt x="42" y="0"/>
                  </a:lnTo>
                  <a:lnTo>
                    <a:pt x="90" y="0"/>
                  </a:lnTo>
                  <a:lnTo>
                    <a:pt x="48" y="218"/>
                  </a:lnTo>
                  <a:lnTo>
                    <a:pt x="0" y="218"/>
                  </a:lnTo>
                  <a:close/>
                </a:path>
              </a:pathLst>
            </a:custGeom>
            <a:solidFill>
              <a:schemeClr val="tx1"/>
            </a:solidFill>
            <a:ln w="9525">
              <a:noFill/>
              <a:round/>
              <a:headEnd/>
              <a:tailEnd/>
            </a:ln>
          </p:spPr>
          <p:txBody>
            <a:bodyPr/>
            <a:lstStyle/>
            <a:p>
              <a:endParaRPr lang="en-US"/>
            </a:p>
          </p:txBody>
        </p:sp>
        <p:sp>
          <p:nvSpPr>
            <p:cNvPr id="43" name="Freeform 155"/>
            <p:cNvSpPr>
              <a:spLocks noChangeAspect="1" noEditPoints="1"/>
            </p:cNvSpPr>
            <p:nvPr/>
          </p:nvSpPr>
          <p:spPr bwMode="black">
            <a:xfrm>
              <a:off x="1190046" y="6533563"/>
              <a:ext cx="154370" cy="148692"/>
            </a:xfrm>
            <a:custGeom>
              <a:avLst/>
              <a:gdLst/>
              <a:ahLst/>
              <a:cxnLst>
                <a:cxn ang="0">
                  <a:pos x="42" y="68"/>
                </a:cxn>
                <a:cxn ang="0">
                  <a:pos x="28" y="48"/>
                </a:cxn>
                <a:cxn ang="0">
                  <a:pos x="84" y="48"/>
                </a:cxn>
                <a:cxn ang="0">
                  <a:pos x="53" y="0"/>
                </a:cxn>
                <a:cxn ang="0">
                  <a:pos x="4" y="45"/>
                </a:cxn>
                <a:cxn ang="0">
                  <a:pos x="37" y="86"/>
                </a:cxn>
                <a:cxn ang="0">
                  <a:pos x="80" y="63"/>
                </a:cxn>
                <a:cxn ang="0">
                  <a:pos x="64" y="55"/>
                </a:cxn>
                <a:cxn ang="0">
                  <a:pos x="42" y="68"/>
                </a:cxn>
                <a:cxn ang="0">
                  <a:pos x="50" y="18"/>
                </a:cxn>
                <a:cxn ang="0">
                  <a:pos x="63" y="33"/>
                </a:cxn>
                <a:cxn ang="0">
                  <a:pos x="30" y="33"/>
                </a:cxn>
                <a:cxn ang="0">
                  <a:pos x="50" y="18"/>
                </a:cxn>
              </a:cxnLst>
              <a:rect l="0" t="0" r="r" b="b"/>
              <a:pathLst>
                <a:path w="89" h="86">
                  <a:moveTo>
                    <a:pt x="42" y="68"/>
                  </a:moveTo>
                  <a:cubicBezTo>
                    <a:pt x="34" y="68"/>
                    <a:pt x="25" y="63"/>
                    <a:pt x="28" y="48"/>
                  </a:cubicBezTo>
                  <a:cubicBezTo>
                    <a:pt x="84" y="48"/>
                    <a:pt x="84" y="48"/>
                    <a:pt x="84" y="48"/>
                  </a:cubicBezTo>
                  <a:cubicBezTo>
                    <a:pt x="89" y="23"/>
                    <a:pt x="83" y="0"/>
                    <a:pt x="53" y="0"/>
                  </a:cubicBezTo>
                  <a:cubicBezTo>
                    <a:pt x="28" y="0"/>
                    <a:pt x="10" y="17"/>
                    <a:pt x="4" y="45"/>
                  </a:cubicBezTo>
                  <a:cubicBezTo>
                    <a:pt x="0" y="68"/>
                    <a:pt x="11" y="86"/>
                    <a:pt x="37" y="86"/>
                  </a:cubicBezTo>
                  <a:cubicBezTo>
                    <a:pt x="55" y="86"/>
                    <a:pt x="69" y="79"/>
                    <a:pt x="80" y="63"/>
                  </a:cubicBezTo>
                  <a:cubicBezTo>
                    <a:pt x="64" y="55"/>
                    <a:pt x="64" y="55"/>
                    <a:pt x="64" y="55"/>
                  </a:cubicBezTo>
                  <a:cubicBezTo>
                    <a:pt x="55" y="64"/>
                    <a:pt x="50" y="68"/>
                    <a:pt x="42" y="68"/>
                  </a:cubicBezTo>
                  <a:close/>
                  <a:moveTo>
                    <a:pt x="50" y="18"/>
                  </a:moveTo>
                  <a:cubicBezTo>
                    <a:pt x="56" y="18"/>
                    <a:pt x="64" y="21"/>
                    <a:pt x="63" y="33"/>
                  </a:cubicBezTo>
                  <a:cubicBezTo>
                    <a:pt x="30" y="33"/>
                    <a:pt x="30" y="33"/>
                    <a:pt x="30" y="33"/>
                  </a:cubicBezTo>
                  <a:cubicBezTo>
                    <a:pt x="34" y="22"/>
                    <a:pt x="43" y="18"/>
                    <a:pt x="50" y="18"/>
                  </a:cubicBezTo>
                  <a:close/>
                </a:path>
              </a:pathLst>
            </a:custGeom>
            <a:solidFill>
              <a:schemeClr val="tx1"/>
            </a:solidFill>
            <a:ln w="9525">
              <a:noFill/>
              <a:round/>
              <a:headEnd/>
              <a:tailEnd/>
            </a:ln>
          </p:spPr>
          <p:txBody>
            <a:bodyPr/>
            <a:lstStyle/>
            <a:p>
              <a:endParaRPr lang="en-US"/>
            </a:p>
          </p:txBody>
        </p:sp>
        <p:sp>
          <p:nvSpPr>
            <p:cNvPr id="44" name="Freeform 156"/>
            <p:cNvSpPr>
              <a:spLocks noChangeAspect="1" noEditPoints="1"/>
            </p:cNvSpPr>
            <p:nvPr/>
          </p:nvSpPr>
          <p:spPr bwMode="black">
            <a:xfrm>
              <a:off x="1344416" y="6533563"/>
              <a:ext cx="154370" cy="148692"/>
            </a:xfrm>
            <a:custGeom>
              <a:avLst/>
              <a:gdLst/>
              <a:ahLst/>
              <a:cxnLst>
                <a:cxn ang="0">
                  <a:pos x="42" y="68"/>
                </a:cxn>
                <a:cxn ang="0">
                  <a:pos x="28" y="48"/>
                </a:cxn>
                <a:cxn ang="0">
                  <a:pos x="84" y="48"/>
                </a:cxn>
                <a:cxn ang="0">
                  <a:pos x="53" y="0"/>
                </a:cxn>
                <a:cxn ang="0">
                  <a:pos x="5" y="45"/>
                </a:cxn>
                <a:cxn ang="0">
                  <a:pos x="37" y="86"/>
                </a:cxn>
                <a:cxn ang="0">
                  <a:pos x="81" y="63"/>
                </a:cxn>
                <a:cxn ang="0">
                  <a:pos x="64" y="55"/>
                </a:cxn>
                <a:cxn ang="0">
                  <a:pos x="42" y="68"/>
                </a:cxn>
                <a:cxn ang="0">
                  <a:pos x="50" y="18"/>
                </a:cxn>
                <a:cxn ang="0">
                  <a:pos x="63" y="33"/>
                </a:cxn>
                <a:cxn ang="0">
                  <a:pos x="31" y="33"/>
                </a:cxn>
                <a:cxn ang="0">
                  <a:pos x="50" y="18"/>
                </a:cxn>
              </a:cxnLst>
              <a:rect l="0" t="0" r="r" b="b"/>
              <a:pathLst>
                <a:path w="89" h="86">
                  <a:moveTo>
                    <a:pt x="42" y="68"/>
                  </a:moveTo>
                  <a:cubicBezTo>
                    <a:pt x="34" y="68"/>
                    <a:pt x="25" y="63"/>
                    <a:pt x="28" y="48"/>
                  </a:cubicBezTo>
                  <a:cubicBezTo>
                    <a:pt x="84" y="48"/>
                    <a:pt x="84" y="48"/>
                    <a:pt x="84" y="48"/>
                  </a:cubicBezTo>
                  <a:cubicBezTo>
                    <a:pt x="89" y="23"/>
                    <a:pt x="83" y="0"/>
                    <a:pt x="53" y="0"/>
                  </a:cubicBezTo>
                  <a:cubicBezTo>
                    <a:pt x="29" y="0"/>
                    <a:pt x="10" y="17"/>
                    <a:pt x="5" y="45"/>
                  </a:cubicBezTo>
                  <a:cubicBezTo>
                    <a:pt x="0" y="68"/>
                    <a:pt x="12" y="86"/>
                    <a:pt x="37" y="86"/>
                  </a:cubicBezTo>
                  <a:cubicBezTo>
                    <a:pt x="55" y="86"/>
                    <a:pt x="69" y="79"/>
                    <a:pt x="81" y="63"/>
                  </a:cubicBezTo>
                  <a:cubicBezTo>
                    <a:pt x="64" y="55"/>
                    <a:pt x="64" y="55"/>
                    <a:pt x="64" y="55"/>
                  </a:cubicBezTo>
                  <a:cubicBezTo>
                    <a:pt x="55" y="64"/>
                    <a:pt x="50" y="68"/>
                    <a:pt x="42" y="68"/>
                  </a:cubicBezTo>
                  <a:close/>
                  <a:moveTo>
                    <a:pt x="50" y="18"/>
                  </a:moveTo>
                  <a:cubicBezTo>
                    <a:pt x="57" y="18"/>
                    <a:pt x="65" y="21"/>
                    <a:pt x="63" y="33"/>
                  </a:cubicBezTo>
                  <a:cubicBezTo>
                    <a:pt x="31" y="33"/>
                    <a:pt x="31" y="33"/>
                    <a:pt x="31" y="33"/>
                  </a:cubicBezTo>
                  <a:cubicBezTo>
                    <a:pt x="34" y="22"/>
                    <a:pt x="43" y="18"/>
                    <a:pt x="50" y="18"/>
                  </a:cubicBezTo>
                  <a:close/>
                </a:path>
              </a:pathLst>
            </a:custGeom>
            <a:solidFill>
              <a:schemeClr val="tx1"/>
            </a:solidFill>
            <a:ln w="9525">
              <a:noFill/>
              <a:round/>
              <a:headEnd/>
              <a:tailEnd/>
            </a:ln>
          </p:spPr>
          <p:txBody>
            <a:bodyPr/>
            <a:lstStyle/>
            <a:p>
              <a:endParaRPr lang="en-US"/>
            </a:p>
          </p:txBody>
        </p:sp>
        <p:sp>
          <p:nvSpPr>
            <p:cNvPr id="45" name="Freeform 157"/>
            <p:cNvSpPr>
              <a:spLocks noChangeAspect="1" noEditPoints="1"/>
            </p:cNvSpPr>
            <p:nvPr/>
          </p:nvSpPr>
          <p:spPr bwMode="black">
            <a:xfrm>
              <a:off x="2000850" y="6533563"/>
              <a:ext cx="152927" cy="148692"/>
            </a:xfrm>
            <a:custGeom>
              <a:avLst/>
              <a:gdLst/>
              <a:ahLst/>
              <a:cxnLst>
                <a:cxn ang="0">
                  <a:pos x="41" y="68"/>
                </a:cxn>
                <a:cxn ang="0">
                  <a:pos x="28" y="48"/>
                </a:cxn>
                <a:cxn ang="0">
                  <a:pos x="84" y="48"/>
                </a:cxn>
                <a:cxn ang="0">
                  <a:pos x="53" y="0"/>
                </a:cxn>
                <a:cxn ang="0">
                  <a:pos x="4" y="45"/>
                </a:cxn>
                <a:cxn ang="0">
                  <a:pos x="36" y="86"/>
                </a:cxn>
                <a:cxn ang="0">
                  <a:pos x="80" y="63"/>
                </a:cxn>
                <a:cxn ang="0">
                  <a:pos x="63" y="55"/>
                </a:cxn>
                <a:cxn ang="0">
                  <a:pos x="41" y="68"/>
                </a:cxn>
                <a:cxn ang="0">
                  <a:pos x="49" y="18"/>
                </a:cxn>
                <a:cxn ang="0">
                  <a:pos x="63" y="33"/>
                </a:cxn>
                <a:cxn ang="0">
                  <a:pos x="30" y="33"/>
                </a:cxn>
                <a:cxn ang="0">
                  <a:pos x="49" y="18"/>
                </a:cxn>
              </a:cxnLst>
              <a:rect l="0" t="0" r="r" b="b"/>
              <a:pathLst>
                <a:path w="88" h="86">
                  <a:moveTo>
                    <a:pt x="41" y="68"/>
                  </a:moveTo>
                  <a:cubicBezTo>
                    <a:pt x="34" y="68"/>
                    <a:pt x="25" y="63"/>
                    <a:pt x="28" y="48"/>
                  </a:cubicBezTo>
                  <a:cubicBezTo>
                    <a:pt x="84" y="48"/>
                    <a:pt x="84" y="48"/>
                    <a:pt x="84" y="48"/>
                  </a:cubicBezTo>
                  <a:cubicBezTo>
                    <a:pt x="88" y="23"/>
                    <a:pt x="83" y="0"/>
                    <a:pt x="53" y="0"/>
                  </a:cubicBezTo>
                  <a:cubicBezTo>
                    <a:pt x="28" y="0"/>
                    <a:pt x="10" y="17"/>
                    <a:pt x="4" y="45"/>
                  </a:cubicBezTo>
                  <a:cubicBezTo>
                    <a:pt x="0" y="68"/>
                    <a:pt x="11" y="86"/>
                    <a:pt x="36" y="86"/>
                  </a:cubicBezTo>
                  <a:cubicBezTo>
                    <a:pt x="55" y="86"/>
                    <a:pt x="69" y="79"/>
                    <a:pt x="80" y="63"/>
                  </a:cubicBezTo>
                  <a:cubicBezTo>
                    <a:pt x="63" y="55"/>
                    <a:pt x="63" y="55"/>
                    <a:pt x="63" y="55"/>
                  </a:cubicBezTo>
                  <a:cubicBezTo>
                    <a:pt x="55" y="64"/>
                    <a:pt x="50" y="68"/>
                    <a:pt x="41" y="68"/>
                  </a:cubicBezTo>
                  <a:close/>
                  <a:moveTo>
                    <a:pt x="49" y="18"/>
                  </a:moveTo>
                  <a:cubicBezTo>
                    <a:pt x="56" y="18"/>
                    <a:pt x="64" y="21"/>
                    <a:pt x="63" y="33"/>
                  </a:cubicBezTo>
                  <a:cubicBezTo>
                    <a:pt x="30" y="33"/>
                    <a:pt x="30" y="33"/>
                    <a:pt x="30" y="33"/>
                  </a:cubicBezTo>
                  <a:cubicBezTo>
                    <a:pt x="33" y="22"/>
                    <a:pt x="42" y="18"/>
                    <a:pt x="49" y="18"/>
                  </a:cubicBezTo>
                  <a:close/>
                </a:path>
              </a:pathLst>
            </a:custGeom>
            <a:solidFill>
              <a:schemeClr val="tx1"/>
            </a:solidFill>
            <a:ln w="9525">
              <a:noFill/>
              <a:round/>
              <a:headEnd/>
              <a:tailEnd/>
            </a:ln>
          </p:spPr>
          <p:txBody>
            <a:bodyPr/>
            <a:lstStyle/>
            <a:p>
              <a:endParaRPr lang="en-US"/>
            </a:p>
          </p:txBody>
        </p:sp>
        <p:sp>
          <p:nvSpPr>
            <p:cNvPr id="46" name="Freeform 158"/>
            <p:cNvSpPr>
              <a:spLocks noChangeAspect="1"/>
            </p:cNvSpPr>
            <p:nvPr/>
          </p:nvSpPr>
          <p:spPr bwMode="black">
            <a:xfrm>
              <a:off x="1635844" y="6533563"/>
              <a:ext cx="148599" cy="148692"/>
            </a:xfrm>
            <a:custGeom>
              <a:avLst/>
              <a:gdLst/>
              <a:ahLst/>
              <a:cxnLst>
                <a:cxn ang="0">
                  <a:pos x="63" y="56"/>
                </a:cxn>
                <a:cxn ang="0">
                  <a:pos x="44" y="67"/>
                </a:cxn>
                <a:cxn ang="0">
                  <a:pos x="30" y="43"/>
                </a:cxn>
                <a:cxn ang="0">
                  <a:pos x="53" y="19"/>
                </a:cxn>
                <a:cxn ang="0">
                  <a:pos x="67" y="31"/>
                </a:cxn>
                <a:cxn ang="0">
                  <a:pos x="86" y="19"/>
                </a:cxn>
                <a:cxn ang="0">
                  <a:pos x="54" y="0"/>
                </a:cxn>
                <a:cxn ang="0">
                  <a:pos x="5" y="43"/>
                </a:cxn>
                <a:cxn ang="0">
                  <a:pos x="38" y="86"/>
                </a:cxn>
                <a:cxn ang="0">
                  <a:pos x="79" y="64"/>
                </a:cxn>
                <a:cxn ang="0">
                  <a:pos x="63" y="56"/>
                </a:cxn>
              </a:cxnLst>
              <a:rect l="0" t="0" r="r" b="b"/>
              <a:pathLst>
                <a:path w="86" h="86">
                  <a:moveTo>
                    <a:pt x="63" y="56"/>
                  </a:moveTo>
                  <a:cubicBezTo>
                    <a:pt x="57" y="65"/>
                    <a:pt x="51" y="67"/>
                    <a:pt x="44" y="67"/>
                  </a:cubicBezTo>
                  <a:cubicBezTo>
                    <a:pt x="31" y="67"/>
                    <a:pt x="27" y="57"/>
                    <a:pt x="30" y="43"/>
                  </a:cubicBezTo>
                  <a:cubicBezTo>
                    <a:pt x="33" y="29"/>
                    <a:pt x="40" y="19"/>
                    <a:pt x="53" y="19"/>
                  </a:cubicBezTo>
                  <a:cubicBezTo>
                    <a:pt x="57" y="19"/>
                    <a:pt x="65" y="21"/>
                    <a:pt x="67" y="31"/>
                  </a:cubicBezTo>
                  <a:cubicBezTo>
                    <a:pt x="86" y="19"/>
                    <a:pt x="86" y="19"/>
                    <a:pt x="86" y="19"/>
                  </a:cubicBezTo>
                  <a:cubicBezTo>
                    <a:pt x="81" y="6"/>
                    <a:pt x="69" y="0"/>
                    <a:pt x="54" y="0"/>
                  </a:cubicBezTo>
                  <a:cubicBezTo>
                    <a:pt x="31" y="0"/>
                    <a:pt x="10" y="16"/>
                    <a:pt x="5" y="43"/>
                  </a:cubicBezTo>
                  <a:cubicBezTo>
                    <a:pt x="0" y="70"/>
                    <a:pt x="14" y="86"/>
                    <a:pt x="38" y="86"/>
                  </a:cubicBezTo>
                  <a:cubicBezTo>
                    <a:pt x="54" y="86"/>
                    <a:pt x="69" y="77"/>
                    <a:pt x="79" y="64"/>
                  </a:cubicBezTo>
                  <a:lnTo>
                    <a:pt x="63" y="56"/>
                  </a:lnTo>
                  <a:close/>
                </a:path>
              </a:pathLst>
            </a:custGeom>
            <a:solidFill>
              <a:schemeClr val="tx1"/>
            </a:solidFill>
            <a:ln w="9525">
              <a:noFill/>
              <a:round/>
              <a:headEnd/>
              <a:tailEnd/>
            </a:ln>
          </p:spPr>
          <p:txBody>
            <a:bodyPr/>
            <a:lstStyle/>
            <a:p>
              <a:endParaRPr lang="en-US"/>
            </a:p>
          </p:txBody>
        </p:sp>
        <p:sp>
          <p:nvSpPr>
            <p:cNvPr id="57" name="Freeform 159"/>
            <p:cNvSpPr>
              <a:spLocks noChangeAspect="1"/>
            </p:cNvSpPr>
            <p:nvPr/>
          </p:nvSpPr>
          <p:spPr bwMode="black">
            <a:xfrm>
              <a:off x="1487244" y="6533563"/>
              <a:ext cx="157256" cy="148692"/>
            </a:xfrm>
            <a:custGeom>
              <a:avLst/>
              <a:gdLst/>
              <a:ahLst/>
              <a:cxnLst>
                <a:cxn ang="0">
                  <a:pos x="38" y="24"/>
                </a:cxn>
                <a:cxn ang="0">
                  <a:pos x="49" y="18"/>
                </a:cxn>
                <a:cxn ang="0">
                  <a:pos x="70" y="26"/>
                </a:cxn>
                <a:cxn ang="0">
                  <a:pos x="90" y="14"/>
                </a:cxn>
                <a:cxn ang="0">
                  <a:pos x="54" y="0"/>
                </a:cxn>
                <a:cxn ang="0">
                  <a:pos x="14" y="29"/>
                </a:cxn>
                <a:cxn ang="0">
                  <a:pos x="56" y="60"/>
                </a:cxn>
                <a:cxn ang="0">
                  <a:pos x="41" y="68"/>
                </a:cxn>
                <a:cxn ang="0">
                  <a:pos x="18" y="57"/>
                </a:cxn>
                <a:cxn ang="0">
                  <a:pos x="0" y="68"/>
                </a:cxn>
                <a:cxn ang="0">
                  <a:pos x="37" y="86"/>
                </a:cxn>
                <a:cxn ang="0">
                  <a:pos x="80" y="57"/>
                </a:cxn>
                <a:cxn ang="0">
                  <a:pos x="38" y="24"/>
                </a:cxn>
              </a:cxnLst>
              <a:rect l="0" t="0" r="r" b="b"/>
              <a:pathLst>
                <a:path w="90" h="86">
                  <a:moveTo>
                    <a:pt x="38" y="24"/>
                  </a:moveTo>
                  <a:cubicBezTo>
                    <a:pt x="39" y="20"/>
                    <a:pt x="43" y="18"/>
                    <a:pt x="49" y="18"/>
                  </a:cubicBezTo>
                  <a:cubicBezTo>
                    <a:pt x="57" y="18"/>
                    <a:pt x="66" y="21"/>
                    <a:pt x="70" y="26"/>
                  </a:cubicBezTo>
                  <a:cubicBezTo>
                    <a:pt x="90" y="14"/>
                    <a:pt x="90" y="14"/>
                    <a:pt x="90" y="14"/>
                  </a:cubicBezTo>
                  <a:cubicBezTo>
                    <a:pt x="79" y="4"/>
                    <a:pt x="66" y="0"/>
                    <a:pt x="54" y="0"/>
                  </a:cubicBezTo>
                  <a:cubicBezTo>
                    <a:pt x="37" y="0"/>
                    <a:pt x="18" y="8"/>
                    <a:pt x="14" y="29"/>
                  </a:cubicBezTo>
                  <a:cubicBezTo>
                    <a:pt x="8" y="58"/>
                    <a:pt x="59" y="47"/>
                    <a:pt x="56" y="60"/>
                  </a:cubicBezTo>
                  <a:cubicBezTo>
                    <a:pt x="55" y="67"/>
                    <a:pt x="45" y="68"/>
                    <a:pt x="41" y="68"/>
                  </a:cubicBezTo>
                  <a:cubicBezTo>
                    <a:pt x="31" y="68"/>
                    <a:pt x="24" y="64"/>
                    <a:pt x="18" y="57"/>
                  </a:cubicBezTo>
                  <a:cubicBezTo>
                    <a:pt x="0" y="68"/>
                    <a:pt x="0" y="68"/>
                    <a:pt x="0" y="68"/>
                  </a:cubicBezTo>
                  <a:cubicBezTo>
                    <a:pt x="9" y="81"/>
                    <a:pt x="20" y="86"/>
                    <a:pt x="37" y="86"/>
                  </a:cubicBezTo>
                  <a:cubicBezTo>
                    <a:pt x="55" y="86"/>
                    <a:pt x="76" y="78"/>
                    <a:pt x="80" y="57"/>
                  </a:cubicBezTo>
                  <a:cubicBezTo>
                    <a:pt x="86" y="26"/>
                    <a:pt x="35" y="38"/>
                    <a:pt x="38" y="24"/>
                  </a:cubicBezTo>
                  <a:close/>
                </a:path>
              </a:pathLst>
            </a:custGeom>
            <a:solidFill>
              <a:schemeClr val="tx1"/>
            </a:solidFill>
            <a:ln w="9525">
              <a:noFill/>
              <a:round/>
              <a:headEnd/>
              <a:tailEnd/>
            </a:ln>
          </p:spPr>
          <p:txBody>
            <a:bodyPr/>
            <a:lstStyle/>
            <a:p>
              <a:endParaRPr lang="en-US"/>
            </a:p>
          </p:txBody>
        </p:sp>
      </p:grpSp>
    </p:spTree>
    <p:extLst>
      <p:ext uri="{BB962C8B-B14F-4D97-AF65-F5344CB8AC3E}">
        <p14:creationId xmlns="" xmlns:p14="http://schemas.microsoft.com/office/powerpoint/2010/main" val="2419939214"/>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Lst>
  <p:transition>
    <p:fade/>
  </p:transition>
  <p:timing>
    <p:tnLst>
      <p:par>
        <p:cTn id="1" dur="indefinite" restart="never" nodeType="tmRoot"/>
      </p:par>
    </p:tnLst>
  </p:timing>
  <p:hf hdr="0" ftr="0" dt="0"/>
  <p:txStyles>
    <p:titleStyle>
      <a:lvl1pPr algn="l" rtl="0" eaLnBrk="1" fontAlgn="base" hangingPunct="1">
        <a:lnSpc>
          <a:spcPct val="85000"/>
        </a:lnSpc>
        <a:spcBef>
          <a:spcPct val="0"/>
        </a:spcBef>
        <a:spcAft>
          <a:spcPct val="0"/>
        </a:spcAft>
        <a:defRPr lang="en-US" sz="2600" b="1" kern="1200" dirty="0">
          <a:gradFill>
            <a:gsLst>
              <a:gs pos="0">
                <a:schemeClr val="bg1">
                  <a:lumMod val="50000"/>
                </a:schemeClr>
              </a:gs>
              <a:gs pos="99167">
                <a:schemeClr val="tx1"/>
              </a:gs>
              <a:gs pos="64000">
                <a:schemeClr val="tx1">
                  <a:lumMod val="85000"/>
                  <a:lumOff val="15000"/>
                </a:schemeClr>
              </a:gs>
            </a:gsLst>
            <a:lin ang="5400000" scaled="1"/>
          </a:gradFill>
          <a:effectLst>
            <a:outerShdw blurRad="152400" dist="25400" dir="5400000" algn="t" rotWithShape="0">
              <a:schemeClr val="bg1"/>
            </a:outerShdw>
          </a:effectLst>
          <a:latin typeface="Arial" charset="0"/>
          <a:ea typeface="+mn-ea"/>
          <a:cs typeface="+mn-cs"/>
        </a:defRPr>
      </a:lvl1pPr>
      <a:lvl2pPr algn="l" rtl="0" eaLnBrk="1" fontAlgn="base" hangingPunct="1">
        <a:lnSpc>
          <a:spcPct val="85000"/>
        </a:lnSpc>
        <a:spcBef>
          <a:spcPct val="0"/>
        </a:spcBef>
        <a:spcAft>
          <a:spcPct val="0"/>
        </a:spcAft>
        <a:defRPr sz="2600" b="1">
          <a:solidFill>
            <a:schemeClr val="tx1"/>
          </a:solidFill>
          <a:latin typeface="Arial" charset="0"/>
        </a:defRPr>
      </a:lvl2pPr>
      <a:lvl3pPr algn="l" rtl="0" eaLnBrk="1" fontAlgn="base" hangingPunct="1">
        <a:lnSpc>
          <a:spcPct val="85000"/>
        </a:lnSpc>
        <a:spcBef>
          <a:spcPct val="0"/>
        </a:spcBef>
        <a:spcAft>
          <a:spcPct val="0"/>
        </a:spcAft>
        <a:defRPr sz="2600" b="1">
          <a:solidFill>
            <a:schemeClr val="tx1"/>
          </a:solidFill>
          <a:latin typeface="Arial" charset="0"/>
        </a:defRPr>
      </a:lvl3pPr>
      <a:lvl4pPr algn="l" rtl="0" eaLnBrk="1" fontAlgn="base" hangingPunct="1">
        <a:lnSpc>
          <a:spcPct val="85000"/>
        </a:lnSpc>
        <a:spcBef>
          <a:spcPct val="0"/>
        </a:spcBef>
        <a:spcAft>
          <a:spcPct val="0"/>
        </a:spcAft>
        <a:defRPr sz="2600" b="1">
          <a:solidFill>
            <a:schemeClr val="tx1"/>
          </a:solidFill>
          <a:latin typeface="Arial" charset="0"/>
        </a:defRPr>
      </a:lvl4pPr>
      <a:lvl5pPr algn="l" rtl="0" eaLnBrk="1" fontAlgn="base" hangingPunct="1">
        <a:lnSpc>
          <a:spcPct val="85000"/>
        </a:lnSpc>
        <a:spcBef>
          <a:spcPct val="0"/>
        </a:spcBef>
        <a:spcAft>
          <a:spcPct val="0"/>
        </a:spcAft>
        <a:defRPr sz="2600" b="1">
          <a:solidFill>
            <a:schemeClr val="tx1"/>
          </a:solidFill>
          <a:latin typeface="Arial" charset="0"/>
        </a:defRPr>
      </a:lvl5pPr>
      <a:lvl6pPr marL="457200" algn="r" rtl="0" eaLnBrk="1" fontAlgn="base" hangingPunct="1">
        <a:lnSpc>
          <a:spcPct val="85000"/>
        </a:lnSpc>
        <a:spcBef>
          <a:spcPct val="0"/>
        </a:spcBef>
        <a:spcAft>
          <a:spcPct val="0"/>
        </a:spcAft>
        <a:defRPr sz="2200" b="1">
          <a:solidFill>
            <a:schemeClr val="tx1"/>
          </a:solidFill>
          <a:latin typeface="Arial" charset="0"/>
        </a:defRPr>
      </a:lvl6pPr>
      <a:lvl7pPr marL="914400" algn="r" rtl="0" eaLnBrk="1" fontAlgn="base" hangingPunct="1">
        <a:lnSpc>
          <a:spcPct val="85000"/>
        </a:lnSpc>
        <a:spcBef>
          <a:spcPct val="0"/>
        </a:spcBef>
        <a:spcAft>
          <a:spcPct val="0"/>
        </a:spcAft>
        <a:defRPr sz="2200" b="1">
          <a:solidFill>
            <a:schemeClr val="tx1"/>
          </a:solidFill>
          <a:latin typeface="Arial" charset="0"/>
        </a:defRPr>
      </a:lvl7pPr>
      <a:lvl8pPr marL="1371600" algn="r" rtl="0" eaLnBrk="1" fontAlgn="base" hangingPunct="1">
        <a:lnSpc>
          <a:spcPct val="85000"/>
        </a:lnSpc>
        <a:spcBef>
          <a:spcPct val="0"/>
        </a:spcBef>
        <a:spcAft>
          <a:spcPct val="0"/>
        </a:spcAft>
        <a:defRPr sz="2200" b="1">
          <a:solidFill>
            <a:schemeClr val="tx1"/>
          </a:solidFill>
          <a:latin typeface="Arial" charset="0"/>
        </a:defRPr>
      </a:lvl8pPr>
      <a:lvl9pPr marL="1828800" algn="r" rtl="0" eaLnBrk="1" fontAlgn="base" hangingPunct="1">
        <a:lnSpc>
          <a:spcPct val="85000"/>
        </a:lnSpc>
        <a:spcBef>
          <a:spcPct val="0"/>
        </a:spcBef>
        <a:spcAft>
          <a:spcPct val="0"/>
        </a:spcAft>
        <a:defRPr sz="2200" b="1">
          <a:solidFill>
            <a:schemeClr val="tx1"/>
          </a:solidFill>
          <a:latin typeface="Arial" charset="0"/>
        </a:defRPr>
      </a:lvl9pPr>
    </p:titleStyle>
    <p:bodyStyle>
      <a:lvl1pPr marL="233363" indent="-233363" algn="l" rtl="0" eaLnBrk="1" fontAlgn="base" hangingPunct="1">
        <a:spcBef>
          <a:spcPts val="525"/>
        </a:spcBef>
        <a:spcAft>
          <a:spcPts val="75"/>
        </a:spcAft>
        <a:buClr>
          <a:srgbClr val="262626"/>
        </a:buClr>
        <a:buSzPct val="80000"/>
        <a:buFont typeface="Arial" charset="0"/>
        <a:buChar char="•"/>
        <a:defRPr sz="2200">
          <a:solidFill>
            <a:srgbClr val="000000"/>
          </a:solidFill>
          <a:latin typeface="+mn-lt"/>
          <a:ea typeface="+mn-ea"/>
          <a:cs typeface="+mn-cs"/>
        </a:defRPr>
      </a:lvl1pPr>
      <a:lvl2pPr marL="401638" indent="-168275" algn="l" rtl="0" eaLnBrk="1" fontAlgn="base" hangingPunct="1">
        <a:spcBef>
          <a:spcPts val="525"/>
        </a:spcBef>
        <a:spcAft>
          <a:spcPts val="75"/>
        </a:spcAft>
        <a:buClr>
          <a:schemeClr val="tx1"/>
        </a:buClr>
        <a:buSzPct val="80000"/>
        <a:buFont typeface="Arial" charset="0"/>
        <a:buChar char="−"/>
        <a:defRPr sz="2000">
          <a:solidFill>
            <a:srgbClr val="000000"/>
          </a:solidFill>
          <a:latin typeface="+mn-lt"/>
        </a:defRPr>
      </a:lvl2pPr>
      <a:lvl3pPr marL="569913" indent="-168275" algn="l" rtl="0" eaLnBrk="1" fontAlgn="base" hangingPunct="1">
        <a:spcBef>
          <a:spcPts val="525"/>
        </a:spcBef>
        <a:spcAft>
          <a:spcPts val="75"/>
        </a:spcAft>
        <a:buClr>
          <a:schemeClr val="tx1"/>
        </a:buClr>
        <a:buSzPct val="80000"/>
        <a:buFont typeface="Wingdings" pitchFamily="2" charset="2"/>
        <a:buChar char="§"/>
        <a:defRPr>
          <a:solidFill>
            <a:srgbClr val="000000"/>
          </a:solidFill>
          <a:latin typeface="+mn-lt"/>
        </a:defRPr>
      </a:lvl3pPr>
      <a:lvl4pPr marL="746125" indent="-176213" algn="l" rtl="0" eaLnBrk="1" fontAlgn="base" hangingPunct="1">
        <a:spcBef>
          <a:spcPts val="525"/>
        </a:spcBef>
        <a:spcAft>
          <a:spcPts val="75"/>
        </a:spcAft>
        <a:buClr>
          <a:schemeClr val="tx1"/>
        </a:buClr>
        <a:buSzPct val="80000"/>
        <a:buFont typeface="Arial" charset="0"/>
        <a:buChar char="•"/>
        <a:defRPr sz="1600">
          <a:solidFill>
            <a:srgbClr val="000000"/>
          </a:solidFill>
          <a:latin typeface="+mn-lt"/>
        </a:defRPr>
      </a:lvl4pPr>
      <a:lvl5pPr marL="969963" indent="-223838" algn="l" rtl="0" eaLnBrk="1" fontAlgn="base" hangingPunct="1">
        <a:spcBef>
          <a:spcPts val="525"/>
        </a:spcBef>
        <a:spcAft>
          <a:spcPts val="75"/>
        </a:spcAft>
        <a:buClr>
          <a:schemeClr val="tx1"/>
        </a:buClr>
        <a:buSzPct val="70000"/>
        <a:buFont typeface="Arial" charset="0"/>
        <a:buChar char="−"/>
        <a:defRPr sz="1400">
          <a:solidFill>
            <a:srgbClr val="000000"/>
          </a:solidFill>
          <a:latin typeface="+mn-lt"/>
        </a:defRPr>
      </a:lvl5pPr>
      <a:lvl6pPr marL="2230438" indent="-157163" algn="l" rtl="0" eaLnBrk="1" fontAlgn="base" hangingPunct="1">
        <a:spcBef>
          <a:spcPct val="20000"/>
        </a:spcBef>
        <a:spcAft>
          <a:spcPct val="3000"/>
        </a:spcAft>
        <a:buClr>
          <a:schemeClr val="tx1"/>
        </a:buClr>
        <a:buSzPct val="70000"/>
        <a:buFont typeface="Arial" charset="0"/>
        <a:buChar char="►"/>
        <a:defRPr sz="1400">
          <a:solidFill>
            <a:srgbClr val="000000"/>
          </a:solidFill>
          <a:latin typeface="+mn-lt"/>
        </a:defRPr>
      </a:lvl6pPr>
      <a:lvl7pPr marL="2687638" indent="-157163" algn="l" rtl="0" eaLnBrk="1" fontAlgn="base" hangingPunct="1">
        <a:spcBef>
          <a:spcPct val="20000"/>
        </a:spcBef>
        <a:spcAft>
          <a:spcPct val="3000"/>
        </a:spcAft>
        <a:buClr>
          <a:schemeClr val="tx1"/>
        </a:buClr>
        <a:buSzPct val="70000"/>
        <a:buFont typeface="Arial" charset="0"/>
        <a:buChar char="►"/>
        <a:defRPr sz="1400">
          <a:solidFill>
            <a:srgbClr val="000000"/>
          </a:solidFill>
          <a:latin typeface="+mn-lt"/>
        </a:defRPr>
      </a:lvl7pPr>
      <a:lvl8pPr marL="3144838" indent="-157163" algn="l" rtl="0" eaLnBrk="1" fontAlgn="base" hangingPunct="1">
        <a:spcBef>
          <a:spcPct val="20000"/>
        </a:spcBef>
        <a:spcAft>
          <a:spcPct val="3000"/>
        </a:spcAft>
        <a:buClr>
          <a:schemeClr val="tx1"/>
        </a:buClr>
        <a:buSzPct val="70000"/>
        <a:buFont typeface="Arial" charset="0"/>
        <a:buChar char="►"/>
        <a:defRPr sz="1400">
          <a:solidFill>
            <a:srgbClr val="000000"/>
          </a:solidFill>
          <a:latin typeface="+mn-lt"/>
        </a:defRPr>
      </a:lvl8pPr>
      <a:lvl9pPr marL="3602038" indent="-157163" algn="l" rtl="0" eaLnBrk="1" fontAlgn="base" hangingPunct="1">
        <a:spcBef>
          <a:spcPct val="20000"/>
        </a:spcBef>
        <a:spcAft>
          <a:spcPct val="3000"/>
        </a:spcAft>
        <a:buClr>
          <a:schemeClr val="tx1"/>
        </a:buClr>
        <a:buSzPct val="70000"/>
        <a:buFont typeface="Arial" charset="0"/>
        <a:buChar char="►"/>
        <a:defRPr sz="1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p:nvGrpSpPr>
        <p:grpSpPr>
          <a:xfrm>
            <a:off x="1841500" y="1716882"/>
            <a:ext cx="5454650" cy="856060"/>
            <a:chOff x="1841500" y="2289175"/>
            <a:chExt cx="5454650" cy="1141413"/>
          </a:xfrm>
        </p:grpSpPr>
        <p:sp>
          <p:nvSpPr>
            <p:cNvPr id="1523720" name="Text Box 8"/>
            <p:cNvSpPr txBox="1">
              <a:spLocks noChangeAspect="1" noChangeArrowheads="1"/>
            </p:cNvSpPr>
            <p:nvPr userDrawn="1"/>
          </p:nvSpPr>
          <p:spPr bwMode="black">
            <a:xfrm>
              <a:off x="6362700" y="2847975"/>
              <a:ext cx="933450" cy="328295"/>
            </a:xfrm>
            <a:prstGeom prst="rect">
              <a:avLst/>
            </a:prstGeom>
            <a:noFill/>
            <a:ln w="9525">
              <a:noFill/>
              <a:miter lim="800000"/>
              <a:headEnd/>
              <a:tailEnd/>
            </a:ln>
            <a:effectLst/>
          </p:spPr>
          <p:txBody>
            <a:bodyPr>
              <a:spAutoFit/>
            </a:bodyPr>
            <a:lstStyle/>
            <a:p>
              <a:r>
                <a:rPr lang="en-US" sz="1000" b="1"/>
                <a:t>TM</a:t>
              </a:r>
            </a:p>
          </p:txBody>
        </p:sp>
        <p:sp>
          <p:nvSpPr>
            <p:cNvPr id="1523734" name="Freeform 22"/>
            <p:cNvSpPr>
              <a:spLocks noChangeAspect="1"/>
            </p:cNvSpPr>
            <p:nvPr userDrawn="1"/>
          </p:nvSpPr>
          <p:spPr bwMode="black">
            <a:xfrm>
              <a:off x="2162175" y="2289175"/>
              <a:ext cx="382588" cy="207963"/>
            </a:xfrm>
            <a:custGeom>
              <a:avLst/>
              <a:gdLst/>
              <a:ahLst/>
              <a:cxnLst>
                <a:cxn ang="0">
                  <a:pos x="56" y="82"/>
                </a:cxn>
                <a:cxn ang="0">
                  <a:pos x="146" y="28"/>
                </a:cxn>
                <a:cxn ang="0">
                  <a:pos x="90" y="0"/>
                </a:cxn>
                <a:cxn ang="0">
                  <a:pos x="0" y="54"/>
                </a:cxn>
                <a:cxn ang="0">
                  <a:pos x="56" y="82"/>
                </a:cxn>
              </a:cxnLst>
              <a:rect l="0" t="0" r="r" b="b"/>
              <a:pathLst>
                <a:path w="146" h="82">
                  <a:moveTo>
                    <a:pt x="56" y="82"/>
                  </a:moveTo>
                  <a:lnTo>
                    <a:pt x="146" y="28"/>
                  </a:lnTo>
                  <a:lnTo>
                    <a:pt x="90" y="0"/>
                  </a:lnTo>
                  <a:lnTo>
                    <a:pt x="0" y="54"/>
                  </a:lnTo>
                  <a:lnTo>
                    <a:pt x="56" y="82"/>
                  </a:lnTo>
                  <a:close/>
                </a:path>
              </a:pathLst>
            </a:custGeom>
            <a:solidFill>
              <a:srgbClr val="F26522"/>
            </a:solidFill>
            <a:ln w="9525" cap="flat" cmpd="sng">
              <a:noFill/>
              <a:prstDash val="solid"/>
              <a:round/>
              <a:headEnd type="none" w="med" len="med"/>
              <a:tailEnd type="none" w="med" len="med"/>
            </a:ln>
            <a:effectLst/>
          </p:spPr>
          <p:txBody>
            <a:bodyPr/>
            <a:lstStyle/>
            <a:p>
              <a:endParaRPr lang="en-US"/>
            </a:p>
          </p:txBody>
        </p:sp>
        <p:sp>
          <p:nvSpPr>
            <p:cNvPr id="1523735" name="Freeform 23"/>
            <p:cNvSpPr>
              <a:spLocks noChangeAspect="1"/>
            </p:cNvSpPr>
            <p:nvPr userDrawn="1"/>
          </p:nvSpPr>
          <p:spPr bwMode="black">
            <a:xfrm>
              <a:off x="2384425" y="2401888"/>
              <a:ext cx="373063" cy="211138"/>
            </a:xfrm>
            <a:custGeom>
              <a:avLst/>
              <a:gdLst/>
              <a:ahLst/>
              <a:cxnLst>
                <a:cxn ang="0">
                  <a:pos x="54" y="84"/>
                </a:cxn>
                <a:cxn ang="0">
                  <a:pos x="144" y="30"/>
                </a:cxn>
                <a:cxn ang="0">
                  <a:pos x="90" y="0"/>
                </a:cxn>
                <a:cxn ang="0">
                  <a:pos x="0" y="54"/>
                </a:cxn>
                <a:cxn ang="0">
                  <a:pos x="54" y="84"/>
                </a:cxn>
              </a:cxnLst>
              <a:rect l="0" t="0" r="r" b="b"/>
              <a:pathLst>
                <a:path w="144" h="84">
                  <a:moveTo>
                    <a:pt x="54" y="84"/>
                  </a:moveTo>
                  <a:lnTo>
                    <a:pt x="144" y="30"/>
                  </a:lnTo>
                  <a:lnTo>
                    <a:pt x="90" y="0"/>
                  </a:lnTo>
                  <a:lnTo>
                    <a:pt x="0" y="54"/>
                  </a:lnTo>
                  <a:lnTo>
                    <a:pt x="54" y="84"/>
                  </a:lnTo>
                  <a:close/>
                </a:path>
              </a:pathLst>
            </a:custGeom>
            <a:solidFill>
              <a:srgbClr val="FFD400"/>
            </a:solidFill>
            <a:ln w="9525" cap="flat" cmpd="sng">
              <a:noFill/>
              <a:prstDash val="solid"/>
              <a:round/>
              <a:headEnd type="none" w="med" len="med"/>
              <a:tailEnd type="none" w="med" len="med"/>
            </a:ln>
            <a:effectLst/>
          </p:spPr>
          <p:txBody>
            <a:bodyPr/>
            <a:lstStyle/>
            <a:p>
              <a:endParaRPr lang="en-US"/>
            </a:p>
          </p:txBody>
        </p:sp>
        <p:sp>
          <p:nvSpPr>
            <p:cNvPr id="1523736" name="Freeform 24"/>
            <p:cNvSpPr>
              <a:spLocks noChangeAspect="1"/>
            </p:cNvSpPr>
            <p:nvPr userDrawn="1"/>
          </p:nvSpPr>
          <p:spPr bwMode="black">
            <a:xfrm>
              <a:off x="2592388" y="2509838"/>
              <a:ext cx="382588" cy="215900"/>
            </a:xfrm>
            <a:custGeom>
              <a:avLst/>
              <a:gdLst/>
              <a:ahLst/>
              <a:cxnLst>
                <a:cxn ang="0">
                  <a:pos x="56" y="82"/>
                </a:cxn>
                <a:cxn ang="0">
                  <a:pos x="146" y="28"/>
                </a:cxn>
                <a:cxn ang="0">
                  <a:pos x="90" y="0"/>
                </a:cxn>
                <a:cxn ang="0">
                  <a:pos x="0" y="54"/>
                </a:cxn>
                <a:cxn ang="0">
                  <a:pos x="56" y="82"/>
                </a:cxn>
              </a:cxnLst>
              <a:rect l="0" t="0" r="r" b="b"/>
              <a:pathLst>
                <a:path w="146" h="82">
                  <a:moveTo>
                    <a:pt x="56" y="82"/>
                  </a:moveTo>
                  <a:lnTo>
                    <a:pt x="146" y="28"/>
                  </a:lnTo>
                  <a:lnTo>
                    <a:pt x="90" y="0"/>
                  </a:lnTo>
                  <a:lnTo>
                    <a:pt x="0" y="54"/>
                  </a:lnTo>
                  <a:lnTo>
                    <a:pt x="56" y="82"/>
                  </a:lnTo>
                  <a:close/>
                </a:path>
              </a:pathLst>
            </a:custGeom>
            <a:solidFill>
              <a:srgbClr val="F26522"/>
            </a:solidFill>
            <a:ln w="9525" cap="flat" cmpd="sng">
              <a:noFill/>
              <a:prstDash val="solid"/>
              <a:round/>
              <a:headEnd type="none" w="med" len="med"/>
              <a:tailEnd type="none" w="med" len="med"/>
            </a:ln>
            <a:effectLst/>
          </p:spPr>
          <p:txBody>
            <a:bodyPr/>
            <a:lstStyle/>
            <a:p>
              <a:endParaRPr lang="en-US"/>
            </a:p>
          </p:txBody>
        </p:sp>
        <p:sp>
          <p:nvSpPr>
            <p:cNvPr id="1523737" name="Freeform 25"/>
            <p:cNvSpPr>
              <a:spLocks noChangeAspect="1"/>
            </p:cNvSpPr>
            <p:nvPr userDrawn="1"/>
          </p:nvSpPr>
          <p:spPr bwMode="black">
            <a:xfrm>
              <a:off x="2271713" y="2705100"/>
              <a:ext cx="381000" cy="215900"/>
            </a:xfrm>
            <a:custGeom>
              <a:avLst/>
              <a:gdLst/>
              <a:ahLst/>
              <a:cxnLst>
                <a:cxn ang="0">
                  <a:pos x="56" y="84"/>
                </a:cxn>
                <a:cxn ang="0">
                  <a:pos x="146" y="30"/>
                </a:cxn>
                <a:cxn ang="0">
                  <a:pos x="90" y="0"/>
                </a:cxn>
                <a:cxn ang="0">
                  <a:pos x="0" y="54"/>
                </a:cxn>
                <a:cxn ang="0">
                  <a:pos x="56" y="84"/>
                </a:cxn>
              </a:cxnLst>
              <a:rect l="0" t="0" r="r" b="b"/>
              <a:pathLst>
                <a:path w="146" h="84">
                  <a:moveTo>
                    <a:pt x="56" y="84"/>
                  </a:moveTo>
                  <a:lnTo>
                    <a:pt x="146" y="30"/>
                  </a:lnTo>
                  <a:lnTo>
                    <a:pt x="90" y="0"/>
                  </a:lnTo>
                  <a:lnTo>
                    <a:pt x="0" y="54"/>
                  </a:lnTo>
                  <a:lnTo>
                    <a:pt x="56" y="84"/>
                  </a:lnTo>
                  <a:close/>
                </a:path>
              </a:pathLst>
            </a:custGeom>
            <a:solidFill>
              <a:srgbClr val="FFD400"/>
            </a:solidFill>
            <a:ln w="9525" cap="flat" cmpd="sng">
              <a:noFill/>
              <a:prstDash val="solid"/>
              <a:round/>
              <a:headEnd type="none" w="med" len="med"/>
              <a:tailEnd type="none" w="med" len="med"/>
            </a:ln>
            <a:effectLst/>
          </p:spPr>
          <p:txBody>
            <a:bodyPr/>
            <a:lstStyle/>
            <a:p>
              <a:endParaRPr lang="en-US"/>
            </a:p>
          </p:txBody>
        </p:sp>
        <p:sp>
          <p:nvSpPr>
            <p:cNvPr id="1523738" name="Freeform 26"/>
            <p:cNvSpPr>
              <a:spLocks noChangeAspect="1"/>
            </p:cNvSpPr>
            <p:nvPr userDrawn="1"/>
          </p:nvSpPr>
          <p:spPr bwMode="black">
            <a:xfrm>
              <a:off x="2487613" y="2820988"/>
              <a:ext cx="377825" cy="207963"/>
            </a:xfrm>
            <a:custGeom>
              <a:avLst/>
              <a:gdLst/>
              <a:ahLst/>
              <a:cxnLst>
                <a:cxn ang="0">
                  <a:pos x="56" y="82"/>
                </a:cxn>
                <a:cxn ang="0">
                  <a:pos x="146" y="28"/>
                </a:cxn>
                <a:cxn ang="0">
                  <a:pos x="90" y="0"/>
                </a:cxn>
                <a:cxn ang="0">
                  <a:pos x="0" y="54"/>
                </a:cxn>
                <a:cxn ang="0">
                  <a:pos x="56" y="82"/>
                </a:cxn>
              </a:cxnLst>
              <a:rect l="0" t="0" r="r" b="b"/>
              <a:pathLst>
                <a:path w="146" h="82">
                  <a:moveTo>
                    <a:pt x="56" y="82"/>
                  </a:moveTo>
                  <a:lnTo>
                    <a:pt x="146" y="28"/>
                  </a:lnTo>
                  <a:lnTo>
                    <a:pt x="90" y="0"/>
                  </a:lnTo>
                  <a:lnTo>
                    <a:pt x="0" y="54"/>
                  </a:lnTo>
                  <a:lnTo>
                    <a:pt x="56" y="82"/>
                  </a:lnTo>
                  <a:close/>
                </a:path>
              </a:pathLst>
            </a:custGeom>
            <a:solidFill>
              <a:srgbClr val="F26522"/>
            </a:solidFill>
            <a:ln w="9525" cap="flat" cmpd="sng">
              <a:noFill/>
              <a:prstDash val="solid"/>
              <a:round/>
              <a:headEnd type="none" w="med" len="med"/>
              <a:tailEnd type="none" w="med" len="med"/>
            </a:ln>
            <a:effectLst/>
          </p:spPr>
          <p:txBody>
            <a:bodyPr/>
            <a:lstStyle/>
            <a:p>
              <a:endParaRPr lang="en-US"/>
            </a:p>
          </p:txBody>
        </p:sp>
        <p:sp>
          <p:nvSpPr>
            <p:cNvPr id="1523739" name="Freeform 27"/>
            <p:cNvSpPr>
              <a:spLocks noChangeAspect="1"/>
            </p:cNvSpPr>
            <p:nvPr userDrawn="1"/>
          </p:nvSpPr>
          <p:spPr bwMode="black">
            <a:xfrm>
              <a:off x="1954213" y="2895600"/>
              <a:ext cx="373063" cy="219075"/>
            </a:xfrm>
            <a:custGeom>
              <a:avLst/>
              <a:gdLst/>
              <a:ahLst/>
              <a:cxnLst>
                <a:cxn ang="0">
                  <a:pos x="56" y="84"/>
                </a:cxn>
                <a:cxn ang="0">
                  <a:pos x="146" y="30"/>
                </a:cxn>
                <a:cxn ang="0">
                  <a:pos x="90" y="0"/>
                </a:cxn>
                <a:cxn ang="0">
                  <a:pos x="0" y="56"/>
                </a:cxn>
                <a:cxn ang="0">
                  <a:pos x="56" y="84"/>
                </a:cxn>
              </a:cxnLst>
              <a:rect l="0" t="0" r="r" b="b"/>
              <a:pathLst>
                <a:path w="146" h="84">
                  <a:moveTo>
                    <a:pt x="56" y="84"/>
                  </a:moveTo>
                  <a:lnTo>
                    <a:pt x="146" y="30"/>
                  </a:lnTo>
                  <a:lnTo>
                    <a:pt x="90" y="0"/>
                  </a:lnTo>
                  <a:lnTo>
                    <a:pt x="0" y="56"/>
                  </a:lnTo>
                  <a:lnTo>
                    <a:pt x="56" y="84"/>
                  </a:lnTo>
                  <a:close/>
                </a:path>
              </a:pathLst>
            </a:custGeom>
            <a:solidFill>
              <a:srgbClr val="F26522"/>
            </a:solidFill>
            <a:ln w="9525" cap="flat" cmpd="sng">
              <a:noFill/>
              <a:prstDash val="solid"/>
              <a:round/>
              <a:headEnd type="none" w="med" len="med"/>
              <a:tailEnd type="none" w="med" len="med"/>
            </a:ln>
            <a:effectLst/>
          </p:spPr>
          <p:txBody>
            <a:bodyPr/>
            <a:lstStyle/>
            <a:p>
              <a:endParaRPr lang="en-US"/>
            </a:p>
          </p:txBody>
        </p:sp>
        <p:sp>
          <p:nvSpPr>
            <p:cNvPr id="1523740" name="Freeform 28"/>
            <p:cNvSpPr>
              <a:spLocks noChangeAspect="1"/>
            </p:cNvSpPr>
            <p:nvPr userDrawn="1"/>
          </p:nvSpPr>
          <p:spPr bwMode="black">
            <a:xfrm>
              <a:off x="2162175" y="3006725"/>
              <a:ext cx="382588" cy="217488"/>
            </a:xfrm>
            <a:custGeom>
              <a:avLst/>
              <a:gdLst/>
              <a:ahLst/>
              <a:cxnLst>
                <a:cxn ang="0">
                  <a:pos x="56" y="82"/>
                </a:cxn>
                <a:cxn ang="0">
                  <a:pos x="146" y="28"/>
                </a:cxn>
                <a:cxn ang="0">
                  <a:pos x="90" y="0"/>
                </a:cxn>
                <a:cxn ang="0">
                  <a:pos x="0" y="54"/>
                </a:cxn>
                <a:cxn ang="0">
                  <a:pos x="56" y="82"/>
                </a:cxn>
              </a:cxnLst>
              <a:rect l="0" t="0" r="r" b="b"/>
              <a:pathLst>
                <a:path w="146" h="82">
                  <a:moveTo>
                    <a:pt x="56" y="82"/>
                  </a:moveTo>
                  <a:lnTo>
                    <a:pt x="146" y="28"/>
                  </a:lnTo>
                  <a:lnTo>
                    <a:pt x="90" y="0"/>
                  </a:lnTo>
                  <a:lnTo>
                    <a:pt x="0" y="54"/>
                  </a:lnTo>
                  <a:lnTo>
                    <a:pt x="56" y="82"/>
                  </a:lnTo>
                  <a:close/>
                </a:path>
              </a:pathLst>
            </a:custGeom>
            <a:solidFill>
              <a:srgbClr val="FFD400"/>
            </a:solidFill>
            <a:ln w="9525" cap="flat" cmpd="sng">
              <a:noFill/>
              <a:prstDash val="solid"/>
              <a:round/>
              <a:headEnd type="none" w="med" len="med"/>
              <a:tailEnd type="none" w="med" len="med"/>
            </a:ln>
            <a:effectLst/>
          </p:spPr>
          <p:txBody>
            <a:bodyPr/>
            <a:lstStyle/>
            <a:p>
              <a:endParaRPr lang="en-US"/>
            </a:p>
          </p:txBody>
        </p:sp>
        <p:sp>
          <p:nvSpPr>
            <p:cNvPr id="1523741" name="Freeform 29"/>
            <p:cNvSpPr>
              <a:spLocks noChangeAspect="1"/>
            </p:cNvSpPr>
            <p:nvPr userDrawn="1"/>
          </p:nvSpPr>
          <p:spPr bwMode="black">
            <a:xfrm>
              <a:off x="1841500" y="3206750"/>
              <a:ext cx="382588" cy="215900"/>
            </a:xfrm>
            <a:custGeom>
              <a:avLst/>
              <a:gdLst/>
              <a:ahLst/>
              <a:cxnLst>
                <a:cxn ang="0">
                  <a:pos x="56" y="84"/>
                </a:cxn>
                <a:cxn ang="0">
                  <a:pos x="146" y="30"/>
                </a:cxn>
                <a:cxn ang="0">
                  <a:pos x="90" y="0"/>
                </a:cxn>
                <a:cxn ang="0">
                  <a:pos x="0" y="54"/>
                </a:cxn>
                <a:cxn ang="0">
                  <a:pos x="56" y="84"/>
                </a:cxn>
              </a:cxnLst>
              <a:rect l="0" t="0" r="r" b="b"/>
              <a:pathLst>
                <a:path w="146" h="84">
                  <a:moveTo>
                    <a:pt x="56" y="84"/>
                  </a:moveTo>
                  <a:lnTo>
                    <a:pt x="146" y="30"/>
                  </a:lnTo>
                  <a:lnTo>
                    <a:pt x="90" y="0"/>
                  </a:lnTo>
                  <a:lnTo>
                    <a:pt x="0" y="54"/>
                  </a:lnTo>
                  <a:lnTo>
                    <a:pt x="56" y="84"/>
                  </a:lnTo>
                  <a:close/>
                </a:path>
              </a:pathLst>
            </a:custGeom>
            <a:solidFill>
              <a:srgbClr val="F26522"/>
            </a:solidFill>
            <a:ln w="9525" cap="flat" cmpd="sng">
              <a:noFill/>
              <a:prstDash val="solid"/>
              <a:round/>
              <a:headEnd type="none" w="med" len="med"/>
              <a:tailEnd type="none" w="med" len="med"/>
            </a:ln>
            <a:effectLst/>
          </p:spPr>
          <p:txBody>
            <a:bodyPr/>
            <a:lstStyle/>
            <a:p>
              <a:endParaRPr lang="en-US"/>
            </a:p>
          </p:txBody>
        </p:sp>
        <p:sp>
          <p:nvSpPr>
            <p:cNvPr id="1523742" name="Freeform 30"/>
            <p:cNvSpPr>
              <a:spLocks noChangeAspect="1"/>
            </p:cNvSpPr>
            <p:nvPr userDrawn="1"/>
          </p:nvSpPr>
          <p:spPr bwMode="black">
            <a:xfrm>
              <a:off x="2974975" y="2851150"/>
              <a:ext cx="307975" cy="571500"/>
            </a:xfrm>
            <a:custGeom>
              <a:avLst/>
              <a:gdLst/>
              <a:ahLst/>
              <a:cxnLst>
                <a:cxn ang="0">
                  <a:pos x="12" y="45"/>
                </a:cxn>
                <a:cxn ang="0">
                  <a:pos x="0" y="45"/>
                </a:cxn>
                <a:cxn ang="0">
                  <a:pos x="3" y="30"/>
                </a:cxn>
                <a:cxn ang="0">
                  <a:pos x="15" y="30"/>
                </a:cxn>
                <a:cxn ang="0">
                  <a:pos x="17" y="22"/>
                </a:cxn>
                <a:cxn ang="0">
                  <a:pos x="44" y="0"/>
                </a:cxn>
                <a:cxn ang="0">
                  <a:pos x="59" y="1"/>
                </a:cxn>
                <a:cxn ang="0">
                  <a:pos x="56" y="19"/>
                </a:cxn>
                <a:cxn ang="0">
                  <a:pos x="49" y="19"/>
                </a:cxn>
                <a:cxn ang="0">
                  <a:pos x="40" y="25"/>
                </a:cxn>
                <a:cxn ang="0">
                  <a:pos x="39" y="30"/>
                </a:cxn>
                <a:cxn ang="0">
                  <a:pos x="54" y="30"/>
                </a:cxn>
                <a:cxn ang="0">
                  <a:pos x="51" y="45"/>
                </a:cxn>
                <a:cxn ang="0">
                  <a:pos x="36" y="45"/>
                </a:cxn>
                <a:cxn ang="0">
                  <a:pos x="23" y="110"/>
                </a:cxn>
                <a:cxn ang="0">
                  <a:pos x="0" y="110"/>
                </a:cxn>
                <a:cxn ang="0">
                  <a:pos x="12" y="45"/>
                </a:cxn>
              </a:cxnLst>
              <a:rect l="0" t="0" r="r" b="b"/>
              <a:pathLst>
                <a:path w="59" h="110">
                  <a:moveTo>
                    <a:pt x="12" y="45"/>
                  </a:moveTo>
                  <a:cubicBezTo>
                    <a:pt x="0" y="45"/>
                    <a:pt x="0" y="45"/>
                    <a:pt x="0" y="45"/>
                  </a:cubicBezTo>
                  <a:cubicBezTo>
                    <a:pt x="3" y="30"/>
                    <a:pt x="3" y="30"/>
                    <a:pt x="3" y="30"/>
                  </a:cubicBezTo>
                  <a:cubicBezTo>
                    <a:pt x="15" y="30"/>
                    <a:pt x="15" y="30"/>
                    <a:pt x="15" y="30"/>
                  </a:cubicBezTo>
                  <a:cubicBezTo>
                    <a:pt x="17" y="22"/>
                    <a:pt x="17" y="22"/>
                    <a:pt x="17" y="22"/>
                  </a:cubicBezTo>
                  <a:cubicBezTo>
                    <a:pt x="18" y="13"/>
                    <a:pt x="24" y="0"/>
                    <a:pt x="44" y="0"/>
                  </a:cubicBezTo>
                  <a:cubicBezTo>
                    <a:pt x="49" y="0"/>
                    <a:pt x="57" y="0"/>
                    <a:pt x="59" y="1"/>
                  </a:cubicBezTo>
                  <a:cubicBezTo>
                    <a:pt x="56" y="19"/>
                    <a:pt x="56" y="19"/>
                    <a:pt x="56" y="19"/>
                  </a:cubicBezTo>
                  <a:cubicBezTo>
                    <a:pt x="49" y="19"/>
                    <a:pt x="49" y="19"/>
                    <a:pt x="49" y="19"/>
                  </a:cubicBezTo>
                  <a:cubicBezTo>
                    <a:pt x="45" y="19"/>
                    <a:pt x="41" y="20"/>
                    <a:pt x="40" y="25"/>
                  </a:cubicBezTo>
                  <a:cubicBezTo>
                    <a:pt x="39" y="30"/>
                    <a:pt x="39" y="30"/>
                    <a:pt x="39" y="30"/>
                  </a:cubicBezTo>
                  <a:cubicBezTo>
                    <a:pt x="54" y="30"/>
                    <a:pt x="54" y="30"/>
                    <a:pt x="54" y="30"/>
                  </a:cubicBezTo>
                  <a:cubicBezTo>
                    <a:pt x="51" y="45"/>
                    <a:pt x="51" y="45"/>
                    <a:pt x="51" y="45"/>
                  </a:cubicBezTo>
                  <a:cubicBezTo>
                    <a:pt x="36" y="45"/>
                    <a:pt x="36" y="45"/>
                    <a:pt x="36" y="45"/>
                  </a:cubicBezTo>
                  <a:cubicBezTo>
                    <a:pt x="23" y="110"/>
                    <a:pt x="23" y="110"/>
                    <a:pt x="23" y="110"/>
                  </a:cubicBezTo>
                  <a:cubicBezTo>
                    <a:pt x="0" y="110"/>
                    <a:pt x="0" y="110"/>
                    <a:pt x="0" y="110"/>
                  </a:cubicBezTo>
                  <a:lnTo>
                    <a:pt x="12" y="45"/>
                  </a:lnTo>
                  <a:close/>
                </a:path>
              </a:pathLst>
            </a:custGeom>
            <a:solidFill>
              <a:schemeClr val="tx1"/>
            </a:solidFill>
            <a:ln w="9525">
              <a:noFill/>
              <a:round/>
              <a:headEnd/>
              <a:tailEnd/>
            </a:ln>
          </p:spPr>
          <p:txBody>
            <a:bodyPr/>
            <a:lstStyle/>
            <a:p>
              <a:endParaRPr lang="en-US"/>
            </a:p>
          </p:txBody>
        </p:sp>
        <p:sp>
          <p:nvSpPr>
            <p:cNvPr id="1523743" name="Freeform 31"/>
            <p:cNvSpPr>
              <a:spLocks noChangeAspect="1"/>
            </p:cNvSpPr>
            <p:nvPr userDrawn="1"/>
          </p:nvSpPr>
          <p:spPr bwMode="black">
            <a:xfrm>
              <a:off x="3230563" y="2994025"/>
              <a:ext cx="325438" cy="428625"/>
            </a:xfrm>
            <a:custGeom>
              <a:avLst/>
              <a:gdLst/>
              <a:ahLst/>
              <a:cxnLst>
                <a:cxn ang="0">
                  <a:pos x="16" y="0"/>
                </a:cxn>
                <a:cxn ang="0">
                  <a:pos x="39" y="0"/>
                </a:cxn>
                <a:cxn ang="0">
                  <a:pos x="38" y="9"/>
                </a:cxn>
                <a:cxn ang="0">
                  <a:pos x="62" y="0"/>
                </a:cxn>
                <a:cxn ang="0">
                  <a:pos x="58" y="21"/>
                </a:cxn>
                <a:cxn ang="0">
                  <a:pos x="55" y="21"/>
                </a:cxn>
                <a:cxn ang="0">
                  <a:pos x="33" y="35"/>
                </a:cxn>
                <a:cxn ang="0">
                  <a:pos x="24" y="82"/>
                </a:cxn>
                <a:cxn ang="0">
                  <a:pos x="0" y="82"/>
                </a:cxn>
                <a:cxn ang="0">
                  <a:pos x="16" y="0"/>
                </a:cxn>
              </a:cxnLst>
              <a:rect l="0" t="0" r="r" b="b"/>
              <a:pathLst>
                <a:path w="62" h="82">
                  <a:moveTo>
                    <a:pt x="16" y="0"/>
                  </a:moveTo>
                  <a:cubicBezTo>
                    <a:pt x="39" y="0"/>
                    <a:pt x="39" y="0"/>
                    <a:pt x="39" y="0"/>
                  </a:cubicBezTo>
                  <a:cubicBezTo>
                    <a:pt x="38" y="9"/>
                    <a:pt x="38" y="9"/>
                    <a:pt x="38" y="9"/>
                  </a:cubicBezTo>
                  <a:cubicBezTo>
                    <a:pt x="44" y="4"/>
                    <a:pt x="53" y="1"/>
                    <a:pt x="62" y="0"/>
                  </a:cubicBezTo>
                  <a:cubicBezTo>
                    <a:pt x="58" y="21"/>
                    <a:pt x="58" y="21"/>
                    <a:pt x="58" y="21"/>
                  </a:cubicBezTo>
                  <a:cubicBezTo>
                    <a:pt x="55" y="21"/>
                    <a:pt x="55" y="21"/>
                    <a:pt x="55" y="21"/>
                  </a:cubicBezTo>
                  <a:cubicBezTo>
                    <a:pt x="41" y="23"/>
                    <a:pt x="35" y="26"/>
                    <a:pt x="33" y="35"/>
                  </a:cubicBezTo>
                  <a:cubicBezTo>
                    <a:pt x="24" y="82"/>
                    <a:pt x="24" y="82"/>
                    <a:pt x="24" y="82"/>
                  </a:cubicBezTo>
                  <a:cubicBezTo>
                    <a:pt x="0" y="82"/>
                    <a:pt x="0" y="82"/>
                    <a:pt x="0" y="82"/>
                  </a:cubicBezTo>
                  <a:lnTo>
                    <a:pt x="16" y="0"/>
                  </a:lnTo>
                  <a:close/>
                </a:path>
              </a:pathLst>
            </a:custGeom>
            <a:solidFill>
              <a:schemeClr val="tx1"/>
            </a:solidFill>
            <a:ln w="9525">
              <a:noFill/>
              <a:round/>
              <a:headEnd/>
              <a:tailEnd/>
            </a:ln>
          </p:spPr>
          <p:txBody>
            <a:bodyPr/>
            <a:lstStyle/>
            <a:p>
              <a:endParaRPr lang="en-US"/>
            </a:p>
          </p:txBody>
        </p:sp>
        <p:sp>
          <p:nvSpPr>
            <p:cNvPr id="1523744" name="Freeform 32"/>
            <p:cNvSpPr>
              <a:spLocks noChangeAspect="1" noEditPoints="1"/>
            </p:cNvSpPr>
            <p:nvPr userDrawn="1"/>
          </p:nvSpPr>
          <p:spPr bwMode="black">
            <a:xfrm>
              <a:off x="5292725" y="2986088"/>
              <a:ext cx="450850" cy="444500"/>
            </a:xfrm>
            <a:custGeom>
              <a:avLst/>
              <a:gdLst/>
              <a:ahLst/>
              <a:cxnLst>
                <a:cxn ang="0">
                  <a:pos x="76" y="67"/>
                </a:cxn>
                <a:cxn ang="0">
                  <a:pos x="75" y="84"/>
                </a:cxn>
                <a:cxn ang="0">
                  <a:pos x="53" y="84"/>
                </a:cxn>
                <a:cxn ang="0">
                  <a:pos x="53" y="75"/>
                </a:cxn>
                <a:cxn ang="0">
                  <a:pos x="52" y="75"/>
                </a:cxn>
                <a:cxn ang="0">
                  <a:pos x="26" y="86"/>
                </a:cxn>
                <a:cxn ang="0">
                  <a:pos x="3" y="62"/>
                </a:cxn>
                <a:cxn ang="0">
                  <a:pos x="51" y="32"/>
                </a:cxn>
                <a:cxn ang="0">
                  <a:pos x="60" y="30"/>
                </a:cxn>
                <a:cxn ang="0">
                  <a:pos x="61" y="24"/>
                </a:cxn>
                <a:cxn ang="0">
                  <a:pos x="51" y="15"/>
                </a:cxn>
                <a:cxn ang="0">
                  <a:pos x="37" y="26"/>
                </a:cxn>
                <a:cxn ang="0">
                  <a:pos x="14" y="26"/>
                </a:cxn>
                <a:cxn ang="0">
                  <a:pos x="52" y="0"/>
                </a:cxn>
                <a:cxn ang="0">
                  <a:pos x="84" y="24"/>
                </a:cxn>
                <a:cxn ang="0">
                  <a:pos x="76" y="67"/>
                </a:cxn>
                <a:cxn ang="0">
                  <a:pos x="57" y="44"/>
                </a:cxn>
                <a:cxn ang="0">
                  <a:pos x="40" y="49"/>
                </a:cxn>
                <a:cxn ang="0">
                  <a:pos x="27" y="59"/>
                </a:cxn>
                <a:cxn ang="0">
                  <a:pos x="36" y="68"/>
                </a:cxn>
                <a:cxn ang="0">
                  <a:pos x="56" y="50"/>
                </a:cxn>
                <a:cxn ang="0">
                  <a:pos x="57" y="44"/>
                </a:cxn>
              </a:cxnLst>
              <a:rect l="0" t="0" r="r" b="b"/>
              <a:pathLst>
                <a:path w="87" h="86">
                  <a:moveTo>
                    <a:pt x="76" y="67"/>
                  </a:moveTo>
                  <a:cubicBezTo>
                    <a:pt x="75" y="72"/>
                    <a:pt x="74" y="79"/>
                    <a:pt x="75" y="84"/>
                  </a:cubicBezTo>
                  <a:cubicBezTo>
                    <a:pt x="53" y="84"/>
                    <a:pt x="53" y="84"/>
                    <a:pt x="53" y="84"/>
                  </a:cubicBezTo>
                  <a:cubicBezTo>
                    <a:pt x="52" y="81"/>
                    <a:pt x="52" y="78"/>
                    <a:pt x="53" y="75"/>
                  </a:cubicBezTo>
                  <a:cubicBezTo>
                    <a:pt x="52" y="75"/>
                    <a:pt x="52" y="75"/>
                    <a:pt x="52" y="75"/>
                  </a:cubicBezTo>
                  <a:cubicBezTo>
                    <a:pt x="47" y="82"/>
                    <a:pt x="34" y="86"/>
                    <a:pt x="26" y="86"/>
                  </a:cubicBezTo>
                  <a:cubicBezTo>
                    <a:pt x="10" y="86"/>
                    <a:pt x="0" y="77"/>
                    <a:pt x="3" y="62"/>
                  </a:cubicBezTo>
                  <a:cubicBezTo>
                    <a:pt x="7" y="42"/>
                    <a:pt x="24" y="35"/>
                    <a:pt x="51" y="32"/>
                  </a:cubicBezTo>
                  <a:cubicBezTo>
                    <a:pt x="60" y="30"/>
                    <a:pt x="60" y="30"/>
                    <a:pt x="60" y="30"/>
                  </a:cubicBezTo>
                  <a:cubicBezTo>
                    <a:pt x="61" y="24"/>
                    <a:pt x="61" y="24"/>
                    <a:pt x="61" y="24"/>
                  </a:cubicBezTo>
                  <a:cubicBezTo>
                    <a:pt x="62" y="17"/>
                    <a:pt x="58" y="15"/>
                    <a:pt x="51" y="15"/>
                  </a:cubicBezTo>
                  <a:cubicBezTo>
                    <a:pt x="44" y="15"/>
                    <a:pt x="40" y="18"/>
                    <a:pt x="37" y="26"/>
                  </a:cubicBezTo>
                  <a:cubicBezTo>
                    <a:pt x="14" y="26"/>
                    <a:pt x="14" y="26"/>
                    <a:pt x="14" y="26"/>
                  </a:cubicBezTo>
                  <a:cubicBezTo>
                    <a:pt x="19" y="2"/>
                    <a:pt x="41" y="0"/>
                    <a:pt x="52" y="0"/>
                  </a:cubicBezTo>
                  <a:cubicBezTo>
                    <a:pt x="75" y="0"/>
                    <a:pt x="87" y="5"/>
                    <a:pt x="84" y="24"/>
                  </a:cubicBezTo>
                  <a:lnTo>
                    <a:pt x="76" y="67"/>
                  </a:lnTo>
                  <a:close/>
                  <a:moveTo>
                    <a:pt x="57" y="44"/>
                  </a:moveTo>
                  <a:cubicBezTo>
                    <a:pt x="40" y="49"/>
                    <a:pt x="40" y="49"/>
                    <a:pt x="40" y="49"/>
                  </a:cubicBezTo>
                  <a:cubicBezTo>
                    <a:pt x="34" y="50"/>
                    <a:pt x="28" y="53"/>
                    <a:pt x="27" y="59"/>
                  </a:cubicBezTo>
                  <a:cubicBezTo>
                    <a:pt x="25" y="66"/>
                    <a:pt x="30" y="68"/>
                    <a:pt x="36" y="68"/>
                  </a:cubicBezTo>
                  <a:cubicBezTo>
                    <a:pt x="45" y="68"/>
                    <a:pt x="54" y="62"/>
                    <a:pt x="56" y="50"/>
                  </a:cubicBezTo>
                  <a:lnTo>
                    <a:pt x="57" y="44"/>
                  </a:lnTo>
                  <a:close/>
                </a:path>
              </a:pathLst>
            </a:custGeom>
            <a:solidFill>
              <a:schemeClr val="tx1"/>
            </a:solidFill>
            <a:ln w="9525">
              <a:noFill/>
              <a:round/>
              <a:headEnd/>
              <a:tailEnd/>
            </a:ln>
          </p:spPr>
          <p:txBody>
            <a:bodyPr/>
            <a:lstStyle/>
            <a:p>
              <a:endParaRPr lang="en-US"/>
            </a:p>
          </p:txBody>
        </p:sp>
        <p:sp>
          <p:nvSpPr>
            <p:cNvPr id="1523745" name="Freeform 33"/>
            <p:cNvSpPr>
              <a:spLocks noChangeAspect="1"/>
            </p:cNvSpPr>
            <p:nvPr userDrawn="1"/>
          </p:nvSpPr>
          <p:spPr bwMode="black">
            <a:xfrm>
              <a:off x="5757863" y="2855913"/>
              <a:ext cx="233363" cy="566738"/>
            </a:xfrm>
            <a:custGeom>
              <a:avLst/>
              <a:gdLst/>
              <a:ahLst/>
              <a:cxnLst>
                <a:cxn ang="0">
                  <a:pos x="0" y="218"/>
                </a:cxn>
                <a:cxn ang="0">
                  <a:pos x="42" y="0"/>
                </a:cxn>
                <a:cxn ang="0">
                  <a:pos x="90" y="0"/>
                </a:cxn>
                <a:cxn ang="0">
                  <a:pos x="48" y="218"/>
                </a:cxn>
                <a:cxn ang="0">
                  <a:pos x="0" y="218"/>
                </a:cxn>
              </a:cxnLst>
              <a:rect l="0" t="0" r="r" b="b"/>
              <a:pathLst>
                <a:path w="90" h="218">
                  <a:moveTo>
                    <a:pt x="0" y="218"/>
                  </a:moveTo>
                  <a:lnTo>
                    <a:pt x="42" y="0"/>
                  </a:lnTo>
                  <a:lnTo>
                    <a:pt x="90" y="0"/>
                  </a:lnTo>
                  <a:lnTo>
                    <a:pt x="48" y="218"/>
                  </a:lnTo>
                  <a:lnTo>
                    <a:pt x="0" y="218"/>
                  </a:lnTo>
                  <a:close/>
                </a:path>
              </a:pathLst>
            </a:custGeom>
            <a:solidFill>
              <a:schemeClr val="tx1"/>
            </a:solidFill>
            <a:ln w="9525">
              <a:noFill/>
              <a:round/>
              <a:headEnd/>
              <a:tailEnd/>
            </a:ln>
          </p:spPr>
          <p:txBody>
            <a:bodyPr/>
            <a:lstStyle/>
            <a:p>
              <a:endParaRPr lang="en-US"/>
            </a:p>
          </p:txBody>
        </p:sp>
        <p:sp>
          <p:nvSpPr>
            <p:cNvPr id="1523746" name="Freeform 34"/>
            <p:cNvSpPr>
              <a:spLocks noChangeAspect="1" noEditPoints="1"/>
            </p:cNvSpPr>
            <p:nvPr userDrawn="1"/>
          </p:nvSpPr>
          <p:spPr bwMode="black">
            <a:xfrm>
              <a:off x="3517900" y="2986088"/>
              <a:ext cx="463550" cy="444500"/>
            </a:xfrm>
            <a:custGeom>
              <a:avLst/>
              <a:gdLst/>
              <a:ahLst/>
              <a:cxnLst>
                <a:cxn ang="0">
                  <a:pos x="42" y="68"/>
                </a:cxn>
                <a:cxn ang="0">
                  <a:pos x="28" y="48"/>
                </a:cxn>
                <a:cxn ang="0">
                  <a:pos x="84" y="48"/>
                </a:cxn>
                <a:cxn ang="0">
                  <a:pos x="53" y="0"/>
                </a:cxn>
                <a:cxn ang="0">
                  <a:pos x="4" y="45"/>
                </a:cxn>
                <a:cxn ang="0">
                  <a:pos x="37" y="86"/>
                </a:cxn>
                <a:cxn ang="0">
                  <a:pos x="80" y="63"/>
                </a:cxn>
                <a:cxn ang="0">
                  <a:pos x="64" y="55"/>
                </a:cxn>
                <a:cxn ang="0">
                  <a:pos x="42" y="68"/>
                </a:cxn>
                <a:cxn ang="0">
                  <a:pos x="50" y="18"/>
                </a:cxn>
                <a:cxn ang="0">
                  <a:pos x="63" y="33"/>
                </a:cxn>
                <a:cxn ang="0">
                  <a:pos x="30" y="33"/>
                </a:cxn>
                <a:cxn ang="0">
                  <a:pos x="50" y="18"/>
                </a:cxn>
              </a:cxnLst>
              <a:rect l="0" t="0" r="r" b="b"/>
              <a:pathLst>
                <a:path w="89" h="86">
                  <a:moveTo>
                    <a:pt x="42" y="68"/>
                  </a:moveTo>
                  <a:cubicBezTo>
                    <a:pt x="34" y="68"/>
                    <a:pt x="25" y="63"/>
                    <a:pt x="28" y="48"/>
                  </a:cubicBezTo>
                  <a:cubicBezTo>
                    <a:pt x="84" y="48"/>
                    <a:pt x="84" y="48"/>
                    <a:pt x="84" y="48"/>
                  </a:cubicBezTo>
                  <a:cubicBezTo>
                    <a:pt x="89" y="23"/>
                    <a:pt x="83" y="0"/>
                    <a:pt x="53" y="0"/>
                  </a:cubicBezTo>
                  <a:cubicBezTo>
                    <a:pt x="28" y="0"/>
                    <a:pt x="10" y="17"/>
                    <a:pt x="4" y="45"/>
                  </a:cubicBezTo>
                  <a:cubicBezTo>
                    <a:pt x="0" y="68"/>
                    <a:pt x="11" y="86"/>
                    <a:pt x="37" y="86"/>
                  </a:cubicBezTo>
                  <a:cubicBezTo>
                    <a:pt x="55" y="86"/>
                    <a:pt x="69" y="79"/>
                    <a:pt x="80" y="63"/>
                  </a:cubicBezTo>
                  <a:cubicBezTo>
                    <a:pt x="64" y="55"/>
                    <a:pt x="64" y="55"/>
                    <a:pt x="64" y="55"/>
                  </a:cubicBezTo>
                  <a:cubicBezTo>
                    <a:pt x="55" y="64"/>
                    <a:pt x="50" y="68"/>
                    <a:pt x="42" y="68"/>
                  </a:cubicBezTo>
                  <a:close/>
                  <a:moveTo>
                    <a:pt x="50" y="18"/>
                  </a:moveTo>
                  <a:cubicBezTo>
                    <a:pt x="56" y="18"/>
                    <a:pt x="64" y="21"/>
                    <a:pt x="63" y="33"/>
                  </a:cubicBezTo>
                  <a:cubicBezTo>
                    <a:pt x="30" y="33"/>
                    <a:pt x="30" y="33"/>
                    <a:pt x="30" y="33"/>
                  </a:cubicBezTo>
                  <a:cubicBezTo>
                    <a:pt x="34" y="22"/>
                    <a:pt x="43" y="18"/>
                    <a:pt x="50" y="18"/>
                  </a:cubicBezTo>
                  <a:close/>
                </a:path>
              </a:pathLst>
            </a:custGeom>
            <a:solidFill>
              <a:schemeClr val="tx1"/>
            </a:solidFill>
            <a:ln w="9525">
              <a:noFill/>
              <a:round/>
              <a:headEnd/>
              <a:tailEnd/>
            </a:ln>
          </p:spPr>
          <p:txBody>
            <a:bodyPr/>
            <a:lstStyle/>
            <a:p>
              <a:endParaRPr lang="en-US"/>
            </a:p>
          </p:txBody>
        </p:sp>
        <p:sp>
          <p:nvSpPr>
            <p:cNvPr id="1523747" name="Freeform 35"/>
            <p:cNvSpPr>
              <a:spLocks noChangeAspect="1" noEditPoints="1"/>
            </p:cNvSpPr>
            <p:nvPr userDrawn="1"/>
          </p:nvSpPr>
          <p:spPr bwMode="black">
            <a:xfrm>
              <a:off x="3981450" y="2986088"/>
              <a:ext cx="465138" cy="444500"/>
            </a:xfrm>
            <a:custGeom>
              <a:avLst/>
              <a:gdLst/>
              <a:ahLst/>
              <a:cxnLst>
                <a:cxn ang="0">
                  <a:pos x="42" y="68"/>
                </a:cxn>
                <a:cxn ang="0">
                  <a:pos x="28" y="48"/>
                </a:cxn>
                <a:cxn ang="0">
                  <a:pos x="84" y="48"/>
                </a:cxn>
                <a:cxn ang="0">
                  <a:pos x="53" y="0"/>
                </a:cxn>
                <a:cxn ang="0">
                  <a:pos x="5" y="45"/>
                </a:cxn>
                <a:cxn ang="0">
                  <a:pos x="37" y="86"/>
                </a:cxn>
                <a:cxn ang="0">
                  <a:pos x="81" y="63"/>
                </a:cxn>
                <a:cxn ang="0">
                  <a:pos x="64" y="55"/>
                </a:cxn>
                <a:cxn ang="0">
                  <a:pos x="42" y="68"/>
                </a:cxn>
                <a:cxn ang="0">
                  <a:pos x="50" y="18"/>
                </a:cxn>
                <a:cxn ang="0">
                  <a:pos x="63" y="33"/>
                </a:cxn>
                <a:cxn ang="0">
                  <a:pos x="31" y="33"/>
                </a:cxn>
                <a:cxn ang="0">
                  <a:pos x="50" y="18"/>
                </a:cxn>
              </a:cxnLst>
              <a:rect l="0" t="0" r="r" b="b"/>
              <a:pathLst>
                <a:path w="89" h="86">
                  <a:moveTo>
                    <a:pt x="42" y="68"/>
                  </a:moveTo>
                  <a:cubicBezTo>
                    <a:pt x="34" y="68"/>
                    <a:pt x="25" y="63"/>
                    <a:pt x="28" y="48"/>
                  </a:cubicBezTo>
                  <a:cubicBezTo>
                    <a:pt x="84" y="48"/>
                    <a:pt x="84" y="48"/>
                    <a:pt x="84" y="48"/>
                  </a:cubicBezTo>
                  <a:cubicBezTo>
                    <a:pt x="89" y="23"/>
                    <a:pt x="83" y="0"/>
                    <a:pt x="53" y="0"/>
                  </a:cubicBezTo>
                  <a:cubicBezTo>
                    <a:pt x="29" y="0"/>
                    <a:pt x="10" y="17"/>
                    <a:pt x="5" y="45"/>
                  </a:cubicBezTo>
                  <a:cubicBezTo>
                    <a:pt x="0" y="68"/>
                    <a:pt x="12" y="86"/>
                    <a:pt x="37" y="86"/>
                  </a:cubicBezTo>
                  <a:cubicBezTo>
                    <a:pt x="55" y="86"/>
                    <a:pt x="69" y="79"/>
                    <a:pt x="81" y="63"/>
                  </a:cubicBezTo>
                  <a:cubicBezTo>
                    <a:pt x="64" y="55"/>
                    <a:pt x="64" y="55"/>
                    <a:pt x="64" y="55"/>
                  </a:cubicBezTo>
                  <a:cubicBezTo>
                    <a:pt x="55" y="64"/>
                    <a:pt x="50" y="68"/>
                    <a:pt x="42" y="68"/>
                  </a:cubicBezTo>
                  <a:close/>
                  <a:moveTo>
                    <a:pt x="50" y="18"/>
                  </a:moveTo>
                  <a:cubicBezTo>
                    <a:pt x="57" y="18"/>
                    <a:pt x="65" y="21"/>
                    <a:pt x="63" y="33"/>
                  </a:cubicBezTo>
                  <a:cubicBezTo>
                    <a:pt x="31" y="33"/>
                    <a:pt x="31" y="33"/>
                    <a:pt x="31" y="33"/>
                  </a:cubicBezTo>
                  <a:cubicBezTo>
                    <a:pt x="34" y="22"/>
                    <a:pt x="43" y="18"/>
                    <a:pt x="50" y="18"/>
                  </a:cubicBezTo>
                  <a:close/>
                </a:path>
              </a:pathLst>
            </a:custGeom>
            <a:solidFill>
              <a:schemeClr val="tx1"/>
            </a:solidFill>
            <a:ln w="9525">
              <a:noFill/>
              <a:round/>
              <a:headEnd/>
              <a:tailEnd/>
            </a:ln>
          </p:spPr>
          <p:txBody>
            <a:bodyPr/>
            <a:lstStyle/>
            <a:p>
              <a:endParaRPr lang="en-US"/>
            </a:p>
          </p:txBody>
        </p:sp>
        <p:sp>
          <p:nvSpPr>
            <p:cNvPr id="1523748" name="Freeform 36"/>
            <p:cNvSpPr>
              <a:spLocks noChangeAspect="1" noEditPoints="1"/>
            </p:cNvSpPr>
            <p:nvPr userDrawn="1"/>
          </p:nvSpPr>
          <p:spPr bwMode="black">
            <a:xfrm>
              <a:off x="5956300" y="2986088"/>
              <a:ext cx="460375" cy="444500"/>
            </a:xfrm>
            <a:custGeom>
              <a:avLst/>
              <a:gdLst/>
              <a:ahLst/>
              <a:cxnLst>
                <a:cxn ang="0">
                  <a:pos x="41" y="68"/>
                </a:cxn>
                <a:cxn ang="0">
                  <a:pos x="28" y="48"/>
                </a:cxn>
                <a:cxn ang="0">
                  <a:pos x="84" y="48"/>
                </a:cxn>
                <a:cxn ang="0">
                  <a:pos x="53" y="0"/>
                </a:cxn>
                <a:cxn ang="0">
                  <a:pos x="4" y="45"/>
                </a:cxn>
                <a:cxn ang="0">
                  <a:pos x="36" y="86"/>
                </a:cxn>
                <a:cxn ang="0">
                  <a:pos x="80" y="63"/>
                </a:cxn>
                <a:cxn ang="0">
                  <a:pos x="63" y="55"/>
                </a:cxn>
                <a:cxn ang="0">
                  <a:pos x="41" y="68"/>
                </a:cxn>
                <a:cxn ang="0">
                  <a:pos x="49" y="18"/>
                </a:cxn>
                <a:cxn ang="0">
                  <a:pos x="63" y="33"/>
                </a:cxn>
                <a:cxn ang="0">
                  <a:pos x="30" y="33"/>
                </a:cxn>
                <a:cxn ang="0">
                  <a:pos x="49" y="18"/>
                </a:cxn>
              </a:cxnLst>
              <a:rect l="0" t="0" r="r" b="b"/>
              <a:pathLst>
                <a:path w="88" h="86">
                  <a:moveTo>
                    <a:pt x="41" y="68"/>
                  </a:moveTo>
                  <a:cubicBezTo>
                    <a:pt x="34" y="68"/>
                    <a:pt x="25" y="63"/>
                    <a:pt x="28" y="48"/>
                  </a:cubicBezTo>
                  <a:cubicBezTo>
                    <a:pt x="84" y="48"/>
                    <a:pt x="84" y="48"/>
                    <a:pt x="84" y="48"/>
                  </a:cubicBezTo>
                  <a:cubicBezTo>
                    <a:pt x="88" y="23"/>
                    <a:pt x="83" y="0"/>
                    <a:pt x="53" y="0"/>
                  </a:cubicBezTo>
                  <a:cubicBezTo>
                    <a:pt x="28" y="0"/>
                    <a:pt x="10" y="17"/>
                    <a:pt x="4" y="45"/>
                  </a:cubicBezTo>
                  <a:cubicBezTo>
                    <a:pt x="0" y="68"/>
                    <a:pt x="11" y="86"/>
                    <a:pt x="36" y="86"/>
                  </a:cubicBezTo>
                  <a:cubicBezTo>
                    <a:pt x="55" y="86"/>
                    <a:pt x="69" y="79"/>
                    <a:pt x="80" y="63"/>
                  </a:cubicBezTo>
                  <a:cubicBezTo>
                    <a:pt x="63" y="55"/>
                    <a:pt x="63" y="55"/>
                    <a:pt x="63" y="55"/>
                  </a:cubicBezTo>
                  <a:cubicBezTo>
                    <a:pt x="55" y="64"/>
                    <a:pt x="50" y="68"/>
                    <a:pt x="41" y="68"/>
                  </a:cubicBezTo>
                  <a:close/>
                  <a:moveTo>
                    <a:pt x="49" y="18"/>
                  </a:moveTo>
                  <a:cubicBezTo>
                    <a:pt x="56" y="18"/>
                    <a:pt x="64" y="21"/>
                    <a:pt x="63" y="33"/>
                  </a:cubicBezTo>
                  <a:cubicBezTo>
                    <a:pt x="30" y="33"/>
                    <a:pt x="30" y="33"/>
                    <a:pt x="30" y="33"/>
                  </a:cubicBezTo>
                  <a:cubicBezTo>
                    <a:pt x="33" y="22"/>
                    <a:pt x="42" y="18"/>
                    <a:pt x="49" y="18"/>
                  </a:cubicBezTo>
                  <a:close/>
                </a:path>
              </a:pathLst>
            </a:custGeom>
            <a:solidFill>
              <a:schemeClr val="tx1"/>
            </a:solidFill>
            <a:ln w="9525">
              <a:noFill/>
              <a:round/>
              <a:headEnd/>
              <a:tailEnd/>
            </a:ln>
          </p:spPr>
          <p:txBody>
            <a:bodyPr/>
            <a:lstStyle/>
            <a:p>
              <a:endParaRPr lang="en-US"/>
            </a:p>
          </p:txBody>
        </p:sp>
        <p:sp>
          <p:nvSpPr>
            <p:cNvPr id="1523749" name="Freeform 37"/>
            <p:cNvSpPr>
              <a:spLocks noChangeAspect="1"/>
            </p:cNvSpPr>
            <p:nvPr userDrawn="1"/>
          </p:nvSpPr>
          <p:spPr bwMode="black">
            <a:xfrm>
              <a:off x="4857750" y="2986088"/>
              <a:ext cx="447675" cy="444500"/>
            </a:xfrm>
            <a:custGeom>
              <a:avLst/>
              <a:gdLst/>
              <a:ahLst/>
              <a:cxnLst>
                <a:cxn ang="0">
                  <a:pos x="63" y="56"/>
                </a:cxn>
                <a:cxn ang="0">
                  <a:pos x="44" y="67"/>
                </a:cxn>
                <a:cxn ang="0">
                  <a:pos x="30" y="43"/>
                </a:cxn>
                <a:cxn ang="0">
                  <a:pos x="53" y="19"/>
                </a:cxn>
                <a:cxn ang="0">
                  <a:pos x="67" y="31"/>
                </a:cxn>
                <a:cxn ang="0">
                  <a:pos x="86" y="19"/>
                </a:cxn>
                <a:cxn ang="0">
                  <a:pos x="54" y="0"/>
                </a:cxn>
                <a:cxn ang="0">
                  <a:pos x="5" y="43"/>
                </a:cxn>
                <a:cxn ang="0">
                  <a:pos x="38" y="86"/>
                </a:cxn>
                <a:cxn ang="0">
                  <a:pos x="79" y="64"/>
                </a:cxn>
                <a:cxn ang="0">
                  <a:pos x="63" y="56"/>
                </a:cxn>
              </a:cxnLst>
              <a:rect l="0" t="0" r="r" b="b"/>
              <a:pathLst>
                <a:path w="86" h="86">
                  <a:moveTo>
                    <a:pt x="63" y="56"/>
                  </a:moveTo>
                  <a:cubicBezTo>
                    <a:pt x="57" y="65"/>
                    <a:pt x="51" y="67"/>
                    <a:pt x="44" y="67"/>
                  </a:cubicBezTo>
                  <a:cubicBezTo>
                    <a:pt x="31" y="67"/>
                    <a:pt x="27" y="57"/>
                    <a:pt x="30" y="43"/>
                  </a:cubicBezTo>
                  <a:cubicBezTo>
                    <a:pt x="33" y="29"/>
                    <a:pt x="40" y="19"/>
                    <a:pt x="53" y="19"/>
                  </a:cubicBezTo>
                  <a:cubicBezTo>
                    <a:pt x="57" y="19"/>
                    <a:pt x="65" y="21"/>
                    <a:pt x="67" y="31"/>
                  </a:cubicBezTo>
                  <a:cubicBezTo>
                    <a:pt x="86" y="19"/>
                    <a:pt x="86" y="19"/>
                    <a:pt x="86" y="19"/>
                  </a:cubicBezTo>
                  <a:cubicBezTo>
                    <a:pt x="81" y="6"/>
                    <a:pt x="69" y="0"/>
                    <a:pt x="54" y="0"/>
                  </a:cubicBezTo>
                  <a:cubicBezTo>
                    <a:pt x="31" y="0"/>
                    <a:pt x="10" y="16"/>
                    <a:pt x="5" y="43"/>
                  </a:cubicBezTo>
                  <a:cubicBezTo>
                    <a:pt x="0" y="70"/>
                    <a:pt x="14" y="86"/>
                    <a:pt x="38" y="86"/>
                  </a:cubicBezTo>
                  <a:cubicBezTo>
                    <a:pt x="54" y="86"/>
                    <a:pt x="69" y="77"/>
                    <a:pt x="79" y="64"/>
                  </a:cubicBezTo>
                  <a:lnTo>
                    <a:pt x="63" y="56"/>
                  </a:lnTo>
                  <a:close/>
                </a:path>
              </a:pathLst>
            </a:custGeom>
            <a:solidFill>
              <a:schemeClr val="tx1"/>
            </a:solidFill>
            <a:ln w="9525">
              <a:noFill/>
              <a:round/>
              <a:headEnd/>
              <a:tailEnd/>
            </a:ln>
          </p:spPr>
          <p:txBody>
            <a:bodyPr/>
            <a:lstStyle/>
            <a:p>
              <a:endParaRPr lang="en-US"/>
            </a:p>
          </p:txBody>
        </p:sp>
        <p:sp>
          <p:nvSpPr>
            <p:cNvPr id="1523750" name="Freeform 38"/>
            <p:cNvSpPr>
              <a:spLocks noChangeAspect="1"/>
            </p:cNvSpPr>
            <p:nvPr userDrawn="1"/>
          </p:nvSpPr>
          <p:spPr bwMode="black">
            <a:xfrm>
              <a:off x="4411663" y="2986088"/>
              <a:ext cx="473075" cy="444500"/>
            </a:xfrm>
            <a:custGeom>
              <a:avLst/>
              <a:gdLst/>
              <a:ahLst/>
              <a:cxnLst>
                <a:cxn ang="0">
                  <a:pos x="38" y="24"/>
                </a:cxn>
                <a:cxn ang="0">
                  <a:pos x="49" y="18"/>
                </a:cxn>
                <a:cxn ang="0">
                  <a:pos x="70" y="26"/>
                </a:cxn>
                <a:cxn ang="0">
                  <a:pos x="90" y="14"/>
                </a:cxn>
                <a:cxn ang="0">
                  <a:pos x="54" y="0"/>
                </a:cxn>
                <a:cxn ang="0">
                  <a:pos x="14" y="29"/>
                </a:cxn>
                <a:cxn ang="0">
                  <a:pos x="56" y="60"/>
                </a:cxn>
                <a:cxn ang="0">
                  <a:pos x="41" y="68"/>
                </a:cxn>
                <a:cxn ang="0">
                  <a:pos x="18" y="57"/>
                </a:cxn>
                <a:cxn ang="0">
                  <a:pos x="0" y="68"/>
                </a:cxn>
                <a:cxn ang="0">
                  <a:pos x="37" y="86"/>
                </a:cxn>
                <a:cxn ang="0">
                  <a:pos x="80" y="57"/>
                </a:cxn>
                <a:cxn ang="0">
                  <a:pos x="38" y="24"/>
                </a:cxn>
              </a:cxnLst>
              <a:rect l="0" t="0" r="r" b="b"/>
              <a:pathLst>
                <a:path w="90" h="86">
                  <a:moveTo>
                    <a:pt x="38" y="24"/>
                  </a:moveTo>
                  <a:cubicBezTo>
                    <a:pt x="39" y="20"/>
                    <a:pt x="43" y="18"/>
                    <a:pt x="49" y="18"/>
                  </a:cubicBezTo>
                  <a:cubicBezTo>
                    <a:pt x="57" y="18"/>
                    <a:pt x="66" y="21"/>
                    <a:pt x="70" y="26"/>
                  </a:cubicBezTo>
                  <a:cubicBezTo>
                    <a:pt x="90" y="14"/>
                    <a:pt x="90" y="14"/>
                    <a:pt x="90" y="14"/>
                  </a:cubicBezTo>
                  <a:cubicBezTo>
                    <a:pt x="79" y="4"/>
                    <a:pt x="66" y="0"/>
                    <a:pt x="54" y="0"/>
                  </a:cubicBezTo>
                  <a:cubicBezTo>
                    <a:pt x="37" y="0"/>
                    <a:pt x="18" y="8"/>
                    <a:pt x="14" y="29"/>
                  </a:cubicBezTo>
                  <a:cubicBezTo>
                    <a:pt x="8" y="58"/>
                    <a:pt x="59" y="47"/>
                    <a:pt x="56" y="60"/>
                  </a:cubicBezTo>
                  <a:cubicBezTo>
                    <a:pt x="55" y="67"/>
                    <a:pt x="45" y="68"/>
                    <a:pt x="41" y="68"/>
                  </a:cubicBezTo>
                  <a:cubicBezTo>
                    <a:pt x="31" y="68"/>
                    <a:pt x="24" y="64"/>
                    <a:pt x="18" y="57"/>
                  </a:cubicBezTo>
                  <a:cubicBezTo>
                    <a:pt x="0" y="68"/>
                    <a:pt x="0" y="68"/>
                    <a:pt x="0" y="68"/>
                  </a:cubicBezTo>
                  <a:cubicBezTo>
                    <a:pt x="9" y="81"/>
                    <a:pt x="20" y="86"/>
                    <a:pt x="37" y="86"/>
                  </a:cubicBezTo>
                  <a:cubicBezTo>
                    <a:pt x="55" y="86"/>
                    <a:pt x="76" y="78"/>
                    <a:pt x="80" y="57"/>
                  </a:cubicBezTo>
                  <a:cubicBezTo>
                    <a:pt x="86" y="26"/>
                    <a:pt x="35" y="38"/>
                    <a:pt x="38" y="24"/>
                  </a:cubicBezTo>
                  <a:close/>
                </a:path>
              </a:pathLst>
            </a:custGeom>
            <a:solidFill>
              <a:schemeClr val="tx1"/>
            </a:solidFill>
            <a:ln w="9525">
              <a:noFill/>
              <a:round/>
              <a:headEnd/>
              <a:tailEnd/>
            </a:ln>
          </p:spPr>
          <p:txBody>
            <a:bodyPr/>
            <a:lstStyle/>
            <a:p>
              <a:endParaRPr lang="en-US"/>
            </a:p>
          </p:txBody>
        </p:sp>
      </p:grpSp>
    </p:spTree>
  </p:cSld>
  <p:clrMap bg1="lt1" tx1="dk1" bg2="lt2" tx2="dk2" accent1="accent1" accent2="accent2" accent3="accent3" accent4="accent4" accent5="accent5" accent6="accent6" hlink="hlink" folHlink="folHlink"/>
  <p:sldLayoutIdLst>
    <p:sldLayoutId id="2147483714" r:id="rId1"/>
  </p:sldLayoutIdLst>
  <p:transition>
    <p:fade/>
  </p:transition>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41.png"/><Relationship Id="rId7"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31.png"/><Relationship Id="rId5" Type="http://schemas.openxmlformats.org/officeDocument/2006/relationships/image" Target="../media/image32.png"/><Relationship Id="rId10" Type="http://schemas.openxmlformats.org/officeDocument/2006/relationships/image" Target="../media/image44.png"/><Relationship Id="rId4" Type="http://schemas.openxmlformats.org/officeDocument/2006/relationships/image" Target="../media/image21.png"/><Relationship Id="rId9" Type="http://schemas.openxmlformats.org/officeDocument/2006/relationships/image" Target="../media/image43.png"/></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20.xml"/><Relationship Id="rId4" Type="http://schemas.openxmlformats.org/officeDocument/2006/relationships/image" Target="../media/image4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hyperlink" Target="http://cache.freescale.com/files/microcontrollers/doc/ref_manual/DRM116.pdf?fpsp=1" TargetMode="External"/><Relationship Id="rId7" Type="http://schemas.openxmlformats.org/officeDocument/2006/relationships/hyperlink" Target="http://www.youtube.com/watch?v=LOI8ATmgc48&amp;feature=player_embedded" TargetMode="External"/><Relationship Id="rId2" Type="http://schemas.openxmlformats.org/officeDocument/2006/relationships/notesSlide" Target="../notesSlides/notesSlide18.xml"/><Relationship Id="rId1" Type="http://schemas.openxmlformats.org/officeDocument/2006/relationships/slideLayout" Target="../slideLayouts/slideLayout20.xml"/><Relationship Id="rId6" Type="http://schemas.openxmlformats.org/officeDocument/2006/relationships/hyperlink" Target="http://www.towergeeks.org/video/tower-lcd-module-in-action" TargetMode="External"/><Relationship Id="rId5" Type="http://schemas.openxmlformats.org/officeDocument/2006/relationships/hyperlink" Target="http://cache.freescale.com/files/soft_dev_tools/doc/fact_sheet/EGUIFS.pdf?fpsp=1" TargetMode="External"/><Relationship Id="rId4" Type="http://schemas.openxmlformats.org/officeDocument/2006/relationships/hyperlink" Target="http://cache.freescale.com/files/32bit/doc/user_guide/EGUICUG.pdf?fpsp=1"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0.xml"/><Relationship Id="rId5" Type="http://schemas.openxmlformats.org/officeDocument/2006/relationships/image" Target="../media/image53.png"/><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4.png"/><Relationship Id="rId7" Type="http://schemas.openxmlformats.org/officeDocument/2006/relationships/image" Target="../media/image57.png"/><Relationship Id="rId2" Type="http://schemas.openxmlformats.org/officeDocument/2006/relationships/notesSlide" Target="../notesSlides/notesSlide24.xml"/><Relationship Id="rId1" Type="http://schemas.openxmlformats.org/officeDocument/2006/relationships/slideLayout" Target="../slideLayouts/slideLayout20.xml"/><Relationship Id="rId6" Type="http://schemas.openxmlformats.org/officeDocument/2006/relationships/image" Target="../media/image56.wmf"/><Relationship Id="rId5" Type="http://schemas.openxmlformats.org/officeDocument/2006/relationships/image" Target="../media/image55.png"/><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56.wmf"/><Relationship Id="rId2" Type="http://schemas.openxmlformats.org/officeDocument/2006/relationships/image" Target="../media/image54.png"/><Relationship Id="rId1" Type="http://schemas.openxmlformats.org/officeDocument/2006/relationships/slideLayout" Target="../slideLayouts/slideLayout20.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63.png"/><Relationship Id="rId1" Type="http://schemas.openxmlformats.org/officeDocument/2006/relationships/slideLayout" Target="../slideLayouts/slideLayout20.xml"/><Relationship Id="rId4" Type="http://schemas.openxmlformats.org/officeDocument/2006/relationships/image" Target="../media/image64.png"/></Relationships>
</file>

<file path=ppt/slides/_rels/slide3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54.png"/><Relationship Id="rId1" Type="http://schemas.openxmlformats.org/officeDocument/2006/relationships/slideLayout" Target="../slideLayouts/slideLayout20.xml"/><Relationship Id="rId4" Type="http://schemas.openxmlformats.org/officeDocument/2006/relationships/image" Target="../media/image66.png"/></Relationships>
</file>

<file path=ppt/slides/_rels/slide3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54.png"/><Relationship Id="rId1" Type="http://schemas.openxmlformats.org/officeDocument/2006/relationships/slideLayout" Target="../slideLayouts/slideLayout20.xml"/><Relationship Id="rId5" Type="http://schemas.openxmlformats.org/officeDocument/2006/relationships/image" Target="../media/image69.gif"/><Relationship Id="rId4" Type="http://schemas.openxmlformats.org/officeDocument/2006/relationships/image" Target="../media/image68.png"/></Relationships>
</file>

<file path=ppt/slides/_rels/slide33.xml.rels><?xml version="1.0" encoding="UTF-8" standalone="yes"?>
<Relationships xmlns="http://schemas.openxmlformats.org/package/2006/relationships"><Relationship Id="rId8" Type="http://schemas.openxmlformats.org/officeDocument/2006/relationships/image" Target="../media/image56.wmf"/><Relationship Id="rId3" Type="http://schemas.openxmlformats.org/officeDocument/2006/relationships/image" Target="../media/image54.png"/><Relationship Id="rId7" Type="http://schemas.openxmlformats.org/officeDocument/2006/relationships/image" Target="../media/image73.png"/><Relationship Id="rId2" Type="http://schemas.openxmlformats.org/officeDocument/2006/relationships/notesSlide" Target="../notesSlides/notesSlide25.xml"/><Relationship Id="rId1" Type="http://schemas.openxmlformats.org/officeDocument/2006/relationships/slideLayout" Target="../slideLayouts/slideLayout20.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3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6.xml"/><Relationship Id="rId1" Type="http://schemas.openxmlformats.org/officeDocument/2006/relationships/slideLayout" Target="../slideLayouts/slideLayout20.xml"/><Relationship Id="rId6" Type="http://schemas.openxmlformats.org/officeDocument/2006/relationships/image" Target="../media/image56.wmf"/><Relationship Id="rId5" Type="http://schemas.openxmlformats.org/officeDocument/2006/relationships/image" Target="../media/image27.png"/><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20.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3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8.xml"/><Relationship Id="rId1" Type="http://schemas.openxmlformats.org/officeDocument/2006/relationships/slideLayout" Target="../slideLayouts/slideLayout20.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3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9.xml"/><Relationship Id="rId1" Type="http://schemas.openxmlformats.org/officeDocument/2006/relationships/slideLayout" Target="../slideLayouts/slideLayout20.xml"/><Relationship Id="rId5" Type="http://schemas.openxmlformats.org/officeDocument/2006/relationships/image" Target="../media/image29.png"/><Relationship Id="rId4" Type="http://schemas.openxmlformats.org/officeDocument/2006/relationships/image" Target="../media/image82.png"/></Relationships>
</file>

<file path=ppt/slides/_rels/slide3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30.xml"/><Relationship Id="rId1" Type="http://schemas.openxmlformats.org/officeDocument/2006/relationships/slideLayout" Target="../slideLayouts/slideLayout20.xml"/><Relationship Id="rId5" Type="http://schemas.openxmlformats.org/officeDocument/2006/relationships/image" Target="../media/image20.png"/><Relationship Id="rId4" Type="http://schemas.openxmlformats.org/officeDocument/2006/relationships/image" Target="../media/image83.png"/></Relationships>
</file>

<file path=ppt/slides/_rels/slide39.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31.xml"/><Relationship Id="rId1" Type="http://schemas.openxmlformats.org/officeDocument/2006/relationships/slideLayout" Target="../slideLayouts/slideLayout20.xml"/><Relationship Id="rId5" Type="http://schemas.openxmlformats.org/officeDocument/2006/relationships/image" Target="../media/image85.png"/><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32.xml"/><Relationship Id="rId1" Type="http://schemas.openxmlformats.org/officeDocument/2006/relationships/slideLayout" Target="../slideLayouts/slideLayout20.xml"/><Relationship Id="rId5" Type="http://schemas.openxmlformats.org/officeDocument/2006/relationships/image" Target="../media/image28.png"/><Relationship Id="rId4" Type="http://schemas.openxmlformats.org/officeDocument/2006/relationships/image" Target="../media/image85.png"/></Relationships>
</file>

<file path=ppt/slides/_rels/slide4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33.xml"/><Relationship Id="rId1" Type="http://schemas.openxmlformats.org/officeDocument/2006/relationships/slideLayout" Target="../slideLayouts/slideLayout20.xml"/><Relationship Id="rId5" Type="http://schemas.openxmlformats.org/officeDocument/2006/relationships/image" Target="../media/image89.png"/><Relationship Id="rId4" Type="http://schemas.openxmlformats.org/officeDocument/2006/relationships/image" Target="../media/image88.png"/></Relationships>
</file>

<file path=ppt/slides/_rels/slide42.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34.xml"/><Relationship Id="rId1" Type="http://schemas.openxmlformats.org/officeDocument/2006/relationships/slideLayout" Target="../slideLayouts/slideLayout20.xml"/><Relationship Id="rId5" Type="http://schemas.openxmlformats.org/officeDocument/2006/relationships/image" Target="../media/image92.png"/><Relationship Id="rId4" Type="http://schemas.openxmlformats.org/officeDocument/2006/relationships/image" Target="../media/image91.png"/></Relationships>
</file>

<file path=ppt/slides/_rels/slide43.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35.xml"/><Relationship Id="rId1" Type="http://schemas.openxmlformats.org/officeDocument/2006/relationships/slideLayout" Target="../slideLayouts/slideLayout20.xml"/><Relationship Id="rId5" Type="http://schemas.openxmlformats.org/officeDocument/2006/relationships/image" Target="../media/image94.png"/><Relationship Id="rId4" Type="http://schemas.openxmlformats.org/officeDocument/2006/relationships/image" Target="../media/image35.png"/></Relationships>
</file>

<file path=ppt/slides/_rels/slide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image" Target="../media/image101.jpeg"/><Relationship Id="rId1" Type="http://schemas.openxmlformats.org/officeDocument/2006/relationships/slideLayout" Target="../slideLayouts/slideLayout20.xml"/><Relationship Id="rId5" Type="http://schemas.openxmlformats.org/officeDocument/2006/relationships/image" Target="../media/image104.jpeg"/><Relationship Id="rId4" Type="http://schemas.openxmlformats.org/officeDocument/2006/relationships/image" Target="../media/image103.jpe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image" Target="../media/image105.png"/><Relationship Id="rId1" Type="http://schemas.openxmlformats.org/officeDocument/2006/relationships/slideLayout" Target="../slideLayouts/slideLayout20.xml"/></Relationships>
</file>

<file path=ppt/slides/_rels/slide51.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20.xml"/></Relationships>
</file>

<file path=ppt/slides/_rels/slide5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6.xml"/><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37.xml"/><Relationship Id="rId1" Type="http://schemas.openxmlformats.org/officeDocument/2006/relationships/slideLayout" Target="../slideLayouts/slideLayout20.xml"/></Relationships>
</file>

<file path=ppt/slides/_rels/slide55.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38.xml"/><Relationship Id="rId1" Type="http://schemas.openxmlformats.org/officeDocument/2006/relationships/slideLayout" Target="../slideLayouts/slideLayout20.xml"/></Relationships>
</file>

<file path=ppt/slides/_rels/slide56.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39.xml"/><Relationship Id="rId1" Type="http://schemas.openxmlformats.org/officeDocument/2006/relationships/slideLayout" Target="../slideLayouts/slideLayout20.xml"/></Relationships>
</file>

<file path=ppt/slides/_rels/slide57.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40.xml"/><Relationship Id="rId1" Type="http://schemas.openxmlformats.org/officeDocument/2006/relationships/slideLayout" Target="../slideLayouts/slideLayout20.xml"/></Relationships>
</file>

<file path=ppt/slides/_rels/slide58.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41.xml"/><Relationship Id="rId1" Type="http://schemas.openxmlformats.org/officeDocument/2006/relationships/slideLayout" Target="../slideLayouts/slideLayout2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18" Type="http://schemas.openxmlformats.org/officeDocument/2006/relationships/image" Target="../media/image35.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4.png"/><Relationship Id="rId2" Type="http://schemas.openxmlformats.org/officeDocument/2006/relationships/notesSlide" Target="../notesSlides/notesSlide6.xml"/><Relationship Id="rId16" Type="http://schemas.openxmlformats.org/officeDocument/2006/relationships/image" Target="../media/image33.png"/><Relationship Id="rId1" Type="http://schemas.openxmlformats.org/officeDocument/2006/relationships/slideLayout" Target="../slideLayouts/slideLayout20.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png"/><Relationship Id="rId19" Type="http://schemas.openxmlformats.org/officeDocument/2006/relationships/image" Target="../media/image36.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en-US" dirty="0" smtClean="0"/>
              <a:t>eGUI</a:t>
            </a:r>
            <a:endParaRPr lang="cs-CZ" dirty="0"/>
          </a:p>
        </p:txBody>
      </p:sp>
      <p:sp>
        <p:nvSpPr>
          <p:cNvPr id="5" name="Rectangle 16"/>
          <p:cNvSpPr>
            <a:spLocks noChangeArrowheads="1"/>
          </p:cNvSpPr>
          <p:nvPr/>
        </p:nvSpPr>
        <p:spPr bwMode="auto">
          <a:xfrm>
            <a:off x="179512" y="4110583"/>
            <a:ext cx="1368151" cy="333375"/>
          </a:xfrm>
          <a:prstGeom prst="rect">
            <a:avLst/>
          </a:prstGeom>
          <a:noFill/>
          <a:ln w="9525">
            <a:noFill/>
            <a:miter lim="800000"/>
            <a:headEnd/>
            <a:tailEnd/>
          </a:ln>
          <a:effectLst/>
        </p:spPr>
        <p:txBody>
          <a:bodyPr/>
          <a:lstStyle/>
          <a:p>
            <a:r>
              <a:rPr lang="en-US" sz="1500" dirty="0" smtClean="0"/>
              <a:t>May 20, 2012</a:t>
            </a:r>
            <a:endParaRPr lang="en-US" sz="1500" dirty="0"/>
          </a:p>
        </p:txBody>
      </p:sp>
      <p:sp>
        <p:nvSpPr>
          <p:cNvPr id="10" name="Subtitle 9"/>
          <p:cNvSpPr>
            <a:spLocks noGrp="1"/>
          </p:cNvSpPr>
          <p:nvPr>
            <p:ph type="subTitle" idx="1"/>
          </p:nvPr>
        </p:nvSpPr>
        <p:spPr/>
        <p:txBody>
          <a:bodyPr/>
          <a:lstStyle/>
          <a:p>
            <a:r>
              <a:rPr lang="en-US" sz="2000" dirty="0" smtClean="0"/>
              <a:t>Freescale embedded graphic user interface driver</a:t>
            </a:r>
          </a:p>
        </p:txBody>
      </p:sp>
      <p:sp>
        <p:nvSpPr>
          <p:cNvPr id="11" name="Subtitle 2"/>
          <p:cNvSpPr txBox="1">
            <a:spLocks/>
          </p:cNvSpPr>
          <p:nvPr/>
        </p:nvSpPr>
        <p:spPr bwMode="blackWhite">
          <a:xfrm>
            <a:off x="2939327" y="2033920"/>
            <a:ext cx="5884403" cy="372095"/>
          </a:xfrm>
          <a:prstGeom prst="rect">
            <a:avLst/>
          </a:prstGeom>
          <a:ln w="25400" algn="ctr"/>
        </p:spPr>
        <p:txBody>
          <a:bodyPr vert="horz" lIns="91440" tIns="0" rIns="91440" bIns="91440" rtlCol="0" anchor="ctr">
            <a:noAutofit/>
          </a:bodyPr>
          <a:lstStyle>
            <a:lvl1pPr marL="0" indent="0" algn="l" rtl="0" fontAlgn="base">
              <a:lnSpc>
                <a:spcPct val="85000"/>
              </a:lnSpc>
              <a:spcBef>
                <a:spcPct val="25000"/>
              </a:spcBef>
              <a:spcAft>
                <a:spcPct val="0"/>
              </a:spcAft>
              <a:buClrTx/>
              <a:buSzPct val="80000"/>
              <a:buFont typeface="Arial" charset="0"/>
              <a:buNone/>
              <a:defRPr lang="en-US" sz="2700" b="0" kern="1200" dirty="0">
                <a:gradFill flip="none" rotWithShape="1">
                  <a:gsLst>
                    <a:gs pos="0">
                      <a:schemeClr val="bg1">
                        <a:lumMod val="85000"/>
                      </a:schemeClr>
                    </a:gs>
                    <a:gs pos="50000">
                      <a:schemeClr val="bg1"/>
                    </a:gs>
                    <a:gs pos="100000">
                      <a:schemeClr val="bg1"/>
                    </a:gs>
                  </a:gsLst>
                  <a:lin ang="18900000" scaled="1"/>
                  <a:tileRect/>
                </a:gradFill>
                <a:effectLst>
                  <a:outerShdw blurRad="50800" dist="50800" dir="5400000" sx="72000" sy="72000" algn="ctr" rotWithShape="0">
                    <a:srgbClr val="000000">
                      <a:alpha val="0"/>
                    </a:srgbClr>
                  </a:outerShdw>
                </a:effectLst>
                <a:latin typeface="Arial" charset="0"/>
                <a:ea typeface="+mn-ea"/>
                <a:cs typeface="+mn-cs"/>
              </a:defRPr>
            </a:lvl1pPr>
            <a:lvl2pPr marL="401638" indent="-168275" algn="l" rtl="0" fontAlgn="base">
              <a:lnSpc>
                <a:spcPts val="2300"/>
              </a:lnSpc>
              <a:spcBef>
                <a:spcPts val="800"/>
              </a:spcBef>
              <a:spcAft>
                <a:spcPts val="0"/>
              </a:spcAft>
              <a:buClr>
                <a:schemeClr val="tx1"/>
              </a:buClr>
              <a:buSzPct val="80000"/>
              <a:buFont typeface="Arial" pitchFamily="34" charset="0"/>
              <a:buChar char="−"/>
              <a:defRPr sz="2000">
                <a:solidFill>
                  <a:srgbClr val="000000"/>
                </a:solidFill>
                <a:latin typeface="+mn-lt"/>
              </a:defRPr>
            </a:lvl2pPr>
            <a:lvl3pPr marL="569913" indent="-168275" algn="l" rtl="0" fontAlgn="base">
              <a:lnSpc>
                <a:spcPts val="2300"/>
              </a:lnSpc>
              <a:spcBef>
                <a:spcPts val="800"/>
              </a:spcBef>
              <a:spcAft>
                <a:spcPts val="0"/>
              </a:spcAft>
              <a:buClr>
                <a:schemeClr val="tx1"/>
              </a:buClr>
              <a:buSzPct val="80000"/>
              <a:buFont typeface="Wingdings" pitchFamily="2" charset="2"/>
              <a:buChar char="§"/>
              <a:defRPr>
                <a:solidFill>
                  <a:srgbClr val="000000"/>
                </a:solidFill>
                <a:latin typeface="+mn-lt"/>
              </a:defRPr>
            </a:lvl3pPr>
            <a:lvl4pPr marL="746125" indent="-176213" algn="l" rtl="0" fontAlgn="base">
              <a:lnSpc>
                <a:spcPts val="2300"/>
              </a:lnSpc>
              <a:spcBef>
                <a:spcPts val="800"/>
              </a:spcBef>
              <a:spcAft>
                <a:spcPts val="0"/>
              </a:spcAft>
              <a:buClr>
                <a:schemeClr val="tx1"/>
              </a:buClr>
              <a:buSzPct val="80000"/>
              <a:buFont typeface="Arial" pitchFamily="34" charset="0"/>
              <a:buChar char="•"/>
              <a:defRPr sz="1600">
                <a:solidFill>
                  <a:srgbClr val="000000"/>
                </a:solidFill>
                <a:latin typeface="+mn-lt"/>
              </a:defRPr>
            </a:lvl4pPr>
            <a:lvl5pPr marL="969963" indent="-223838" algn="l" rtl="0" fontAlgn="base">
              <a:lnSpc>
                <a:spcPts val="2300"/>
              </a:lnSpc>
              <a:spcBef>
                <a:spcPts val="800"/>
              </a:spcBef>
              <a:spcAft>
                <a:spcPts val="0"/>
              </a:spcAft>
              <a:buClr>
                <a:schemeClr val="tx1"/>
              </a:buClr>
              <a:buSzPct val="70000"/>
              <a:buFont typeface="Arial" pitchFamily="34" charset="0"/>
              <a:buChar char="−"/>
              <a:defRPr sz="1400">
                <a:solidFill>
                  <a:srgbClr val="000000"/>
                </a:solidFill>
                <a:latin typeface="+mn-lt"/>
              </a:defRPr>
            </a:lvl5pPr>
            <a:lvl6pPr marL="2230438" indent="-157163" algn="l" rtl="0" fontAlgn="base">
              <a:spcBef>
                <a:spcPct val="20000"/>
              </a:spcBef>
              <a:spcAft>
                <a:spcPct val="3000"/>
              </a:spcAft>
              <a:buClr>
                <a:schemeClr val="tx1"/>
              </a:buClr>
              <a:buSzPct val="70000"/>
              <a:buFont typeface="Arial" charset="0"/>
              <a:buChar char="►"/>
              <a:defRPr sz="1400">
                <a:solidFill>
                  <a:srgbClr val="000000"/>
                </a:solidFill>
                <a:latin typeface="+mn-lt"/>
              </a:defRPr>
            </a:lvl6pPr>
            <a:lvl7pPr marL="2687638" indent="-157163" algn="l" rtl="0" fontAlgn="base">
              <a:spcBef>
                <a:spcPct val="20000"/>
              </a:spcBef>
              <a:spcAft>
                <a:spcPct val="3000"/>
              </a:spcAft>
              <a:buClr>
                <a:schemeClr val="tx1"/>
              </a:buClr>
              <a:buSzPct val="70000"/>
              <a:buFont typeface="Arial" charset="0"/>
              <a:buChar char="►"/>
              <a:defRPr sz="1400">
                <a:solidFill>
                  <a:srgbClr val="000000"/>
                </a:solidFill>
                <a:latin typeface="+mn-lt"/>
              </a:defRPr>
            </a:lvl7pPr>
            <a:lvl8pPr marL="3144838" indent="-157163" algn="l" rtl="0" fontAlgn="base">
              <a:spcBef>
                <a:spcPct val="20000"/>
              </a:spcBef>
              <a:spcAft>
                <a:spcPct val="3000"/>
              </a:spcAft>
              <a:buClr>
                <a:schemeClr val="tx1"/>
              </a:buClr>
              <a:buSzPct val="70000"/>
              <a:buFont typeface="Arial" charset="0"/>
              <a:buChar char="►"/>
              <a:defRPr sz="1400">
                <a:solidFill>
                  <a:srgbClr val="000000"/>
                </a:solidFill>
                <a:latin typeface="+mn-lt"/>
              </a:defRPr>
            </a:lvl8pPr>
            <a:lvl9pPr marL="3602038" indent="-157163" algn="l" rtl="0" fontAlgn="base">
              <a:spcBef>
                <a:spcPct val="20000"/>
              </a:spcBef>
              <a:spcAft>
                <a:spcPct val="3000"/>
              </a:spcAft>
              <a:buClr>
                <a:schemeClr val="tx1"/>
              </a:buClr>
              <a:buSzPct val="70000"/>
              <a:buFont typeface="Arial" charset="0"/>
              <a:buChar char="►"/>
              <a:defRPr sz="1400">
                <a:solidFill>
                  <a:srgbClr val="000000"/>
                </a:solidFill>
                <a:latin typeface="+mn-lt"/>
              </a:defRPr>
            </a:lvl9pPr>
          </a:lstStyle>
          <a:p>
            <a:pPr>
              <a:spcAft>
                <a:spcPct val="3000"/>
              </a:spcAft>
            </a:pPr>
            <a:r>
              <a:rPr sz="2000" b="1" dirty="0" smtClean="0"/>
              <a:t>Petr Gargulak</a:t>
            </a:r>
            <a:endParaRPr sz="2000" b="1" dirty="0"/>
          </a:p>
        </p:txBody>
      </p:sp>
      <p:sp>
        <p:nvSpPr>
          <p:cNvPr id="12" name="Subtitle 2"/>
          <p:cNvSpPr txBox="1">
            <a:spLocks/>
          </p:cNvSpPr>
          <p:nvPr/>
        </p:nvSpPr>
        <p:spPr bwMode="blackWhite">
          <a:xfrm>
            <a:off x="2939327" y="2343671"/>
            <a:ext cx="5884403" cy="372095"/>
          </a:xfrm>
          <a:prstGeom prst="rect">
            <a:avLst/>
          </a:prstGeom>
          <a:ln w="25400" algn="ctr"/>
        </p:spPr>
        <p:txBody>
          <a:bodyPr vert="horz" lIns="91440" tIns="0" rIns="91440" bIns="91440" rtlCol="0" anchor="ctr">
            <a:noAutofit/>
          </a:bodyPr>
          <a:lstStyle>
            <a:lvl1pPr marL="0" indent="0" algn="l" rtl="0" fontAlgn="base">
              <a:lnSpc>
                <a:spcPct val="85000"/>
              </a:lnSpc>
              <a:spcBef>
                <a:spcPct val="25000"/>
              </a:spcBef>
              <a:spcAft>
                <a:spcPct val="0"/>
              </a:spcAft>
              <a:buClrTx/>
              <a:buSzPct val="80000"/>
              <a:buFont typeface="Arial" charset="0"/>
              <a:buNone/>
              <a:defRPr lang="en-US" sz="2700" b="0" kern="1200" dirty="0">
                <a:gradFill flip="none" rotWithShape="1">
                  <a:gsLst>
                    <a:gs pos="0">
                      <a:schemeClr val="bg1">
                        <a:lumMod val="85000"/>
                      </a:schemeClr>
                    </a:gs>
                    <a:gs pos="50000">
                      <a:schemeClr val="bg1"/>
                    </a:gs>
                    <a:gs pos="100000">
                      <a:schemeClr val="bg1"/>
                    </a:gs>
                  </a:gsLst>
                  <a:lin ang="18900000" scaled="1"/>
                  <a:tileRect/>
                </a:gradFill>
                <a:effectLst>
                  <a:outerShdw blurRad="50800" dist="50800" dir="5400000" sx="72000" sy="72000" algn="ctr" rotWithShape="0">
                    <a:srgbClr val="000000">
                      <a:alpha val="0"/>
                    </a:srgbClr>
                  </a:outerShdw>
                </a:effectLst>
                <a:latin typeface="Arial" charset="0"/>
                <a:ea typeface="+mn-ea"/>
                <a:cs typeface="+mn-cs"/>
              </a:defRPr>
            </a:lvl1pPr>
            <a:lvl2pPr marL="401638" indent="-168275" algn="l" rtl="0" fontAlgn="base">
              <a:lnSpc>
                <a:spcPts val="2300"/>
              </a:lnSpc>
              <a:spcBef>
                <a:spcPts val="800"/>
              </a:spcBef>
              <a:spcAft>
                <a:spcPts val="0"/>
              </a:spcAft>
              <a:buClr>
                <a:schemeClr val="tx1"/>
              </a:buClr>
              <a:buSzPct val="80000"/>
              <a:buFont typeface="Arial" pitchFamily="34" charset="0"/>
              <a:buChar char="−"/>
              <a:defRPr sz="2000">
                <a:solidFill>
                  <a:srgbClr val="000000"/>
                </a:solidFill>
                <a:latin typeface="+mn-lt"/>
              </a:defRPr>
            </a:lvl2pPr>
            <a:lvl3pPr marL="569913" indent="-168275" algn="l" rtl="0" fontAlgn="base">
              <a:lnSpc>
                <a:spcPts val="2300"/>
              </a:lnSpc>
              <a:spcBef>
                <a:spcPts val="800"/>
              </a:spcBef>
              <a:spcAft>
                <a:spcPts val="0"/>
              </a:spcAft>
              <a:buClr>
                <a:schemeClr val="tx1"/>
              </a:buClr>
              <a:buSzPct val="80000"/>
              <a:buFont typeface="Wingdings" pitchFamily="2" charset="2"/>
              <a:buChar char="§"/>
              <a:defRPr>
                <a:solidFill>
                  <a:srgbClr val="000000"/>
                </a:solidFill>
                <a:latin typeface="+mn-lt"/>
              </a:defRPr>
            </a:lvl3pPr>
            <a:lvl4pPr marL="746125" indent="-176213" algn="l" rtl="0" fontAlgn="base">
              <a:lnSpc>
                <a:spcPts val="2300"/>
              </a:lnSpc>
              <a:spcBef>
                <a:spcPts val="800"/>
              </a:spcBef>
              <a:spcAft>
                <a:spcPts val="0"/>
              </a:spcAft>
              <a:buClr>
                <a:schemeClr val="tx1"/>
              </a:buClr>
              <a:buSzPct val="80000"/>
              <a:buFont typeface="Arial" pitchFamily="34" charset="0"/>
              <a:buChar char="•"/>
              <a:defRPr sz="1600">
                <a:solidFill>
                  <a:srgbClr val="000000"/>
                </a:solidFill>
                <a:latin typeface="+mn-lt"/>
              </a:defRPr>
            </a:lvl4pPr>
            <a:lvl5pPr marL="969963" indent="-223838" algn="l" rtl="0" fontAlgn="base">
              <a:lnSpc>
                <a:spcPts val="2300"/>
              </a:lnSpc>
              <a:spcBef>
                <a:spcPts val="800"/>
              </a:spcBef>
              <a:spcAft>
                <a:spcPts val="0"/>
              </a:spcAft>
              <a:buClr>
                <a:schemeClr val="tx1"/>
              </a:buClr>
              <a:buSzPct val="70000"/>
              <a:buFont typeface="Arial" pitchFamily="34" charset="0"/>
              <a:buChar char="−"/>
              <a:defRPr sz="1400">
                <a:solidFill>
                  <a:srgbClr val="000000"/>
                </a:solidFill>
                <a:latin typeface="+mn-lt"/>
              </a:defRPr>
            </a:lvl5pPr>
            <a:lvl6pPr marL="2230438" indent="-157163" algn="l" rtl="0" fontAlgn="base">
              <a:spcBef>
                <a:spcPct val="20000"/>
              </a:spcBef>
              <a:spcAft>
                <a:spcPct val="3000"/>
              </a:spcAft>
              <a:buClr>
                <a:schemeClr val="tx1"/>
              </a:buClr>
              <a:buSzPct val="70000"/>
              <a:buFont typeface="Arial" charset="0"/>
              <a:buChar char="►"/>
              <a:defRPr sz="1400">
                <a:solidFill>
                  <a:srgbClr val="000000"/>
                </a:solidFill>
                <a:latin typeface="+mn-lt"/>
              </a:defRPr>
            </a:lvl6pPr>
            <a:lvl7pPr marL="2687638" indent="-157163" algn="l" rtl="0" fontAlgn="base">
              <a:spcBef>
                <a:spcPct val="20000"/>
              </a:spcBef>
              <a:spcAft>
                <a:spcPct val="3000"/>
              </a:spcAft>
              <a:buClr>
                <a:schemeClr val="tx1"/>
              </a:buClr>
              <a:buSzPct val="70000"/>
              <a:buFont typeface="Arial" charset="0"/>
              <a:buChar char="►"/>
              <a:defRPr sz="1400">
                <a:solidFill>
                  <a:srgbClr val="000000"/>
                </a:solidFill>
                <a:latin typeface="+mn-lt"/>
              </a:defRPr>
            </a:lvl7pPr>
            <a:lvl8pPr marL="3144838" indent="-157163" algn="l" rtl="0" fontAlgn="base">
              <a:spcBef>
                <a:spcPct val="20000"/>
              </a:spcBef>
              <a:spcAft>
                <a:spcPct val="3000"/>
              </a:spcAft>
              <a:buClr>
                <a:schemeClr val="tx1"/>
              </a:buClr>
              <a:buSzPct val="70000"/>
              <a:buFont typeface="Arial" charset="0"/>
              <a:buChar char="►"/>
              <a:defRPr sz="1400">
                <a:solidFill>
                  <a:srgbClr val="000000"/>
                </a:solidFill>
                <a:latin typeface="+mn-lt"/>
              </a:defRPr>
            </a:lvl8pPr>
            <a:lvl9pPr marL="3602038" indent="-157163" algn="l" rtl="0" fontAlgn="base">
              <a:spcBef>
                <a:spcPct val="20000"/>
              </a:spcBef>
              <a:spcAft>
                <a:spcPct val="3000"/>
              </a:spcAft>
              <a:buClr>
                <a:schemeClr val="tx1"/>
              </a:buClr>
              <a:buSzPct val="70000"/>
              <a:buFont typeface="Arial" charset="0"/>
              <a:buChar char="►"/>
              <a:defRPr sz="1400">
                <a:solidFill>
                  <a:srgbClr val="000000"/>
                </a:solidFill>
                <a:latin typeface="+mn-lt"/>
              </a:defRPr>
            </a:lvl9pPr>
          </a:lstStyle>
          <a:p>
            <a:r>
              <a:rPr sz="1800" dirty="0" smtClean="0"/>
              <a:t>System Application Engineer</a:t>
            </a:r>
            <a:endParaRPr lang="en-US" sz="1800" dirty="0"/>
          </a:p>
        </p:txBody>
      </p:sp>
      <p:sp>
        <p:nvSpPr>
          <p:cNvPr id="7" name="Rectangle 6"/>
          <p:cNvSpPr/>
          <p:nvPr/>
        </p:nvSpPr>
        <p:spPr>
          <a:xfrm rot="19661604">
            <a:off x="4444138" y="3162878"/>
            <a:ext cx="4839786" cy="923330"/>
          </a:xfrm>
          <a:prstGeom prst="rect">
            <a:avLst/>
          </a:prstGeom>
          <a:noFill/>
          <a:effectLst>
            <a:outerShdw blurRad="50800" dist="38100" dir="8100000" algn="tr" rotWithShape="0">
              <a:prstClr val="black">
                <a:alpha val="40000"/>
              </a:prstClr>
            </a:outerShdw>
          </a:effectLst>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Version 3.00</a:t>
            </a:r>
            <a:endParaRPr 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ounded Rectangle 84"/>
          <p:cNvSpPr/>
          <p:nvPr/>
        </p:nvSpPr>
        <p:spPr>
          <a:xfrm>
            <a:off x="4355976" y="771550"/>
            <a:ext cx="4968552" cy="3816424"/>
          </a:xfrm>
          <a:prstGeom prst="roundRect">
            <a:avLst/>
          </a:prstGeom>
          <a:solidFill>
            <a:srgbClr val="00B050">
              <a:alpha val="10000"/>
            </a:srgbClr>
          </a:solidFill>
          <a:ln>
            <a:solidFill>
              <a:srgbClr val="00B050"/>
            </a:solidFill>
          </a:ln>
          <a:scene3d>
            <a:camera prst="orthographicFront">
              <a:rot lat="0" lon="1728000" rev="0"/>
            </a:camera>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200" dirty="0" smtClean="0">
                <a:solidFill>
                  <a:schemeClr val="tx1"/>
                </a:solidFill>
              </a:rPr>
              <a:t>SPI/Parallel driven LCD </a:t>
            </a:r>
          </a:p>
          <a:p>
            <a:r>
              <a:rPr lang="en-US" dirty="0" smtClean="0">
                <a:solidFill>
                  <a:schemeClr val="tx1"/>
                </a:solidFill>
              </a:rPr>
              <a:t>Can be driven from any MCU</a:t>
            </a:r>
            <a:endParaRPr lang="en-US" dirty="0">
              <a:solidFill>
                <a:schemeClr val="tx1"/>
              </a:solidFill>
            </a:endParaRPr>
          </a:p>
        </p:txBody>
      </p:sp>
      <p:sp>
        <p:nvSpPr>
          <p:cNvPr id="84" name="TextBox 83"/>
          <p:cNvSpPr txBox="1">
            <a:spLocks/>
          </p:cNvSpPr>
          <p:nvPr/>
        </p:nvSpPr>
        <p:spPr>
          <a:xfrm>
            <a:off x="107504" y="771550"/>
            <a:ext cx="4896544" cy="3816424"/>
          </a:xfrm>
          <a:prstGeom prst="roundRect">
            <a:avLst/>
          </a:prstGeom>
          <a:solidFill>
            <a:schemeClr val="accent1">
              <a:alpha val="3000"/>
            </a:schemeClr>
          </a:solidFill>
          <a:ln cap="rnd">
            <a:solidFill>
              <a:schemeClr val="accent1"/>
            </a:solidFill>
            <a:miter lim="800000"/>
          </a:ln>
          <a:scene3d>
            <a:camera prst="isometricOffAxis2Left">
              <a:rot lat="0" lon="19872080" rev="0"/>
            </a:camera>
            <a:lightRig rig="glow" dir="t"/>
          </a:scene3d>
          <a:sp3d prstMaterial="matte">
            <a:bevelT/>
          </a:sp3d>
        </p:spPr>
        <p:txBody>
          <a:bodyPr wrap="square" rtlCol="0">
            <a:noAutofit/>
          </a:bodyPr>
          <a:lstStyle/>
          <a:p>
            <a:r>
              <a:rPr lang="en-US" sz="2200" dirty="0" smtClean="0"/>
              <a:t>Traditional LCD System</a:t>
            </a:r>
          </a:p>
          <a:p>
            <a:r>
              <a:rPr lang="en-US" dirty="0" smtClean="0"/>
              <a:t>Requires a MPU with LCD controller</a:t>
            </a:r>
          </a:p>
        </p:txBody>
      </p:sp>
      <p:sp>
        <p:nvSpPr>
          <p:cNvPr id="21506" name="Line 2"/>
          <p:cNvSpPr>
            <a:spLocks noChangeShapeType="1"/>
          </p:cNvSpPr>
          <p:nvPr/>
        </p:nvSpPr>
        <p:spPr bwMode="auto">
          <a:xfrm>
            <a:off x="894928" y="3595663"/>
            <a:ext cx="0" cy="202406"/>
          </a:xfrm>
          <a:prstGeom prst="line">
            <a:avLst/>
          </a:prstGeom>
          <a:noFill/>
          <a:ln w="9525">
            <a:solidFill>
              <a:schemeClr val="tx1"/>
            </a:solidFill>
            <a:round/>
            <a:headEnd/>
            <a:tailEnd/>
          </a:ln>
        </p:spPr>
        <p:txBody>
          <a:bodyPr/>
          <a:lstStyle/>
          <a:p>
            <a:endParaRPr lang="en-US"/>
          </a:p>
        </p:txBody>
      </p:sp>
      <p:sp>
        <p:nvSpPr>
          <p:cNvPr id="21507" name="Line 3"/>
          <p:cNvSpPr>
            <a:spLocks noChangeShapeType="1"/>
          </p:cNvSpPr>
          <p:nvPr/>
        </p:nvSpPr>
        <p:spPr bwMode="auto">
          <a:xfrm>
            <a:off x="940966" y="3595663"/>
            <a:ext cx="0" cy="202406"/>
          </a:xfrm>
          <a:prstGeom prst="line">
            <a:avLst/>
          </a:prstGeom>
          <a:noFill/>
          <a:ln w="9525">
            <a:solidFill>
              <a:schemeClr val="tx1"/>
            </a:solidFill>
            <a:round/>
            <a:headEnd/>
            <a:tailEnd/>
          </a:ln>
        </p:spPr>
        <p:txBody>
          <a:bodyPr/>
          <a:lstStyle/>
          <a:p>
            <a:endParaRPr lang="en-US"/>
          </a:p>
        </p:txBody>
      </p:sp>
      <p:sp>
        <p:nvSpPr>
          <p:cNvPr id="21508" name="Line 4"/>
          <p:cNvSpPr>
            <a:spLocks noChangeShapeType="1"/>
          </p:cNvSpPr>
          <p:nvPr/>
        </p:nvSpPr>
        <p:spPr bwMode="auto">
          <a:xfrm>
            <a:off x="985416" y="3595663"/>
            <a:ext cx="0" cy="202406"/>
          </a:xfrm>
          <a:prstGeom prst="line">
            <a:avLst/>
          </a:prstGeom>
          <a:noFill/>
          <a:ln w="9525">
            <a:solidFill>
              <a:schemeClr val="tx1"/>
            </a:solidFill>
            <a:round/>
            <a:headEnd/>
            <a:tailEnd/>
          </a:ln>
        </p:spPr>
        <p:txBody>
          <a:bodyPr/>
          <a:lstStyle/>
          <a:p>
            <a:endParaRPr lang="en-US"/>
          </a:p>
        </p:txBody>
      </p:sp>
      <p:sp>
        <p:nvSpPr>
          <p:cNvPr id="21509" name="Line 5"/>
          <p:cNvSpPr>
            <a:spLocks noChangeShapeType="1"/>
          </p:cNvSpPr>
          <p:nvPr/>
        </p:nvSpPr>
        <p:spPr bwMode="auto">
          <a:xfrm>
            <a:off x="1029866" y="3595663"/>
            <a:ext cx="0" cy="202406"/>
          </a:xfrm>
          <a:prstGeom prst="line">
            <a:avLst/>
          </a:prstGeom>
          <a:noFill/>
          <a:ln w="9525">
            <a:solidFill>
              <a:schemeClr val="tx1"/>
            </a:solidFill>
            <a:round/>
            <a:headEnd/>
            <a:tailEnd/>
          </a:ln>
        </p:spPr>
        <p:txBody>
          <a:bodyPr/>
          <a:lstStyle/>
          <a:p>
            <a:endParaRPr lang="en-US"/>
          </a:p>
        </p:txBody>
      </p:sp>
      <p:sp>
        <p:nvSpPr>
          <p:cNvPr id="21510" name="Line 6"/>
          <p:cNvSpPr>
            <a:spLocks noChangeShapeType="1"/>
          </p:cNvSpPr>
          <p:nvPr/>
        </p:nvSpPr>
        <p:spPr bwMode="auto">
          <a:xfrm>
            <a:off x="1074316" y="3595663"/>
            <a:ext cx="0" cy="202406"/>
          </a:xfrm>
          <a:prstGeom prst="line">
            <a:avLst/>
          </a:prstGeom>
          <a:noFill/>
          <a:ln w="9525">
            <a:solidFill>
              <a:schemeClr val="tx1"/>
            </a:solidFill>
            <a:round/>
            <a:headEnd/>
            <a:tailEnd/>
          </a:ln>
        </p:spPr>
        <p:txBody>
          <a:bodyPr/>
          <a:lstStyle/>
          <a:p>
            <a:endParaRPr lang="en-US"/>
          </a:p>
        </p:txBody>
      </p:sp>
      <p:sp>
        <p:nvSpPr>
          <p:cNvPr id="21511" name="Line 7"/>
          <p:cNvSpPr>
            <a:spLocks noChangeShapeType="1"/>
          </p:cNvSpPr>
          <p:nvPr/>
        </p:nvSpPr>
        <p:spPr bwMode="auto">
          <a:xfrm>
            <a:off x="1120353" y="3595663"/>
            <a:ext cx="0" cy="202406"/>
          </a:xfrm>
          <a:prstGeom prst="line">
            <a:avLst/>
          </a:prstGeom>
          <a:noFill/>
          <a:ln w="9525">
            <a:solidFill>
              <a:schemeClr val="tx1"/>
            </a:solidFill>
            <a:round/>
            <a:headEnd/>
            <a:tailEnd/>
          </a:ln>
        </p:spPr>
        <p:txBody>
          <a:bodyPr/>
          <a:lstStyle/>
          <a:p>
            <a:endParaRPr lang="en-US"/>
          </a:p>
        </p:txBody>
      </p:sp>
      <p:sp>
        <p:nvSpPr>
          <p:cNvPr id="21512" name="Line 8"/>
          <p:cNvSpPr>
            <a:spLocks noChangeShapeType="1"/>
          </p:cNvSpPr>
          <p:nvPr/>
        </p:nvSpPr>
        <p:spPr bwMode="auto">
          <a:xfrm>
            <a:off x="1164803" y="3595663"/>
            <a:ext cx="0" cy="202406"/>
          </a:xfrm>
          <a:prstGeom prst="line">
            <a:avLst/>
          </a:prstGeom>
          <a:noFill/>
          <a:ln w="9525">
            <a:solidFill>
              <a:schemeClr val="tx1"/>
            </a:solidFill>
            <a:round/>
            <a:headEnd/>
            <a:tailEnd/>
          </a:ln>
        </p:spPr>
        <p:txBody>
          <a:bodyPr/>
          <a:lstStyle/>
          <a:p>
            <a:endParaRPr lang="en-US"/>
          </a:p>
        </p:txBody>
      </p:sp>
      <p:sp>
        <p:nvSpPr>
          <p:cNvPr id="21513" name="Line 9"/>
          <p:cNvSpPr>
            <a:spLocks noChangeShapeType="1"/>
          </p:cNvSpPr>
          <p:nvPr/>
        </p:nvSpPr>
        <p:spPr bwMode="auto">
          <a:xfrm>
            <a:off x="1210841" y="3595663"/>
            <a:ext cx="0" cy="202406"/>
          </a:xfrm>
          <a:prstGeom prst="line">
            <a:avLst/>
          </a:prstGeom>
          <a:noFill/>
          <a:ln w="9525">
            <a:solidFill>
              <a:schemeClr val="tx1"/>
            </a:solidFill>
            <a:round/>
            <a:headEnd/>
            <a:tailEnd/>
          </a:ln>
        </p:spPr>
        <p:txBody>
          <a:bodyPr/>
          <a:lstStyle/>
          <a:p>
            <a:endParaRPr lang="en-US"/>
          </a:p>
        </p:txBody>
      </p:sp>
      <p:sp>
        <p:nvSpPr>
          <p:cNvPr id="21514" name="Line 10"/>
          <p:cNvSpPr>
            <a:spLocks noChangeShapeType="1"/>
          </p:cNvSpPr>
          <p:nvPr/>
        </p:nvSpPr>
        <p:spPr bwMode="auto">
          <a:xfrm>
            <a:off x="1255291" y="3595663"/>
            <a:ext cx="0" cy="202406"/>
          </a:xfrm>
          <a:prstGeom prst="line">
            <a:avLst/>
          </a:prstGeom>
          <a:noFill/>
          <a:ln w="9525">
            <a:solidFill>
              <a:schemeClr val="tx1"/>
            </a:solidFill>
            <a:round/>
            <a:headEnd/>
            <a:tailEnd/>
          </a:ln>
        </p:spPr>
        <p:txBody>
          <a:bodyPr/>
          <a:lstStyle/>
          <a:p>
            <a:endParaRPr lang="en-US"/>
          </a:p>
        </p:txBody>
      </p:sp>
      <p:sp>
        <p:nvSpPr>
          <p:cNvPr id="21515" name="Line 11"/>
          <p:cNvSpPr>
            <a:spLocks noChangeShapeType="1"/>
          </p:cNvSpPr>
          <p:nvPr/>
        </p:nvSpPr>
        <p:spPr bwMode="auto">
          <a:xfrm>
            <a:off x="1301328" y="3595663"/>
            <a:ext cx="0" cy="202406"/>
          </a:xfrm>
          <a:prstGeom prst="line">
            <a:avLst/>
          </a:prstGeom>
          <a:noFill/>
          <a:ln w="9525">
            <a:solidFill>
              <a:schemeClr val="tx1"/>
            </a:solidFill>
            <a:round/>
            <a:headEnd/>
            <a:tailEnd/>
          </a:ln>
        </p:spPr>
        <p:txBody>
          <a:bodyPr/>
          <a:lstStyle/>
          <a:p>
            <a:endParaRPr lang="en-US"/>
          </a:p>
        </p:txBody>
      </p:sp>
      <p:sp>
        <p:nvSpPr>
          <p:cNvPr id="21516" name="Line 12"/>
          <p:cNvSpPr>
            <a:spLocks noChangeShapeType="1"/>
          </p:cNvSpPr>
          <p:nvPr/>
        </p:nvSpPr>
        <p:spPr bwMode="auto">
          <a:xfrm>
            <a:off x="1345778" y="3595663"/>
            <a:ext cx="0" cy="202406"/>
          </a:xfrm>
          <a:prstGeom prst="line">
            <a:avLst/>
          </a:prstGeom>
          <a:noFill/>
          <a:ln w="9525">
            <a:solidFill>
              <a:schemeClr val="tx1"/>
            </a:solidFill>
            <a:round/>
            <a:headEnd/>
            <a:tailEnd/>
          </a:ln>
        </p:spPr>
        <p:txBody>
          <a:bodyPr/>
          <a:lstStyle/>
          <a:p>
            <a:endParaRPr lang="en-US"/>
          </a:p>
        </p:txBody>
      </p:sp>
      <p:sp>
        <p:nvSpPr>
          <p:cNvPr id="21517" name="Line 13"/>
          <p:cNvSpPr>
            <a:spLocks noChangeShapeType="1"/>
          </p:cNvSpPr>
          <p:nvPr/>
        </p:nvSpPr>
        <p:spPr bwMode="auto">
          <a:xfrm>
            <a:off x="1390228" y="3595663"/>
            <a:ext cx="0" cy="202406"/>
          </a:xfrm>
          <a:prstGeom prst="line">
            <a:avLst/>
          </a:prstGeom>
          <a:noFill/>
          <a:ln w="9525">
            <a:solidFill>
              <a:schemeClr val="tx1"/>
            </a:solidFill>
            <a:round/>
            <a:headEnd/>
            <a:tailEnd/>
          </a:ln>
        </p:spPr>
        <p:txBody>
          <a:bodyPr/>
          <a:lstStyle/>
          <a:p>
            <a:endParaRPr lang="en-US"/>
          </a:p>
        </p:txBody>
      </p:sp>
      <p:sp>
        <p:nvSpPr>
          <p:cNvPr id="21518" name="Line 14"/>
          <p:cNvSpPr>
            <a:spLocks noChangeShapeType="1"/>
          </p:cNvSpPr>
          <p:nvPr/>
        </p:nvSpPr>
        <p:spPr bwMode="auto">
          <a:xfrm>
            <a:off x="1434678" y="3595663"/>
            <a:ext cx="0" cy="202406"/>
          </a:xfrm>
          <a:prstGeom prst="line">
            <a:avLst/>
          </a:prstGeom>
          <a:noFill/>
          <a:ln w="9525">
            <a:solidFill>
              <a:schemeClr val="tx1"/>
            </a:solidFill>
            <a:round/>
            <a:headEnd/>
            <a:tailEnd/>
          </a:ln>
        </p:spPr>
        <p:txBody>
          <a:bodyPr/>
          <a:lstStyle/>
          <a:p>
            <a:endParaRPr lang="en-US"/>
          </a:p>
        </p:txBody>
      </p:sp>
      <p:sp>
        <p:nvSpPr>
          <p:cNvPr id="21519" name="Line 15"/>
          <p:cNvSpPr>
            <a:spLocks noChangeShapeType="1"/>
          </p:cNvSpPr>
          <p:nvPr/>
        </p:nvSpPr>
        <p:spPr bwMode="auto">
          <a:xfrm>
            <a:off x="1480716" y="3595663"/>
            <a:ext cx="0" cy="202406"/>
          </a:xfrm>
          <a:prstGeom prst="line">
            <a:avLst/>
          </a:prstGeom>
          <a:noFill/>
          <a:ln w="9525">
            <a:solidFill>
              <a:schemeClr val="tx1"/>
            </a:solidFill>
            <a:round/>
            <a:headEnd/>
            <a:tailEnd/>
          </a:ln>
        </p:spPr>
        <p:txBody>
          <a:bodyPr/>
          <a:lstStyle/>
          <a:p>
            <a:endParaRPr lang="en-US"/>
          </a:p>
        </p:txBody>
      </p:sp>
      <p:sp>
        <p:nvSpPr>
          <p:cNvPr id="21520" name="Line 16"/>
          <p:cNvSpPr>
            <a:spLocks noChangeShapeType="1"/>
          </p:cNvSpPr>
          <p:nvPr/>
        </p:nvSpPr>
        <p:spPr bwMode="auto">
          <a:xfrm>
            <a:off x="1525166" y="3595663"/>
            <a:ext cx="0" cy="202406"/>
          </a:xfrm>
          <a:prstGeom prst="line">
            <a:avLst/>
          </a:prstGeom>
          <a:noFill/>
          <a:ln w="9525">
            <a:solidFill>
              <a:schemeClr val="tx1"/>
            </a:solidFill>
            <a:round/>
            <a:headEnd/>
            <a:tailEnd/>
          </a:ln>
        </p:spPr>
        <p:txBody>
          <a:bodyPr/>
          <a:lstStyle/>
          <a:p>
            <a:endParaRPr lang="en-US"/>
          </a:p>
        </p:txBody>
      </p:sp>
      <p:sp>
        <p:nvSpPr>
          <p:cNvPr id="21521" name="Line 17"/>
          <p:cNvSpPr>
            <a:spLocks noChangeShapeType="1"/>
          </p:cNvSpPr>
          <p:nvPr/>
        </p:nvSpPr>
        <p:spPr bwMode="auto">
          <a:xfrm>
            <a:off x="1571203" y="3595663"/>
            <a:ext cx="0" cy="202406"/>
          </a:xfrm>
          <a:prstGeom prst="line">
            <a:avLst/>
          </a:prstGeom>
          <a:noFill/>
          <a:ln w="9525">
            <a:solidFill>
              <a:schemeClr val="tx1"/>
            </a:solidFill>
            <a:round/>
            <a:headEnd/>
            <a:tailEnd/>
          </a:ln>
        </p:spPr>
        <p:txBody>
          <a:bodyPr/>
          <a:lstStyle/>
          <a:p>
            <a:endParaRPr lang="en-US"/>
          </a:p>
        </p:txBody>
      </p:sp>
      <p:sp>
        <p:nvSpPr>
          <p:cNvPr id="21522" name="Rectangle 18"/>
          <p:cNvSpPr>
            <a:spLocks noGrp="1" noChangeArrowheads="1"/>
          </p:cNvSpPr>
          <p:nvPr>
            <p:ph type="title"/>
          </p:nvPr>
        </p:nvSpPr>
        <p:spPr/>
        <p:txBody>
          <a:bodyPr/>
          <a:lstStyle/>
          <a:p>
            <a:pPr eaLnBrk="1" hangingPunct="1"/>
            <a:r>
              <a:rPr lang="en-GB" sz="2400" dirty="0" smtClean="0"/>
              <a:t>eGUI Support Both Types of LCD Driving Methods</a:t>
            </a:r>
            <a:r>
              <a:rPr lang="en-GB" dirty="0" smtClean="0"/>
              <a:t/>
            </a:r>
            <a:br>
              <a:rPr lang="en-GB" dirty="0" smtClean="0"/>
            </a:br>
            <a:endParaRPr lang="en-US" sz="1800" dirty="0" smtClean="0"/>
          </a:p>
        </p:txBody>
      </p:sp>
      <p:sp>
        <p:nvSpPr>
          <p:cNvPr id="21525" name="Rectangle 21"/>
          <p:cNvSpPr>
            <a:spLocks noChangeArrowheads="1"/>
          </p:cNvSpPr>
          <p:nvPr/>
        </p:nvSpPr>
        <p:spPr bwMode="auto">
          <a:xfrm>
            <a:off x="4932040" y="2139702"/>
            <a:ext cx="1260475" cy="1215629"/>
          </a:xfrm>
          <a:prstGeom prst="rect">
            <a:avLst/>
          </a:prstGeom>
          <a:solidFill>
            <a:schemeClr val="accent1"/>
          </a:solidFill>
          <a:ln w="9525">
            <a:solidFill>
              <a:schemeClr val="tx1"/>
            </a:solidFill>
            <a:miter lim="800000"/>
            <a:headEnd/>
            <a:tailEnd/>
          </a:ln>
        </p:spPr>
        <p:txBody>
          <a:bodyPr wrap="none" anchor="ctr"/>
          <a:lstStyle/>
          <a:p>
            <a:pPr algn="ctr"/>
            <a:r>
              <a:rPr lang="en-GB" sz="3000">
                <a:solidFill>
                  <a:schemeClr val="bg1"/>
                </a:solidFill>
              </a:rPr>
              <a:t>MCU</a:t>
            </a:r>
            <a:endParaRPr lang="en-US" sz="3000">
              <a:solidFill>
                <a:schemeClr val="bg1"/>
              </a:solidFill>
            </a:endParaRPr>
          </a:p>
        </p:txBody>
      </p:sp>
      <p:sp>
        <p:nvSpPr>
          <p:cNvPr id="21526" name="Line 22"/>
          <p:cNvSpPr>
            <a:spLocks noChangeShapeType="1"/>
          </p:cNvSpPr>
          <p:nvPr/>
        </p:nvSpPr>
        <p:spPr bwMode="auto">
          <a:xfrm>
            <a:off x="6192515" y="2613571"/>
            <a:ext cx="1169987" cy="0"/>
          </a:xfrm>
          <a:prstGeom prst="line">
            <a:avLst/>
          </a:prstGeom>
          <a:noFill/>
          <a:ln w="9525">
            <a:solidFill>
              <a:schemeClr val="tx1"/>
            </a:solidFill>
            <a:round/>
            <a:headEnd/>
            <a:tailEnd/>
          </a:ln>
        </p:spPr>
        <p:txBody>
          <a:bodyPr/>
          <a:lstStyle/>
          <a:p>
            <a:endParaRPr lang="en-US"/>
          </a:p>
        </p:txBody>
      </p:sp>
      <p:sp>
        <p:nvSpPr>
          <p:cNvPr id="21527" name="Line 23"/>
          <p:cNvSpPr>
            <a:spLocks noChangeShapeType="1"/>
          </p:cNvSpPr>
          <p:nvPr/>
        </p:nvSpPr>
        <p:spPr bwMode="auto">
          <a:xfrm>
            <a:off x="6192515" y="2646908"/>
            <a:ext cx="1169987" cy="0"/>
          </a:xfrm>
          <a:prstGeom prst="line">
            <a:avLst/>
          </a:prstGeom>
          <a:noFill/>
          <a:ln w="9525">
            <a:solidFill>
              <a:schemeClr val="tx1"/>
            </a:solidFill>
            <a:round/>
            <a:headEnd/>
            <a:tailEnd/>
          </a:ln>
        </p:spPr>
        <p:txBody>
          <a:bodyPr/>
          <a:lstStyle/>
          <a:p>
            <a:endParaRPr lang="en-US"/>
          </a:p>
        </p:txBody>
      </p:sp>
      <p:sp>
        <p:nvSpPr>
          <p:cNvPr id="21528" name="Line 24"/>
          <p:cNvSpPr>
            <a:spLocks noChangeShapeType="1"/>
          </p:cNvSpPr>
          <p:nvPr/>
        </p:nvSpPr>
        <p:spPr bwMode="auto">
          <a:xfrm>
            <a:off x="6192515" y="2681436"/>
            <a:ext cx="1169987" cy="0"/>
          </a:xfrm>
          <a:prstGeom prst="line">
            <a:avLst/>
          </a:prstGeom>
          <a:noFill/>
          <a:ln w="9525">
            <a:solidFill>
              <a:schemeClr val="tx1"/>
            </a:solidFill>
            <a:round/>
            <a:headEnd/>
            <a:tailEnd/>
          </a:ln>
        </p:spPr>
        <p:txBody>
          <a:bodyPr/>
          <a:lstStyle/>
          <a:p>
            <a:endParaRPr lang="en-US"/>
          </a:p>
        </p:txBody>
      </p:sp>
      <p:sp>
        <p:nvSpPr>
          <p:cNvPr id="21529" name="Line 25"/>
          <p:cNvSpPr>
            <a:spLocks noChangeShapeType="1"/>
          </p:cNvSpPr>
          <p:nvPr/>
        </p:nvSpPr>
        <p:spPr bwMode="auto">
          <a:xfrm>
            <a:off x="6192515" y="2714774"/>
            <a:ext cx="1169987" cy="0"/>
          </a:xfrm>
          <a:prstGeom prst="line">
            <a:avLst/>
          </a:prstGeom>
          <a:noFill/>
          <a:ln w="9525">
            <a:solidFill>
              <a:schemeClr val="tx1"/>
            </a:solidFill>
            <a:round/>
            <a:headEnd/>
            <a:tailEnd/>
          </a:ln>
        </p:spPr>
        <p:txBody>
          <a:bodyPr/>
          <a:lstStyle/>
          <a:p>
            <a:endParaRPr lang="en-US"/>
          </a:p>
        </p:txBody>
      </p:sp>
      <p:sp>
        <p:nvSpPr>
          <p:cNvPr id="21530" name="Text Box 26"/>
          <p:cNvSpPr txBox="1">
            <a:spLocks noChangeArrowheads="1"/>
          </p:cNvSpPr>
          <p:nvPr/>
        </p:nvSpPr>
        <p:spPr bwMode="auto">
          <a:xfrm>
            <a:off x="6235574" y="2355726"/>
            <a:ext cx="1072730" cy="276999"/>
          </a:xfrm>
          <a:prstGeom prst="rect">
            <a:avLst/>
          </a:prstGeom>
          <a:noFill/>
          <a:ln w="9525">
            <a:noFill/>
            <a:miter lim="800000"/>
            <a:headEnd/>
            <a:tailEnd/>
          </a:ln>
        </p:spPr>
        <p:txBody>
          <a:bodyPr wrap="none">
            <a:spAutoFit/>
          </a:bodyPr>
          <a:lstStyle/>
          <a:p>
            <a:r>
              <a:rPr lang="en-GB" sz="1200" dirty="0" smtClean="0"/>
              <a:t>SPI / Parallel</a:t>
            </a:r>
            <a:endParaRPr lang="en-US" sz="1200" dirty="0"/>
          </a:p>
        </p:txBody>
      </p:sp>
      <p:sp>
        <p:nvSpPr>
          <p:cNvPr id="21532" name="Rectangle 28"/>
          <p:cNvSpPr>
            <a:spLocks noChangeArrowheads="1"/>
          </p:cNvSpPr>
          <p:nvPr/>
        </p:nvSpPr>
        <p:spPr bwMode="auto">
          <a:xfrm>
            <a:off x="582191" y="1603748"/>
            <a:ext cx="1395412" cy="1283494"/>
          </a:xfrm>
          <a:prstGeom prst="rect">
            <a:avLst/>
          </a:prstGeom>
          <a:solidFill>
            <a:schemeClr val="accent1"/>
          </a:solidFill>
          <a:ln w="9525">
            <a:solidFill>
              <a:schemeClr val="tx1"/>
            </a:solidFill>
            <a:miter lim="800000"/>
            <a:headEnd/>
            <a:tailEnd/>
          </a:ln>
        </p:spPr>
        <p:txBody>
          <a:bodyPr wrap="none" anchor="ctr"/>
          <a:lstStyle/>
          <a:p>
            <a:pPr algn="ctr"/>
            <a:r>
              <a:rPr lang="en-GB" sz="3000">
                <a:solidFill>
                  <a:schemeClr val="bg1"/>
                </a:solidFill>
              </a:rPr>
              <a:t>MPU</a:t>
            </a:r>
            <a:endParaRPr lang="en-US" sz="3000">
              <a:solidFill>
                <a:schemeClr val="bg1"/>
              </a:solidFill>
            </a:endParaRPr>
          </a:p>
        </p:txBody>
      </p:sp>
      <p:sp>
        <p:nvSpPr>
          <p:cNvPr id="21533" name="Rectangle 29"/>
          <p:cNvSpPr>
            <a:spLocks noChangeArrowheads="1"/>
          </p:cNvSpPr>
          <p:nvPr/>
        </p:nvSpPr>
        <p:spPr bwMode="auto">
          <a:xfrm>
            <a:off x="582191" y="3089648"/>
            <a:ext cx="1395412" cy="573881"/>
          </a:xfrm>
          <a:prstGeom prst="rect">
            <a:avLst/>
          </a:prstGeom>
          <a:solidFill>
            <a:schemeClr val="accent1"/>
          </a:solidFill>
          <a:ln w="9525">
            <a:solidFill>
              <a:schemeClr val="tx1"/>
            </a:solidFill>
            <a:miter lim="800000"/>
            <a:headEnd/>
            <a:tailEnd/>
          </a:ln>
        </p:spPr>
        <p:txBody>
          <a:bodyPr wrap="none" anchor="ctr"/>
          <a:lstStyle/>
          <a:p>
            <a:pPr algn="ctr"/>
            <a:r>
              <a:rPr lang="en-GB" sz="1600">
                <a:solidFill>
                  <a:schemeClr val="bg1"/>
                </a:solidFill>
              </a:rPr>
              <a:t>Display DRAM</a:t>
            </a:r>
            <a:endParaRPr lang="en-US" sz="1600">
              <a:solidFill>
                <a:schemeClr val="bg1"/>
              </a:solidFill>
            </a:endParaRPr>
          </a:p>
        </p:txBody>
      </p:sp>
      <p:sp>
        <p:nvSpPr>
          <p:cNvPr id="21534" name="Line 30"/>
          <p:cNvSpPr>
            <a:spLocks noChangeShapeType="1"/>
          </p:cNvSpPr>
          <p:nvPr/>
        </p:nvSpPr>
        <p:spPr bwMode="auto">
          <a:xfrm>
            <a:off x="896516" y="2887241"/>
            <a:ext cx="0" cy="202406"/>
          </a:xfrm>
          <a:prstGeom prst="line">
            <a:avLst/>
          </a:prstGeom>
          <a:noFill/>
          <a:ln w="9525">
            <a:solidFill>
              <a:schemeClr val="tx1"/>
            </a:solidFill>
            <a:round/>
            <a:headEnd/>
            <a:tailEnd/>
          </a:ln>
        </p:spPr>
        <p:txBody>
          <a:bodyPr/>
          <a:lstStyle/>
          <a:p>
            <a:endParaRPr lang="en-US"/>
          </a:p>
        </p:txBody>
      </p:sp>
      <p:sp>
        <p:nvSpPr>
          <p:cNvPr id="21535" name="Line 31"/>
          <p:cNvSpPr>
            <a:spLocks noChangeShapeType="1"/>
          </p:cNvSpPr>
          <p:nvPr/>
        </p:nvSpPr>
        <p:spPr bwMode="auto">
          <a:xfrm>
            <a:off x="942553" y="2887241"/>
            <a:ext cx="0" cy="202406"/>
          </a:xfrm>
          <a:prstGeom prst="line">
            <a:avLst/>
          </a:prstGeom>
          <a:noFill/>
          <a:ln w="9525">
            <a:solidFill>
              <a:schemeClr val="tx1"/>
            </a:solidFill>
            <a:round/>
            <a:headEnd/>
            <a:tailEnd/>
          </a:ln>
        </p:spPr>
        <p:txBody>
          <a:bodyPr/>
          <a:lstStyle/>
          <a:p>
            <a:endParaRPr lang="en-US"/>
          </a:p>
        </p:txBody>
      </p:sp>
      <p:sp>
        <p:nvSpPr>
          <p:cNvPr id="21536" name="Line 32"/>
          <p:cNvSpPr>
            <a:spLocks noChangeShapeType="1"/>
          </p:cNvSpPr>
          <p:nvPr/>
        </p:nvSpPr>
        <p:spPr bwMode="auto">
          <a:xfrm>
            <a:off x="987003" y="2887241"/>
            <a:ext cx="0" cy="202406"/>
          </a:xfrm>
          <a:prstGeom prst="line">
            <a:avLst/>
          </a:prstGeom>
          <a:noFill/>
          <a:ln w="9525">
            <a:solidFill>
              <a:schemeClr val="tx1"/>
            </a:solidFill>
            <a:round/>
            <a:headEnd/>
            <a:tailEnd/>
          </a:ln>
        </p:spPr>
        <p:txBody>
          <a:bodyPr/>
          <a:lstStyle/>
          <a:p>
            <a:endParaRPr lang="en-US"/>
          </a:p>
        </p:txBody>
      </p:sp>
      <p:sp>
        <p:nvSpPr>
          <p:cNvPr id="21537" name="Line 33"/>
          <p:cNvSpPr>
            <a:spLocks noChangeShapeType="1"/>
          </p:cNvSpPr>
          <p:nvPr/>
        </p:nvSpPr>
        <p:spPr bwMode="auto">
          <a:xfrm>
            <a:off x="1031453" y="2887241"/>
            <a:ext cx="0" cy="202406"/>
          </a:xfrm>
          <a:prstGeom prst="line">
            <a:avLst/>
          </a:prstGeom>
          <a:noFill/>
          <a:ln w="9525">
            <a:solidFill>
              <a:schemeClr val="tx1"/>
            </a:solidFill>
            <a:round/>
            <a:headEnd/>
            <a:tailEnd/>
          </a:ln>
        </p:spPr>
        <p:txBody>
          <a:bodyPr/>
          <a:lstStyle/>
          <a:p>
            <a:endParaRPr lang="en-US"/>
          </a:p>
        </p:txBody>
      </p:sp>
      <p:sp>
        <p:nvSpPr>
          <p:cNvPr id="21538" name="Line 34"/>
          <p:cNvSpPr>
            <a:spLocks noChangeShapeType="1"/>
          </p:cNvSpPr>
          <p:nvPr/>
        </p:nvSpPr>
        <p:spPr bwMode="auto">
          <a:xfrm>
            <a:off x="1075903" y="2887241"/>
            <a:ext cx="0" cy="202406"/>
          </a:xfrm>
          <a:prstGeom prst="line">
            <a:avLst/>
          </a:prstGeom>
          <a:noFill/>
          <a:ln w="9525">
            <a:solidFill>
              <a:schemeClr val="tx1"/>
            </a:solidFill>
            <a:round/>
            <a:headEnd/>
            <a:tailEnd/>
          </a:ln>
        </p:spPr>
        <p:txBody>
          <a:bodyPr/>
          <a:lstStyle/>
          <a:p>
            <a:endParaRPr lang="en-US"/>
          </a:p>
        </p:txBody>
      </p:sp>
      <p:sp>
        <p:nvSpPr>
          <p:cNvPr id="21539" name="Line 35"/>
          <p:cNvSpPr>
            <a:spLocks noChangeShapeType="1"/>
          </p:cNvSpPr>
          <p:nvPr/>
        </p:nvSpPr>
        <p:spPr bwMode="auto">
          <a:xfrm>
            <a:off x="1121941" y="2887241"/>
            <a:ext cx="0" cy="202406"/>
          </a:xfrm>
          <a:prstGeom prst="line">
            <a:avLst/>
          </a:prstGeom>
          <a:noFill/>
          <a:ln w="9525">
            <a:solidFill>
              <a:schemeClr val="tx1"/>
            </a:solidFill>
            <a:round/>
            <a:headEnd/>
            <a:tailEnd/>
          </a:ln>
        </p:spPr>
        <p:txBody>
          <a:bodyPr/>
          <a:lstStyle/>
          <a:p>
            <a:endParaRPr lang="en-US"/>
          </a:p>
        </p:txBody>
      </p:sp>
      <p:sp>
        <p:nvSpPr>
          <p:cNvPr id="21540" name="Line 36"/>
          <p:cNvSpPr>
            <a:spLocks noChangeShapeType="1"/>
          </p:cNvSpPr>
          <p:nvPr/>
        </p:nvSpPr>
        <p:spPr bwMode="auto">
          <a:xfrm>
            <a:off x="1166391" y="2887241"/>
            <a:ext cx="0" cy="202406"/>
          </a:xfrm>
          <a:prstGeom prst="line">
            <a:avLst/>
          </a:prstGeom>
          <a:noFill/>
          <a:ln w="9525">
            <a:solidFill>
              <a:schemeClr val="tx1"/>
            </a:solidFill>
            <a:round/>
            <a:headEnd/>
            <a:tailEnd/>
          </a:ln>
        </p:spPr>
        <p:txBody>
          <a:bodyPr/>
          <a:lstStyle/>
          <a:p>
            <a:endParaRPr lang="en-US"/>
          </a:p>
        </p:txBody>
      </p:sp>
      <p:sp>
        <p:nvSpPr>
          <p:cNvPr id="21541" name="Line 37"/>
          <p:cNvSpPr>
            <a:spLocks noChangeShapeType="1"/>
          </p:cNvSpPr>
          <p:nvPr/>
        </p:nvSpPr>
        <p:spPr bwMode="auto">
          <a:xfrm>
            <a:off x="1212428" y="2887241"/>
            <a:ext cx="0" cy="202406"/>
          </a:xfrm>
          <a:prstGeom prst="line">
            <a:avLst/>
          </a:prstGeom>
          <a:noFill/>
          <a:ln w="9525">
            <a:solidFill>
              <a:schemeClr val="tx1"/>
            </a:solidFill>
            <a:round/>
            <a:headEnd/>
            <a:tailEnd/>
          </a:ln>
        </p:spPr>
        <p:txBody>
          <a:bodyPr/>
          <a:lstStyle/>
          <a:p>
            <a:endParaRPr lang="en-US"/>
          </a:p>
        </p:txBody>
      </p:sp>
      <p:sp>
        <p:nvSpPr>
          <p:cNvPr id="21542" name="Line 38"/>
          <p:cNvSpPr>
            <a:spLocks noChangeShapeType="1"/>
          </p:cNvSpPr>
          <p:nvPr/>
        </p:nvSpPr>
        <p:spPr bwMode="auto">
          <a:xfrm>
            <a:off x="1256878" y="2887241"/>
            <a:ext cx="0" cy="202406"/>
          </a:xfrm>
          <a:prstGeom prst="line">
            <a:avLst/>
          </a:prstGeom>
          <a:noFill/>
          <a:ln w="9525">
            <a:solidFill>
              <a:schemeClr val="tx1"/>
            </a:solidFill>
            <a:round/>
            <a:headEnd/>
            <a:tailEnd/>
          </a:ln>
        </p:spPr>
        <p:txBody>
          <a:bodyPr/>
          <a:lstStyle/>
          <a:p>
            <a:endParaRPr lang="en-US"/>
          </a:p>
        </p:txBody>
      </p:sp>
      <p:sp>
        <p:nvSpPr>
          <p:cNvPr id="21543" name="Line 39"/>
          <p:cNvSpPr>
            <a:spLocks noChangeShapeType="1"/>
          </p:cNvSpPr>
          <p:nvPr/>
        </p:nvSpPr>
        <p:spPr bwMode="auto">
          <a:xfrm>
            <a:off x="1302916" y="2887241"/>
            <a:ext cx="0" cy="202406"/>
          </a:xfrm>
          <a:prstGeom prst="line">
            <a:avLst/>
          </a:prstGeom>
          <a:noFill/>
          <a:ln w="9525">
            <a:solidFill>
              <a:schemeClr val="tx1"/>
            </a:solidFill>
            <a:round/>
            <a:headEnd/>
            <a:tailEnd/>
          </a:ln>
        </p:spPr>
        <p:txBody>
          <a:bodyPr/>
          <a:lstStyle/>
          <a:p>
            <a:endParaRPr lang="en-US"/>
          </a:p>
        </p:txBody>
      </p:sp>
      <p:sp>
        <p:nvSpPr>
          <p:cNvPr id="21544" name="Line 40"/>
          <p:cNvSpPr>
            <a:spLocks noChangeShapeType="1"/>
          </p:cNvSpPr>
          <p:nvPr/>
        </p:nvSpPr>
        <p:spPr bwMode="auto">
          <a:xfrm>
            <a:off x="1347366" y="2887241"/>
            <a:ext cx="0" cy="202406"/>
          </a:xfrm>
          <a:prstGeom prst="line">
            <a:avLst/>
          </a:prstGeom>
          <a:noFill/>
          <a:ln w="9525">
            <a:solidFill>
              <a:schemeClr val="tx1"/>
            </a:solidFill>
            <a:round/>
            <a:headEnd/>
            <a:tailEnd/>
          </a:ln>
        </p:spPr>
        <p:txBody>
          <a:bodyPr/>
          <a:lstStyle/>
          <a:p>
            <a:endParaRPr lang="en-US"/>
          </a:p>
        </p:txBody>
      </p:sp>
      <p:sp>
        <p:nvSpPr>
          <p:cNvPr id="21545" name="Line 41"/>
          <p:cNvSpPr>
            <a:spLocks noChangeShapeType="1"/>
          </p:cNvSpPr>
          <p:nvPr/>
        </p:nvSpPr>
        <p:spPr bwMode="auto">
          <a:xfrm>
            <a:off x="1391816" y="2887241"/>
            <a:ext cx="0" cy="202406"/>
          </a:xfrm>
          <a:prstGeom prst="line">
            <a:avLst/>
          </a:prstGeom>
          <a:noFill/>
          <a:ln w="9525">
            <a:solidFill>
              <a:schemeClr val="tx1"/>
            </a:solidFill>
            <a:round/>
            <a:headEnd/>
            <a:tailEnd/>
          </a:ln>
        </p:spPr>
        <p:txBody>
          <a:bodyPr/>
          <a:lstStyle/>
          <a:p>
            <a:endParaRPr lang="en-US"/>
          </a:p>
        </p:txBody>
      </p:sp>
      <p:sp>
        <p:nvSpPr>
          <p:cNvPr id="21546" name="Line 42"/>
          <p:cNvSpPr>
            <a:spLocks noChangeShapeType="1"/>
          </p:cNvSpPr>
          <p:nvPr/>
        </p:nvSpPr>
        <p:spPr bwMode="auto">
          <a:xfrm>
            <a:off x="1436266" y="2887241"/>
            <a:ext cx="0" cy="202406"/>
          </a:xfrm>
          <a:prstGeom prst="line">
            <a:avLst/>
          </a:prstGeom>
          <a:noFill/>
          <a:ln w="9525">
            <a:solidFill>
              <a:schemeClr val="tx1"/>
            </a:solidFill>
            <a:round/>
            <a:headEnd/>
            <a:tailEnd/>
          </a:ln>
        </p:spPr>
        <p:txBody>
          <a:bodyPr/>
          <a:lstStyle/>
          <a:p>
            <a:endParaRPr lang="en-US"/>
          </a:p>
        </p:txBody>
      </p:sp>
      <p:sp>
        <p:nvSpPr>
          <p:cNvPr id="21547" name="Line 43"/>
          <p:cNvSpPr>
            <a:spLocks noChangeShapeType="1"/>
          </p:cNvSpPr>
          <p:nvPr/>
        </p:nvSpPr>
        <p:spPr bwMode="auto">
          <a:xfrm>
            <a:off x="1482303" y="2887241"/>
            <a:ext cx="0" cy="202406"/>
          </a:xfrm>
          <a:prstGeom prst="line">
            <a:avLst/>
          </a:prstGeom>
          <a:noFill/>
          <a:ln w="9525">
            <a:solidFill>
              <a:schemeClr val="tx1"/>
            </a:solidFill>
            <a:round/>
            <a:headEnd/>
            <a:tailEnd/>
          </a:ln>
        </p:spPr>
        <p:txBody>
          <a:bodyPr/>
          <a:lstStyle/>
          <a:p>
            <a:endParaRPr lang="en-US"/>
          </a:p>
        </p:txBody>
      </p:sp>
      <p:sp>
        <p:nvSpPr>
          <p:cNvPr id="21548" name="Line 44"/>
          <p:cNvSpPr>
            <a:spLocks noChangeShapeType="1"/>
          </p:cNvSpPr>
          <p:nvPr/>
        </p:nvSpPr>
        <p:spPr bwMode="auto">
          <a:xfrm>
            <a:off x="1526753" y="2887241"/>
            <a:ext cx="0" cy="202406"/>
          </a:xfrm>
          <a:prstGeom prst="line">
            <a:avLst/>
          </a:prstGeom>
          <a:noFill/>
          <a:ln w="9525">
            <a:solidFill>
              <a:schemeClr val="tx1"/>
            </a:solidFill>
            <a:round/>
            <a:headEnd/>
            <a:tailEnd/>
          </a:ln>
        </p:spPr>
        <p:txBody>
          <a:bodyPr/>
          <a:lstStyle/>
          <a:p>
            <a:endParaRPr lang="en-US"/>
          </a:p>
        </p:txBody>
      </p:sp>
      <p:sp>
        <p:nvSpPr>
          <p:cNvPr id="21549" name="Line 45"/>
          <p:cNvSpPr>
            <a:spLocks noChangeShapeType="1"/>
          </p:cNvSpPr>
          <p:nvPr/>
        </p:nvSpPr>
        <p:spPr bwMode="auto">
          <a:xfrm>
            <a:off x="1572791" y="2887241"/>
            <a:ext cx="0" cy="202406"/>
          </a:xfrm>
          <a:prstGeom prst="line">
            <a:avLst/>
          </a:prstGeom>
          <a:noFill/>
          <a:ln w="9525">
            <a:solidFill>
              <a:schemeClr val="tx1"/>
            </a:solidFill>
            <a:round/>
            <a:headEnd/>
            <a:tailEnd/>
          </a:ln>
        </p:spPr>
        <p:txBody>
          <a:bodyPr/>
          <a:lstStyle/>
          <a:p>
            <a:endParaRPr lang="en-US"/>
          </a:p>
        </p:txBody>
      </p:sp>
      <p:sp>
        <p:nvSpPr>
          <p:cNvPr id="21550" name="Text Box 46"/>
          <p:cNvSpPr txBox="1">
            <a:spLocks noChangeArrowheads="1"/>
          </p:cNvSpPr>
          <p:nvPr/>
        </p:nvSpPr>
        <p:spPr bwMode="auto">
          <a:xfrm>
            <a:off x="1525166" y="2875335"/>
            <a:ext cx="1677062" cy="276999"/>
          </a:xfrm>
          <a:prstGeom prst="rect">
            <a:avLst/>
          </a:prstGeom>
          <a:noFill/>
          <a:ln w="9525">
            <a:noFill/>
            <a:miter lim="800000"/>
            <a:headEnd/>
            <a:tailEnd/>
          </a:ln>
        </p:spPr>
        <p:txBody>
          <a:bodyPr wrap="none">
            <a:spAutoFit/>
          </a:bodyPr>
          <a:lstStyle/>
          <a:p>
            <a:r>
              <a:rPr lang="en-GB" sz="1200" dirty="0"/>
              <a:t>Address and data bus</a:t>
            </a:r>
            <a:endParaRPr lang="en-US" sz="1200" dirty="0"/>
          </a:p>
        </p:txBody>
      </p:sp>
      <p:sp>
        <p:nvSpPr>
          <p:cNvPr id="21551" name="Rectangle 47"/>
          <p:cNvSpPr>
            <a:spLocks noChangeArrowheads="1"/>
          </p:cNvSpPr>
          <p:nvPr/>
        </p:nvSpPr>
        <p:spPr bwMode="auto">
          <a:xfrm>
            <a:off x="671092" y="1671612"/>
            <a:ext cx="1216025" cy="338138"/>
          </a:xfrm>
          <a:prstGeom prst="rect">
            <a:avLst/>
          </a:prstGeom>
          <a:solidFill>
            <a:srgbClr val="C1DFE5"/>
          </a:solidFill>
          <a:ln w="9525">
            <a:solidFill>
              <a:schemeClr val="tx1"/>
            </a:solidFill>
            <a:miter lim="800000"/>
            <a:headEnd/>
            <a:tailEnd/>
          </a:ln>
        </p:spPr>
        <p:txBody>
          <a:bodyPr wrap="none" anchor="ctr"/>
          <a:lstStyle/>
          <a:p>
            <a:pPr algn="ctr"/>
            <a:r>
              <a:rPr lang="en-GB" sz="1200"/>
              <a:t>LCD </a:t>
            </a:r>
          </a:p>
          <a:p>
            <a:pPr algn="ctr"/>
            <a:r>
              <a:rPr lang="en-GB" sz="1200"/>
              <a:t>Controller</a:t>
            </a:r>
            <a:endParaRPr lang="en-US" sz="1200"/>
          </a:p>
        </p:txBody>
      </p:sp>
      <p:sp>
        <p:nvSpPr>
          <p:cNvPr id="21552" name="Rectangle 48"/>
          <p:cNvSpPr>
            <a:spLocks noChangeArrowheads="1"/>
          </p:cNvSpPr>
          <p:nvPr/>
        </p:nvSpPr>
        <p:spPr bwMode="auto">
          <a:xfrm>
            <a:off x="582191" y="3798069"/>
            <a:ext cx="1395412" cy="573881"/>
          </a:xfrm>
          <a:prstGeom prst="rect">
            <a:avLst/>
          </a:prstGeom>
          <a:solidFill>
            <a:schemeClr val="accent1"/>
          </a:solidFill>
          <a:ln w="9525">
            <a:solidFill>
              <a:schemeClr val="tx1"/>
            </a:solidFill>
            <a:miter lim="800000"/>
            <a:headEnd/>
            <a:tailEnd/>
          </a:ln>
        </p:spPr>
        <p:txBody>
          <a:bodyPr wrap="none" anchor="ctr"/>
          <a:lstStyle/>
          <a:p>
            <a:pPr algn="ctr"/>
            <a:r>
              <a:rPr lang="en-GB" sz="1600">
                <a:solidFill>
                  <a:schemeClr val="bg1"/>
                </a:solidFill>
              </a:rPr>
              <a:t>Program Flash</a:t>
            </a:r>
            <a:endParaRPr lang="en-US" sz="1600">
              <a:solidFill>
                <a:schemeClr val="bg1"/>
              </a:solidFill>
            </a:endParaRPr>
          </a:p>
        </p:txBody>
      </p:sp>
      <p:sp>
        <p:nvSpPr>
          <p:cNvPr id="21554" name="Line 50"/>
          <p:cNvSpPr>
            <a:spLocks noChangeShapeType="1"/>
          </p:cNvSpPr>
          <p:nvPr/>
        </p:nvSpPr>
        <p:spPr bwMode="auto">
          <a:xfrm>
            <a:off x="1977603" y="1671613"/>
            <a:ext cx="719138" cy="0"/>
          </a:xfrm>
          <a:prstGeom prst="line">
            <a:avLst/>
          </a:prstGeom>
          <a:noFill/>
          <a:ln w="9525">
            <a:solidFill>
              <a:schemeClr val="tx1"/>
            </a:solidFill>
            <a:round/>
            <a:headEnd/>
            <a:tailEnd/>
          </a:ln>
        </p:spPr>
        <p:txBody>
          <a:bodyPr/>
          <a:lstStyle/>
          <a:p>
            <a:endParaRPr lang="en-US"/>
          </a:p>
        </p:txBody>
      </p:sp>
      <p:sp>
        <p:nvSpPr>
          <p:cNvPr id="21555" name="Line 51"/>
          <p:cNvSpPr>
            <a:spLocks noChangeShapeType="1"/>
          </p:cNvSpPr>
          <p:nvPr/>
        </p:nvSpPr>
        <p:spPr bwMode="auto">
          <a:xfrm>
            <a:off x="1977603" y="1704950"/>
            <a:ext cx="719138" cy="0"/>
          </a:xfrm>
          <a:prstGeom prst="line">
            <a:avLst/>
          </a:prstGeom>
          <a:noFill/>
          <a:ln w="9525">
            <a:solidFill>
              <a:schemeClr val="tx1"/>
            </a:solidFill>
            <a:round/>
            <a:headEnd/>
            <a:tailEnd/>
          </a:ln>
        </p:spPr>
        <p:txBody>
          <a:bodyPr/>
          <a:lstStyle/>
          <a:p>
            <a:endParaRPr lang="en-US"/>
          </a:p>
        </p:txBody>
      </p:sp>
      <p:sp>
        <p:nvSpPr>
          <p:cNvPr id="21556" name="Line 52"/>
          <p:cNvSpPr>
            <a:spLocks noChangeShapeType="1"/>
          </p:cNvSpPr>
          <p:nvPr/>
        </p:nvSpPr>
        <p:spPr bwMode="auto">
          <a:xfrm>
            <a:off x="1977603" y="1739479"/>
            <a:ext cx="719138" cy="0"/>
          </a:xfrm>
          <a:prstGeom prst="line">
            <a:avLst/>
          </a:prstGeom>
          <a:noFill/>
          <a:ln w="9525">
            <a:solidFill>
              <a:schemeClr val="tx1"/>
            </a:solidFill>
            <a:round/>
            <a:headEnd/>
            <a:tailEnd/>
          </a:ln>
        </p:spPr>
        <p:txBody>
          <a:bodyPr/>
          <a:lstStyle/>
          <a:p>
            <a:endParaRPr lang="en-US"/>
          </a:p>
        </p:txBody>
      </p:sp>
      <p:sp>
        <p:nvSpPr>
          <p:cNvPr id="21557" name="Line 53"/>
          <p:cNvSpPr>
            <a:spLocks noChangeShapeType="1"/>
          </p:cNvSpPr>
          <p:nvPr/>
        </p:nvSpPr>
        <p:spPr bwMode="auto">
          <a:xfrm>
            <a:off x="1977603" y="1772816"/>
            <a:ext cx="719138" cy="0"/>
          </a:xfrm>
          <a:prstGeom prst="line">
            <a:avLst/>
          </a:prstGeom>
          <a:noFill/>
          <a:ln w="9525">
            <a:solidFill>
              <a:schemeClr val="tx1"/>
            </a:solidFill>
            <a:round/>
            <a:headEnd/>
            <a:tailEnd/>
          </a:ln>
        </p:spPr>
        <p:txBody>
          <a:bodyPr/>
          <a:lstStyle/>
          <a:p>
            <a:endParaRPr lang="en-US"/>
          </a:p>
        </p:txBody>
      </p:sp>
      <p:sp>
        <p:nvSpPr>
          <p:cNvPr id="21558" name="Line 54"/>
          <p:cNvSpPr>
            <a:spLocks noChangeShapeType="1"/>
          </p:cNvSpPr>
          <p:nvPr/>
        </p:nvSpPr>
        <p:spPr bwMode="auto">
          <a:xfrm>
            <a:off x="1977603" y="1806154"/>
            <a:ext cx="719138" cy="0"/>
          </a:xfrm>
          <a:prstGeom prst="line">
            <a:avLst/>
          </a:prstGeom>
          <a:noFill/>
          <a:ln w="9525">
            <a:solidFill>
              <a:schemeClr val="tx1"/>
            </a:solidFill>
            <a:round/>
            <a:headEnd/>
            <a:tailEnd/>
          </a:ln>
        </p:spPr>
        <p:txBody>
          <a:bodyPr/>
          <a:lstStyle/>
          <a:p>
            <a:endParaRPr lang="en-US"/>
          </a:p>
        </p:txBody>
      </p:sp>
      <p:sp>
        <p:nvSpPr>
          <p:cNvPr id="21559" name="Line 55"/>
          <p:cNvSpPr>
            <a:spLocks noChangeShapeType="1"/>
          </p:cNvSpPr>
          <p:nvPr/>
        </p:nvSpPr>
        <p:spPr bwMode="auto">
          <a:xfrm>
            <a:off x="1977603" y="1840681"/>
            <a:ext cx="719138" cy="0"/>
          </a:xfrm>
          <a:prstGeom prst="line">
            <a:avLst/>
          </a:prstGeom>
          <a:noFill/>
          <a:ln w="9525">
            <a:solidFill>
              <a:schemeClr val="tx1"/>
            </a:solidFill>
            <a:round/>
            <a:headEnd/>
            <a:tailEnd/>
          </a:ln>
        </p:spPr>
        <p:txBody>
          <a:bodyPr/>
          <a:lstStyle/>
          <a:p>
            <a:endParaRPr lang="en-US"/>
          </a:p>
        </p:txBody>
      </p:sp>
      <p:sp>
        <p:nvSpPr>
          <p:cNvPr id="21560" name="Line 56"/>
          <p:cNvSpPr>
            <a:spLocks noChangeShapeType="1"/>
          </p:cNvSpPr>
          <p:nvPr/>
        </p:nvSpPr>
        <p:spPr bwMode="auto">
          <a:xfrm>
            <a:off x="1977603" y="1874019"/>
            <a:ext cx="719138" cy="0"/>
          </a:xfrm>
          <a:prstGeom prst="line">
            <a:avLst/>
          </a:prstGeom>
          <a:noFill/>
          <a:ln w="9525">
            <a:solidFill>
              <a:schemeClr val="tx1"/>
            </a:solidFill>
            <a:round/>
            <a:headEnd/>
            <a:tailEnd/>
          </a:ln>
        </p:spPr>
        <p:txBody>
          <a:bodyPr/>
          <a:lstStyle/>
          <a:p>
            <a:endParaRPr lang="en-US"/>
          </a:p>
        </p:txBody>
      </p:sp>
      <p:sp>
        <p:nvSpPr>
          <p:cNvPr id="21561" name="Line 57"/>
          <p:cNvSpPr>
            <a:spLocks noChangeShapeType="1"/>
          </p:cNvSpPr>
          <p:nvPr/>
        </p:nvSpPr>
        <p:spPr bwMode="auto">
          <a:xfrm>
            <a:off x="1977603" y="1908547"/>
            <a:ext cx="719138" cy="0"/>
          </a:xfrm>
          <a:prstGeom prst="line">
            <a:avLst/>
          </a:prstGeom>
          <a:noFill/>
          <a:ln w="9525">
            <a:solidFill>
              <a:schemeClr val="tx1"/>
            </a:solidFill>
            <a:round/>
            <a:headEnd/>
            <a:tailEnd/>
          </a:ln>
        </p:spPr>
        <p:txBody>
          <a:bodyPr/>
          <a:lstStyle/>
          <a:p>
            <a:endParaRPr lang="en-US"/>
          </a:p>
        </p:txBody>
      </p:sp>
      <p:sp>
        <p:nvSpPr>
          <p:cNvPr id="21562" name="Line 58"/>
          <p:cNvSpPr>
            <a:spLocks noChangeShapeType="1"/>
          </p:cNvSpPr>
          <p:nvPr/>
        </p:nvSpPr>
        <p:spPr bwMode="auto">
          <a:xfrm>
            <a:off x="1977603" y="1941885"/>
            <a:ext cx="719138" cy="0"/>
          </a:xfrm>
          <a:prstGeom prst="line">
            <a:avLst/>
          </a:prstGeom>
          <a:noFill/>
          <a:ln w="9525">
            <a:solidFill>
              <a:schemeClr val="tx1"/>
            </a:solidFill>
            <a:round/>
            <a:headEnd/>
            <a:tailEnd/>
          </a:ln>
        </p:spPr>
        <p:txBody>
          <a:bodyPr/>
          <a:lstStyle/>
          <a:p>
            <a:endParaRPr lang="en-US"/>
          </a:p>
        </p:txBody>
      </p:sp>
      <p:sp>
        <p:nvSpPr>
          <p:cNvPr id="21563" name="Line 59"/>
          <p:cNvSpPr>
            <a:spLocks noChangeShapeType="1"/>
          </p:cNvSpPr>
          <p:nvPr/>
        </p:nvSpPr>
        <p:spPr bwMode="auto">
          <a:xfrm>
            <a:off x="1977603" y="1975222"/>
            <a:ext cx="719138" cy="0"/>
          </a:xfrm>
          <a:prstGeom prst="line">
            <a:avLst/>
          </a:prstGeom>
          <a:noFill/>
          <a:ln w="9525">
            <a:solidFill>
              <a:schemeClr val="tx1"/>
            </a:solidFill>
            <a:round/>
            <a:headEnd/>
            <a:tailEnd/>
          </a:ln>
        </p:spPr>
        <p:txBody>
          <a:bodyPr/>
          <a:lstStyle/>
          <a:p>
            <a:endParaRPr lang="en-US"/>
          </a:p>
        </p:txBody>
      </p:sp>
      <p:sp>
        <p:nvSpPr>
          <p:cNvPr id="21564" name="Text Box 60"/>
          <p:cNvSpPr txBox="1">
            <a:spLocks noChangeArrowheads="1"/>
          </p:cNvSpPr>
          <p:nvPr/>
        </p:nvSpPr>
        <p:spPr bwMode="auto">
          <a:xfrm>
            <a:off x="1933981" y="1941885"/>
            <a:ext cx="780983" cy="461665"/>
          </a:xfrm>
          <a:prstGeom prst="rect">
            <a:avLst/>
          </a:prstGeom>
          <a:noFill/>
          <a:ln w="9525">
            <a:noFill/>
            <a:miter lim="800000"/>
            <a:headEnd/>
            <a:tailEnd/>
          </a:ln>
        </p:spPr>
        <p:txBody>
          <a:bodyPr wrap="none">
            <a:spAutoFit/>
          </a:bodyPr>
          <a:lstStyle/>
          <a:p>
            <a:pPr algn="ctr"/>
            <a:r>
              <a:rPr lang="en-GB" sz="1200"/>
              <a:t>RGB</a:t>
            </a:r>
          </a:p>
          <a:p>
            <a:pPr algn="ctr"/>
            <a:r>
              <a:rPr lang="en-GB" sz="1200"/>
              <a:t>LCD bus</a:t>
            </a:r>
            <a:endParaRPr lang="en-US" sz="1200"/>
          </a:p>
        </p:txBody>
      </p:sp>
      <p:sp>
        <p:nvSpPr>
          <p:cNvPr id="21565" name="Text Box 61"/>
          <p:cNvSpPr txBox="1">
            <a:spLocks noChangeArrowheads="1"/>
          </p:cNvSpPr>
          <p:nvPr/>
        </p:nvSpPr>
        <p:spPr bwMode="auto">
          <a:xfrm>
            <a:off x="7314932" y="3317851"/>
            <a:ext cx="1505540" cy="646331"/>
          </a:xfrm>
          <a:prstGeom prst="rect">
            <a:avLst/>
          </a:prstGeom>
          <a:noFill/>
          <a:ln w="9525">
            <a:noFill/>
            <a:miter lim="800000"/>
            <a:headEnd/>
            <a:tailEnd/>
          </a:ln>
        </p:spPr>
        <p:txBody>
          <a:bodyPr wrap="none">
            <a:spAutoFit/>
          </a:bodyPr>
          <a:lstStyle/>
          <a:p>
            <a:pPr algn="ctr"/>
            <a:r>
              <a:rPr lang="en-GB" sz="1200" dirty="0"/>
              <a:t>Chip on glass LCD </a:t>
            </a:r>
          </a:p>
          <a:p>
            <a:pPr algn="ctr"/>
            <a:r>
              <a:rPr lang="en-GB" sz="1200" dirty="0"/>
              <a:t>with integrated </a:t>
            </a:r>
          </a:p>
          <a:p>
            <a:pPr algn="ctr"/>
            <a:r>
              <a:rPr lang="en-GB" sz="1200" dirty="0"/>
              <a:t>display RAM</a:t>
            </a:r>
            <a:endParaRPr lang="en-US" sz="1200" dirty="0"/>
          </a:p>
        </p:txBody>
      </p:sp>
      <p:sp>
        <p:nvSpPr>
          <p:cNvPr id="21580" name="Line 76"/>
          <p:cNvSpPr>
            <a:spLocks noChangeShapeType="1"/>
          </p:cNvSpPr>
          <p:nvPr/>
        </p:nvSpPr>
        <p:spPr bwMode="auto">
          <a:xfrm>
            <a:off x="6192515" y="2680246"/>
            <a:ext cx="1169987" cy="0"/>
          </a:xfrm>
          <a:prstGeom prst="line">
            <a:avLst/>
          </a:prstGeom>
          <a:noFill/>
          <a:ln w="9525">
            <a:solidFill>
              <a:schemeClr val="tx1"/>
            </a:solidFill>
            <a:round/>
            <a:headEnd/>
            <a:tailEnd/>
          </a:ln>
        </p:spPr>
        <p:txBody>
          <a:bodyPr/>
          <a:lstStyle/>
          <a:p>
            <a:endParaRPr lang="en-US"/>
          </a:p>
        </p:txBody>
      </p:sp>
      <p:sp>
        <p:nvSpPr>
          <p:cNvPr id="21581" name="Line 77"/>
          <p:cNvSpPr>
            <a:spLocks noChangeShapeType="1"/>
          </p:cNvSpPr>
          <p:nvPr/>
        </p:nvSpPr>
        <p:spPr bwMode="auto">
          <a:xfrm>
            <a:off x="6192515" y="2713583"/>
            <a:ext cx="1169987" cy="0"/>
          </a:xfrm>
          <a:prstGeom prst="line">
            <a:avLst/>
          </a:prstGeom>
          <a:noFill/>
          <a:ln w="9525">
            <a:solidFill>
              <a:schemeClr val="tx1"/>
            </a:solidFill>
            <a:round/>
            <a:headEnd/>
            <a:tailEnd/>
          </a:ln>
        </p:spPr>
        <p:txBody>
          <a:bodyPr/>
          <a:lstStyle/>
          <a:p>
            <a:endParaRPr lang="en-US"/>
          </a:p>
        </p:txBody>
      </p:sp>
      <p:sp>
        <p:nvSpPr>
          <p:cNvPr id="21582" name="Line 78"/>
          <p:cNvSpPr>
            <a:spLocks noChangeShapeType="1"/>
          </p:cNvSpPr>
          <p:nvPr/>
        </p:nvSpPr>
        <p:spPr bwMode="auto">
          <a:xfrm>
            <a:off x="6192515" y="2748112"/>
            <a:ext cx="1169987" cy="0"/>
          </a:xfrm>
          <a:prstGeom prst="line">
            <a:avLst/>
          </a:prstGeom>
          <a:noFill/>
          <a:ln w="9525">
            <a:solidFill>
              <a:schemeClr val="tx1"/>
            </a:solidFill>
            <a:round/>
            <a:headEnd/>
            <a:tailEnd/>
          </a:ln>
        </p:spPr>
        <p:txBody>
          <a:bodyPr/>
          <a:lstStyle/>
          <a:p>
            <a:endParaRPr lang="en-US"/>
          </a:p>
        </p:txBody>
      </p:sp>
      <p:sp>
        <p:nvSpPr>
          <p:cNvPr id="21583" name="Line 79"/>
          <p:cNvSpPr>
            <a:spLocks noChangeShapeType="1"/>
          </p:cNvSpPr>
          <p:nvPr/>
        </p:nvSpPr>
        <p:spPr bwMode="auto">
          <a:xfrm>
            <a:off x="6192515" y="2781449"/>
            <a:ext cx="1169987" cy="0"/>
          </a:xfrm>
          <a:prstGeom prst="line">
            <a:avLst/>
          </a:prstGeom>
          <a:noFill/>
          <a:ln w="9525">
            <a:solidFill>
              <a:schemeClr val="tx1"/>
            </a:solidFill>
            <a:round/>
            <a:headEnd/>
            <a:tailEnd/>
          </a:ln>
        </p:spPr>
        <p:txBody>
          <a:bodyPr/>
          <a:lstStyle/>
          <a:p>
            <a:endParaRPr lang="en-US"/>
          </a:p>
        </p:txBody>
      </p:sp>
      <p:sp>
        <p:nvSpPr>
          <p:cNvPr id="21586" name="TextBox 81"/>
          <p:cNvSpPr txBox="1">
            <a:spLocks noChangeArrowheads="1"/>
          </p:cNvSpPr>
          <p:nvPr/>
        </p:nvSpPr>
        <p:spPr bwMode="auto">
          <a:xfrm>
            <a:off x="2121024" y="3395439"/>
            <a:ext cx="2667000" cy="738664"/>
          </a:xfrm>
          <a:prstGeom prst="rect">
            <a:avLst/>
          </a:prstGeom>
          <a:noFill/>
          <a:ln w="9525">
            <a:noFill/>
            <a:miter lim="800000"/>
            <a:headEnd/>
            <a:tailEnd/>
          </a:ln>
        </p:spPr>
        <p:txBody>
          <a:bodyPr>
            <a:spAutoFit/>
          </a:bodyPr>
          <a:lstStyle/>
          <a:p>
            <a:r>
              <a:rPr lang="en-GB" sz="1400" dirty="0" smtClean="0"/>
              <a:t>Supported:</a:t>
            </a:r>
          </a:p>
          <a:p>
            <a:pPr>
              <a:buFont typeface="Arial" pitchFamily="34" charset="0"/>
              <a:buChar char="•"/>
            </a:pPr>
            <a:r>
              <a:rPr lang="en-GB" sz="1400" dirty="0" smtClean="0"/>
              <a:t>Coldfire </a:t>
            </a:r>
            <a:r>
              <a:rPr lang="en-GB" sz="1400" dirty="0"/>
              <a:t>- </a:t>
            </a:r>
            <a:r>
              <a:rPr lang="en-GB" sz="1400" dirty="0" smtClean="0"/>
              <a:t>MCF5227x</a:t>
            </a:r>
          </a:p>
          <a:p>
            <a:pPr>
              <a:buFont typeface="Arial" pitchFamily="34" charset="0"/>
              <a:buChar char="•"/>
            </a:pPr>
            <a:r>
              <a:rPr lang="en-GB" sz="1400" dirty="0" smtClean="0"/>
              <a:t>MobileGT –  5125</a:t>
            </a:r>
            <a:endParaRPr lang="en-GB" sz="1400" dirty="0"/>
          </a:p>
        </p:txBody>
      </p:sp>
      <p:pic>
        <p:nvPicPr>
          <p:cNvPr id="21531" name="Picture 27" descr="Clipboard01"/>
          <p:cNvPicPr>
            <a:picLocks noChangeAspect="1" noChangeArrowheads="1"/>
          </p:cNvPicPr>
          <p:nvPr/>
        </p:nvPicPr>
        <p:blipFill>
          <a:blip r:embed="rId3" cstate="print"/>
          <a:stretch>
            <a:fillRect/>
          </a:stretch>
        </p:blipFill>
        <p:spPr bwMode="auto">
          <a:xfrm>
            <a:off x="7291088" y="2271068"/>
            <a:ext cx="1422222" cy="1066667"/>
          </a:xfrm>
          <a:prstGeom prst="rect">
            <a:avLst/>
          </a:prstGeom>
          <a:noFill/>
          <a:ln w="9525">
            <a:noFill/>
            <a:miter lim="800000"/>
            <a:headEnd/>
            <a:tailEnd/>
          </a:ln>
        </p:spPr>
      </p:pic>
      <p:pic>
        <p:nvPicPr>
          <p:cNvPr id="21553" name="Picture 49" descr="1164934357"/>
          <p:cNvPicPr>
            <a:picLocks noChangeAspect="1" noChangeArrowheads="1"/>
          </p:cNvPicPr>
          <p:nvPr/>
        </p:nvPicPr>
        <p:blipFill>
          <a:blip r:embed="rId3" cstate="print"/>
          <a:stretch>
            <a:fillRect/>
          </a:stretch>
        </p:blipFill>
        <p:spPr bwMode="auto">
          <a:xfrm>
            <a:off x="2697088" y="1603747"/>
            <a:ext cx="1728192" cy="1296144"/>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Existing eGUI examples (v2.10)</a:t>
            </a:r>
            <a:endParaRPr lang="en-US" dirty="0"/>
          </a:p>
        </p:txBody>
      </p:sp>
      <p:graphicFrame>
        <p:nvGraphicFramePr>
          <p:cNvPr id="4" name="Table 3"/>
          <p:cNvGraphicFramePr>
            <a:graphicFrameLocks noGrp="1"/>
          </p:cNvGraphicFramePr>
          <p:nvPr/>
        </p:nvGraphicFramePr>
        <p:xfrm>
          <a:off x="1524002" y="804418"/>
          <a:ext cx="6095995" cy="3526082"/>
        </p:xfrm>
        <a:graphic>
          <a:graphicData uri="http://schemas.openxmlformats.org/drawingml/2006/table">
            <a:tbl>
              <a:tblPr/>
              <a:tblGrid>
                <a:gridCol w="1192473"/>
                <a:gridCol w="670766"/>
                <a:gridCol w="585956"/>
                <a:gridCol w="339237"/>
                <a:gridCol w="339237"/>
                <a:gridCol w="339237"/>
                <a:gridCol w="339237"/>
                <a:gridCol w="254428"/>
                <a:gridCol w="254428"/>
                <a:gridCol w="254428"/>
                <a:gridCol w="254428"/>
                <a:gridCol w="254428"/>
                <a:gridCol w="254428"/>
                <a:gridCol w="254428"/>
                <a:gridCol w="254428"/>
                <a:gridCol w="254428"/>
              </a:tblGrid>
              <a:tr h="130629">
                <a:tc rowSpan="3">
                  <a:txBody>
                    <a:bodyPr/>
                    <a:lstStyle/>
                    <a:p>
                      <a:pPr algn="ctr" fontAlgn="ctr"/>
                      <a:r>
                        <a:rPr lang="en-US" sz="800" b="1" i="0" u="none" strike="noStrike" dirty="0">
                          <a:solidFill>
                            <a:srgbClr val="000000"/>
                          </a:solidFill>
                          <a:latin typeface="Arial"/>
                        </a:rPr>
                        <a:t>Board Name</a:t>
                      </a:r>
                    </a:p>
                  </a:txBody>
                  <a:tcPr marL="7684" marR="7684"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fontAlgn="ctr"/>
                      <a:r>
                        <a:rPr lang="en-US" sz="800" b="1" i="0" u="none" strike="noStrike">
                          <a:solidFill>
                            <a:srgbClr val="000000"/>
                          </a:solidFill>
                          <a:latin typeface="Arial"/>
                        </a:rPr>
                        <a:t>MCU Type</a:t>
                      </a:r>
                    </a:p>
                  </a:txBody>
                  <a:tcPr marL="7684" marR="7684"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fontAlgn="ctr"/>
                      <a:r>
                        <a:rPr lang="en-US" sz="800" b="1" i="0" u="none" strike="noStrike">
                          <a:solidFill>
                            <a:srgbClr val="000000"/>
                          </a:solidFill>
                          <a:latin typeface="Arial"/>
                        </a:rPr>
                        <a:t>LCD Controller</a:t>
                      </a:r>
                    </a:p>
                  </a:txBody>
                  <a:tcPr marL="7684" marR="7684"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fontAlgn="ctr"/>
                      <a:r>
                        <a:rPr lang="en-US" sz="800" b="1" i="0" u="none" strike="noStrike">
                          <a:solidFill>
                            <a:srgbClr val="000000"/>
                          </a:solidFill>
                          <a:latin typeface="Arial"/>
                        </a:rPr>
                        <a:t>Interface</a:t>
                      </a:r>
                    </a:p>
                  </a:txBody>
                  <a:tcPr marL="7684" marR="7684" marT="7684"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rowSpan="2" gridSpan="3">
                  <a:txBody>
                    <a:bodyPr/>
                    <a:lstStyle/>
                    <a:p>
                      <a:pPr algn="ctr" fontAlgn="ctr"/>
                      <a:r>
                        <a:rPr lang="en-US" sz="800" b="1" i="0" u="none" strike="noStrike">
                          <a:solidFill>
                            <a:srgbClr val="000000"/>
                          </a:solidFill>
                          <a:latin typeface="Arial"/>
                        </a:rPr>
                        <a:t>Bare Metal</a:t>
                      </a:r>
                    </a:p>
                  </a:txBody>
                  <a:tcPr marL="7684" marR="7684" marT="7684"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US"/>
                    </a:p>
                  </a:txBody>
                  <a:tcPr/>
                </a:tc>
                <a:tc rowSpan="2" hMerge="1">
                  <a:txBody>
                    <a:bodyPr/>
                    <a:lstStyle/>
                    <a:p>
                      <a:endParaRPr lang="en-US"/>
                    </a:p>
                  </a:txBody>
                  <a:tcPr/>
                </a:tc>
                <a:tc rowSpan="2" gridSpan="3">
                  <a:txBody>
                    <a:bodyPr/>
                    <a:lstStyle/>
                    <a:p>
                      <a:pPr algn="ctr" fontAlgn="ctr"/>
                      <a:r>
                        <a:rPr lang="en-US" sz="800" b="0" i="0" u="none" strike="noStrike">
                          <a:solidFill>
                            <a:srgbClr val="000000"/>
                          </a:solidFill>
                          <a:latin typeface="Arial"/>
                        </a:rPr>
                        <a:t>MQX 3.6</a:t>
                      </a:r>
                    </a:p>
                  </a:txBody>
                  <a:tcPr marL="7684" marR="7684"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US"/>
                    </a:p>
                  </a:txBody>
                  <a:tcPr/>
                </a:tc>
                <a:tc rowSpan="2" hMerge="1">
                  <a:txBody>
                    <a:bodyPr/>
                    <a:lstStyle/>
                    <a:p>
                      <a:endParaRPr lang="en-US"/>
                    </a:p>
                  </a:txBody>
                  <a:tcPr/>
                </a:tc>
                <a:tc rowSpan="2" gridSpan="3">
                  <a:txBody>
                    <a:bodyPr/>
                    <a:lstStyle/>
                    <a:p>
                      <a:pPr algn="ctr" fontAlgn="ctr"/>
                      <a:r>
                        <a:rPr lang="en-US" sz="800" b="1" i="0" u="none" strike="noStrike">
                          <a:solidFill>
                            <a:srgbClr val="000000"/>
                          </a:solidFill>
                          <a:latin typeface="Arial"/>
                        </a:rPr>
                        <a:t>MQX 3.7</a:t>
                      </a:r>
                    </a:p>
                  </a:txBody>
                  <a:tcPr marL="7684" marR="7684"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US"/>
                    </a:p>
                  </a:txBody>
                  <a:tcPr/>
                </a:tc>
                <a:tc rowSpan="2" hMerge="1">
                  <a:txBody>
                    <a:bodyPr/>
                    <a:lstStyle/>
                    <a:p>
                      <a:endParaRPr lang="en-US"/>
                    </a:p>
                  </a:txBody>
                  <a:tcPr/>
                </a:tc>
              </a:tr>
              <a:tr h="13062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800" b="1" i="0" u="none" strike="noStrike">
                          <a:solidFill>
                            <a:srgbClr val="000000"/>
                          </a:solidFill>
                          <a:latin typeface="Arial"/>
                        </a:rPr>
                        <a:t>Serial</a:t>
                      </a:r>
                    </a:p>
                  </a:txBody>
                  <a:tcPr marL="7684" marR="7684" marT="76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en-US" sz="800" b="1" i="0" u="none" strike="noStrike">
                          <a:solidFill>
                            <a:srgbClr val="000000"/>
                          </a:solidFill>
                          <a:latin typeface="Arial"/>
                        </a:rPr>
                        <a:t>Parallel</a:t>
                      </a:r>
                    </a:p>
                  </a:txBody>
                  <a:tcPr marL="7684" marR="7684" marT="7684"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r>
              <a:tr h="729983">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800" b="1" i="0" u="none" strike="noStrike">
                          <a:solidFill>
                            <a:srgbClr val="000000"/>
                          </a:solidFill>
                          <a:latin typeface="Arial"/>
                        </a:rPr>
                        <a:t>SPI</a:t>
                      </a:r>
                    </a:p>
                  </a:txBody>
                  <a:tcPr marL="7684" marR="7684" marT="7684" marB="0" vert="vert27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latin typeface="Arial"/>
                        </a:rPr>
                        <a:t>FlexBus(6800)</a:t>
                      </a:r>
                    </a:p>
                  </a:txBody>
                  <a:tcPr marL="7684" marR="7684" marT="7684"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latin typeface="Arial"/>
                        </a:rPr>
                        <a:t>Intel(8080)</a:t>
                      </a:r>
                    </a:p>
                  </a:txBody>
                  <a:tcPr marL="7684" marR="7684" marT="7684"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latin typeface="Arial"/>
                        </a:rPr>
                        <a:t>RGB</a:t>
                      </a:r>
                    </a:p>
                  </a:txBody>
                  <a:tcPr marL="7684" marR="7684" marT="7684" marB="0" vert="vert27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latin typeface="Arial"/>
                        </a:rPr>
                        <a:t>CW Classic</a:t>
                      </a:r>
                    </a:p>
                  </a:txBody>
                  <a:tcPr marL="7684" marR="7684" marT="7684" marB="0" vert="vert27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latin typeface="Arial"/>
                        </a:rPr>
                        <a:t>IAR 6.1</a:t>
                      </a:r>
                    </a:p>
                  </a:txBody>
                  <a:tcPr marL="7684" marR="7684" marT="7684"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latin typeface="Arial"/>
                        </a:rPr>
                        <a:t>CW 10.1</a:t>
                      </a:r>
                    </a:p>
                  </a:txBody>
                  <a:tcPr marL="7684" marR="7684" marT="7684" marB="0" vert="vert27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Arial"/>
                        </a:rPr>
                        <a:t>CW Classic</a:t>
                      </a:r>
                    </a:p>
                  </a:txBody>
                  <a:tcPr marL="7684" marR="7684" marT="7684" marB="0" vert="vert27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Arial"/>
                        </a:rPr>
                        <a:t>IAR 6.1</a:t>
                      </a:r>
                    </a:p>
                  </a:txBody>
                  <a:tcPr marL="7684" marR="7684" marT="7684"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Arial"/>
                        </a:rPr>
                        <a:t>CW 10.1</a:t>
                      </a:r>
                    </a:p>
                  </a:txBody>
                  <a:tcPr marL="7684" marR="7684" marT="7684" marB="0" vert="vert27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latin typeface="Arial"/>
                        </a:rPr>
                        <a:t>CW Classic</a:t>
                      </a:r>
                    </a:p>
                  </a:txBody>
                  <a:tcPr marL="7684" marR="7684" marT="7684" marB="0" vert="vert27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latin typeface="Arial"/>
                        </a:rPr>
                        <a:t>IAR 6.1</a:t>
                      </a:r>
                    </a:p>
                  </a:txBody>
                  <a:tcPr marL="7684" marR="7684" marT="7684"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latin typeface="Arial"/>
                        </a:rPr>
                        <a:t>CW 10.1</a:t>
                      </a:r>
                    </a:p>
                  </a:txBody>
                  <a:tcPr marL="7684" marR="7684" marT="7684" marB="0" vert="vert27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3681">
                <a:tc>
                  <a:txBody>
                    <a:bodyPr/>
                    <a:lstStyle/>
                    <a:p>
                      <a:pPr algn="ctr" fontAlgn="ctr"/>
                      <a:r>
                        <a:rPr lang="en-US" sz="700" b="1" i="0" u="none" strike="noStrike">
                          <a:solidFill>
                            <a:srgbClr val="000000"/>
                          </a:solidFill>
                          <a:latin typeface="Arial"/>
                        </a:rPr>
                        <a:t>TWR-MCF51CN128</a:t>
                      </a:r>
                    </a:p>
                  </a:txBody>
                  <a:tcPr marL="7684" marR="7684"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latin typeface="Arial"/>
                        </a:rPr>
                        <a:t>ColdFire V1</a:t>
                      </a:r>
                    </a:p>
                  </a:txBody>
                  <a:tcPr marL="7684" marR="7684"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latin typeface="Arial"/>
                        </a:rPr>
                        <a:t>SSD1289</a:t>
                      </a:r>
                    </a:p>
                  </a:txBody>
                  <a:tcPr marL="7684" marR="7684"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latin typeface="Arial"/>
                        </a:rPr>
                        <a:t> </a:t>
                      </a:r>
                    </a:p>
                  </a:txBody>
                  <a:tcPr marL="7684" marR="7684" marT="76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prst="riblet"/>
                      <a:lightRig rig="flood" dir="t"/>
                    </a:cell3D>
                    <a:solidFill>
                      <a:srgbClr val="FFFF00"/>
                    </a:solidFill>
                  </a:tcPr>
                </a:tc>
                <a:tc>
                  <a:txBody>
                    <a:bodyPr/>
                    <a:lstStyle/>
                    <a:p>
                      <a:pPr algn="ctr" fontAlgn="ctr"/>
                      <a:r>
                        <a:rPr lang="en-US" sz="700" b="0" i="0" u="none" strike="noStrike" dirty="0">
                          <a:solidFill>
                            <a:srgbClr val="000000"/>
                          </a:solidFill>
                          <a:latin typeface="Arial"/>
                        </a:rPr>
                        <a:t> </a:t>
                      </a:r>
                    </a:p>
                  </a:txBody>
                  <a:tcPr marL="7684" marR="7684" marT="7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prst="riblet"/>
                      <a:lightRig rig="flood" dir="t"/>
                    </a:cell3D>
                    <a:solidFill>
                      <a:srgbClr val="92D050"/>
                    </a:solidFill>
                  </a:tcPr>
                </a:tc>
                <a:tc>
                  <a:txBody>
                    <a:bodyPr/>
                    <a:lstStyle/>
                    <a:p>
                      <a:pPr algn="ctr" fontAlgn="ctr"/>
                      <a:r>
                        <a:rPr lang="en-US" sz="700" b="0" i="0" u="none" strike="noStrike">
                          <a:solidFill>
                            <a:srgbClr val="000000"/>
                          </a:solidFill>
                          <a:latin typeface="Arial"/>
                        </a:rPr>
                        <a:t> </a:t>
                      </a:r>
                    </a:p>
                  </a:txBody>
                  <a:tcPr marL="7684" marR="7684" marT="7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prst="riblet"/>
                      <a:lightRig rig="flood" dir="t"/>
                    </a:cell3D>
                    <a:solidFill>
                      <a:srgbClr val="FFFF00"/>
                    </a:solidFill>
                  </a:tcPr>
                </a:tc>
                <a:tc>
                  <a:txBody>
                    <a:bodyPr/>
                    <a:lstStyle/>
                    <a:p>
                      <a:pPr algn="ctr" fontAlgn="ctr"/>
                      <a:r>
                        <a:rPr lang="en-US" sz="700" b="0" i="0" u="none" strike="noStrike">
                          <a:solidFill>
                            <a:srgbClr val="000000"/>
                          </a:solidFill>
                          <a:latin typeface="Arial"/>
                        </a:rPr>
                        <a:t> </a:t>
                      </a:r>
                    </a:p>
                  </a:txBody>
                  <a:tcPr marL="7684" marR="7684" marT="7684"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prst="riblet"/>
                      <a:lightRig rig="flood" dir="t"/>
                    </a:cell3D>
                    <a:solidFill>
                      <a:srgbClr val="D8D8D8"/>
                    </a:solidFill>
                  </a:tcPr>
                </a:tc>
                <a:tc>
                  <a:txBody>
                    <a:bodyPr/>
                    <a:lstStyle/>
                    <a:p>
                      <a:pPr algn="ctr" fontAlgn="ctr"/>
                      <a:r>
                        <a:rPr lang="en-US" sz="700" b="0" i="0" u="none" strike="noStrike">
                          <a:solidFill>
                            <a:srgbClr val="000000"/>
                          </a:solidFill>
                          <a:latin typeface="Arial"/>
                        </a:rPr>
                        <a:t> </a:t>
                      </a:r>
                    </a:p>
                  </a:txBody>
                  <a:tcPr marL="7684" marR="7684" marT="7684"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prst="riblet"/>
                      <a:lightRig rig="flood" dir="t"/>
                    </a:cell3D>
                    <a:solidFill>
                      <a:srgbClr val="92D050"/>
                    </a:solidFill>
                  </a:tcPr>
                </a:tc>
                <a:tc>
                  <a:txBody>
                    <a:bodyPr/>
                    <a:lstStyle/>
                    <a:p>
                      <a:pPr algn="ctr" fontAlgn="ctr"/>
                      <a:r>
                        <a:rPr lang="en-US" sz="700" b="0" i="0" u="none" strike="noStrike">
                          <a:solidFill>
                            <a:srgbClr val="000000"/>
                          </a:solidFill>
                          <a:latin typeface="Arial"/>
                        </a:rPr>
                        <a:t> </a:t>
                      </a:r>
                    </a:p>
                  </a:txBody>
                  <a:tcPr marL="7684" marR="7684" marT="7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prst="riblet"/>
                      <a:lightRig rig="flood" dir="t"/>
                    </a:cell3D>
                    <a:solidFill>
                      <a:srgbClr val="D8D8D8"/>
                    </a:solidFill>
                  </a:tcPr>
                </a:tc>
                <a:tc>
                  <a:txBody>
                    <a:bodyPr/>
                    <a:lstStyle/>
                    <a:p>
                      <a:pPr algn="ctr" fontAlgn="ctr"/>
                      <a:r>
                        <a:rPr lang="en-US" sz="700" b="0" i="0" u="none" strike="noStrike">
                          <a:solidFill>
                            <a:srgbClr val="000000"/>
                          </a:solidFill>
                          <a:latin typeface="Arial"/>
                        </a:rPr>
                        <a:t> </a:t>
                      </a:r>
                    </a:p>
                  </a:txBody>
                  <a:tcPr marL="7684" marR="7684" marT="76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prst="riblet"/>
                      <a:lightRig rig="flood" dir="t"/>
                    </a:cell3D>
                    <a:solidFill>
                      <a:srgbClr val="92D050"/>
                    </a:solidFill>
                  </a:tcPr>
                </a:tc>
                <a:tc>
                  <a:txBody>
                    <a:bodyPr/>
                    <a:lstStyle/>
                    <a:p>
                      <a:pPr algn="ctr" fontAlgn="ctr"/>
                      <a:r>
                        <a:rPr lang="en-US" sz="700" b="0" i="0" u="none" strike="noStrike">
                          <a:solidFill>
                            <a:srgbClr val="000000"/>
                          </a:solidFill>
                          <a:latin typeface="Arial"/>
                        </a:rPr>
                        <a:t> </a:t>
                      </a:r>
                    </a:p>
                  </a:txBody>
                  <a:tcPr marL="7684" marR="7684" marT="76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prst="riblet"/>
                      <a:lightRig rig="flood" dir="t"/>
                    </a:cell3D>
                    <a:solidFill>
                      <a:srgbClr val="92D050"/>
                    </a:solidFill>
                  </a:tcPr>
                </a:tc>
                <a:tc>
                  <a:txBody>
                    <a:bodyPr/>
                    <a:lstStyle/>
                    <a:p>
                      <a:pPr algn="ctr" fontAlgn="ctr"/>
                      <a:r>
                        <a:rPr lang="en-US" sz="700" b="0" i="0" u="none" strike="noStrike">
                          <a:solidFill>
                            <a:srgbClr val="000000"/>
                          </a:solidFill>
                          <a:latin typeface="Arial"/>
                        </a:rPr>
                        <a:t> </a:t>
                      </a:r>
                    </a:p>
                  </a:txBody>
                  <a:tcPr marL="7684" marR="7684" marT="7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prst="riblet"/>
                      <a:lightRig rig="flood" dir="t"/>
                    </a:cell3D>
                    <a:solidFill>
                      <a:srgbClr val="D8D8D8"/>
                    </a:solidFill>
                  </a:tcPr>
                </a:tc>
                <a:tc>
                  <a:txBody>
                    <a:bodyPr/>
                    <a:lstStyle/>
                    <a:p>
                      <a:pPr algn="ctr" fontAlgn="ctr"/>
                      <a:r>
                        <a:rPr lang="en-US" sz="700" b="0" i="0" u="none" strike="noStrike">
                          <a:solidFill>
                            <a:srgbClr val="000000"/>
                          </a:solidFill>
                          <a:latin typeface="Arial"/>
                        </a:rPr>
                        <a:t> </a:t>
                      </a:r>
                    </a:p>
                  </a:txBody>
                  <a:tcPr marL="7684" marR="7684" marT="76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prst="riblet"/>
                      <a:lightRig rig="flood" dir="t"/>
                    </a:cell3D>
                    <a:solidFill>
                      <a:srgbClr val="D8D8D8"/>
                    </a:solidFill>
                  </a:tcPr>
                </a:tc>
                <a:tc>
                  <a:txBody>
                    <a:bodyPr/>
                    <a:lstStyle/>
                    <a:p>
                      <a:pPr algn="ctr" fontAlgn="ctr"/>
                      <a:r>
                        <a:rPr lang="en-US" sz="700" b="0" i="0" u="none" strike="noStrike">
                          <a:solidFill>
                            <a:srgbClr val="000000"/>
                          </a:solidFill>
                          <a:latin typeface="Arial"/>
                        </a:rPr>
                        <a:t> </a:t>
                      </a:r>
                    </a:p>
                  </a:txBody>
                  <a:tcPr marL="7684" marR="7684" marT="76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prst="riblet"/>
                      <a:lightRig rig="flood" dir="t"/>
                    </a:cell3D>
                    <a:solidFill>
                      <a:srgbClr val="FFFF00"/>
                    </a:solidFill>
                  </a:tcPr>
                </a:tc>
                <a:tc>
                  <a:txBody>
                    <a:bodyPr/>
                    <a:lstStyle/>
                    <a:p>
                      <a:pPr algn="ctr" fontAlgn="ctr"/>
                      <a:r>
                        <a:rPr lang="en-US" sz="700" b="0" i="0" u="none" strike="noStrike">
                          <a:solidFill>
                            <a:srgbClr val="000000"/>
                          </a:solidFill>
                          <a:latin typeface="Arial"/>
                        </a:rPr>
                        <a:t> </a:t>
                      </a:r>
                    </a:p>
                  </a:txBody>
                  <a:tcPr marL="7684" marR="7684" marT="7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prst="riblet"/>
                      <a:lightRig rig="flood" dir="t"/>
                    </a:cell3D>
                    <a:solidFill>
                      <a:srgbClr val="D8D8D8"/>
                    </a:solidFill>
                  </a:tcPr>
                </a:tc>
                <a:tc>
                  <a:txBody>
                    <a:bodyPr/>
                    <a:lstStyle/>
                    <a:p>
                      <a:pPr algn="ctr" fontAlgn="ctr"/>
                      <a:r>
                        <a:rPr lang="en-US" sz="700" b="0" i="0" u="none" strike="noStrike">
                          <a:solidFill>
                            <a:srgbClr val="000000"/>
                          </a:solidFill>
                          <a:latin typeface="Arial"/>
                        </a:rPr>
                        <a:t> </a:t>
                      </a:r>
                    </a:p>
                  </a:txBody>
                  <a:tcPr marL="7684" marR="7684" marT="76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prst="riblet"/>
                      <a:lightRig rig="flood" dir="t"/>
                    </a:cell3D>
                    <a:solidFill>
                      <a:srgbClr val="FFFF00"/>
                    </a:solidFill>
                  </a:tcPr>
                </a:tc>
              </a:tr>
              <a:tr h="153681">
                <a:tc>
                  <a:txBody>
                    <a:bodyPr/>
                    <a:lstStyle/>
                    <a:p>
                      <a:pPr algn="ctr" fontAlgn="ctr"/>
                      <a:r>
                        <a:rPr lang="en-US" sz="700" b="1" i="0" u="none" strike="noStrike">
                          <a:solidFill>
                            <a:srgbClr val="000000"/>
                          </a:solidFill>
                          <a:latin typeface="Arial"/>
                        </a:rPr>
                        <a:t>TWR-MCF51MM256</a:t>
                      </a:r>
                    </a:p>
                  </a:txBody>
                  <a:tcPr marL="7684" marR="7684"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latin typeface="Arial"/>
                        </a:rPr>
                        <a:t>ColdFire V1</a:t>
                      </a:r>
                    </a:p>
                  </a:txBody>
                  <a:tcPr marL="7684" marR="7684"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latin typeface="Arial"/>
                        </a:rPr>
                        <a:t>SSD1289</a:t>
                      </a:r>
                    </a:p>
                  </a:txBody>
                  <a:tcPr marL="7684" marR="7684"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latin typeface="Arial"/>
                        </a:rPr>
                        <a:t> </a:t>
                      </a:r>
                    </a:p>
                  </a:txBody>
                  <a:tcPr marL="7684" marR="7684" marT="76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prst="riblet"/>
                      <a:lightRig rig="flood" dir="t"/>
                    </a:cell3D>
                    <a:solidFill>
                      <a:srgbClr val="FFFF00"/>
                    </a:solidFill>
                  </a:tcPr>
                </a:tc>
                <a:tc>
                  <a:txBody>
                    <a:bodyPr/>
                    <a:lstStyle/>
                    <a:p>
                      <a:pPr algn="ctr" fontAlgn="ctr"/>
                      <a:r>
                        <a:rPr lang="en-US" sz="700" b="0" i="0" u="none" strike="noStrike" dirty="0">
                          <a:solidFill>
                            <a:srgbClr val="000000"/>
                          </a:solidFill>
                          <a:latin typeface="Arial"/>
                        </a:rPr>
                        <a:t> </a:t>
                      </a:r>
                    </a:p>
                  </a:txBody>
                  <a:tcPr marL="7684" marR="7684" marT="7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prst="riblet"/>
                      <a:lightRig rig="flood" dir="t"/>
                    </a:cell3D>
                    <a:solidFill>
                      <a:srgbClr val="92D050"/>
                    </a:solidFill>
                  </a:tcPr>
                </a:tc>
                <a:tc>
                  <a:txBody>
                    <a:bodyPr/>
                    <a:lstStyle/>
                    <a:p>
                      <a:pPr algn="ctr" fontAlgn="ctr"/>
                      <a:r>
                        <a:rPr lang="en-US" sz="700" b="0" i="0" u="none" strike="noStrike" dirty="0">
                          <a:solidFill>
                            <a:srgbClr val="000000"/>
                          </a:solidFill>
                          <a:latin typeface="Arial"/>
                        </a:rPr>
                        <a:t> </a:t>
                      </a:r>
                    </a:p>
                  </a:txBody>
                  <a:tcPr marL="7684" marR="7684" marT="7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prst="riblet"/>
                      <a:lightRig rig="flood" dir="t"/>
                    </a:cell3D>
                    <a:solidFill>
                      <a:srgbClr val="FFFF00"/>
                    </a:solidFill>
                  </a:tcPr>
                </a:tc>
                <a:tc>
                  <a:txBody>
                    <a:bodyPr/>
                    <a:lstStyle/>
                    <a:p>
                      <a:pPr algn="ctr" fontAlgn="ctr"/>
                      <a:r>
                        <a:rPr lang="en-US" sz="700" b="0" i="0" u="none" strike="noStrike">
                          <a:solidFill>
                            <a:srgbClr val="000000"/>
                          </a:solidFill>
                          <a:latin typeface="Arial"/>
                        </a:rPr>
                        <a:t> </a:t>
                      </a:r>
                    </a:p>
                  </a:txBody>
                  <a:tcPr marL="7684" marR="7684" marT="7684"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prst="riblet"/>
                      <a:lightRig rig="flood" dir="t"/>
                    </a:cell3D>
                    <a:solidFill>
                      <a:srgbClr val="D8D8D8"/>
                    </a:solidFill>
                  </a:tcPr>
                </a:tc>
                <a:tc>
                  <a:txBody>
                    <a:bodyPr/>
                    <a:lstStyle/>
                    <a:p>
                      <a:pPr algn="ctr" fontAlgn="ctr"/>
                      <a:r>
                        <a:rPr lang="en-US" sz="700" b="0" i="0" u="none" strike="noStrike">
                          <a:solidFill>
                            <a:srgbClr val="000000"/>
                          </a:solidFill>
                          <a:latin typeface="Arial"/>
                        </a:rPr>
                        <a:t> </a:t>
                      </a:r>
                    </a:p>
                  </a:txBody>
                  <a:tcPr marL="7684" marR="7684" marT="7684"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prst="riblet"/>
                      <a:lightRig rig="flood" dir="t"/>
                    </a:cell3D>
                    <a:solidFill>
                      <a:srgbClr val="92D050"/>
                    </a:solidFill>
                  </a:tcPr>
                </a:tc>
                <a:tc>
                  <a:txBody>
                    <a:bodyPr/>
                    <a:lstStyle/>
                    <a:p>
                      <a:pPr algn="ctr" fontAlgn="ctr"/>
                      <a:r>
                        <a:rPr lang="en-US" sz="700" b="0" i="0" u="none" strike="noStrike">
                          <a:solidFill>
                            <a:srgbClr val="000000"/>
                          </a:solidFill>
                          <a:latin typeface="Arial"/>
                        </a:rPr>
                        <a:t> </a:t>
                      </a:r>
                    </a:p>
                  </a:txBody>
                  <a:tcPr marL="7684" marR="7684" marT="7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prst="riblet"/>
                      <a:lightRig rig="flood" dir="t"/>
                    </a:cell3D>
                    <a:solidFill>
                      <a:srgbClr val="D8D8D8"/>
                    </a:solidFill>
                  </a:tcPr>
                </a:tc>
                <a:tc>
                  <a:txBody>
                    <a:bodyPr/>
                    <a:lstStyle/>
                    <a:p>
                      <a:pPr algn="ctr" fontAlgn="ctr"/>
                      <a:r>
                        <a:rPr lang="en-US" sz="700" b="0" i="0" u="none" strike="noStrike">
                          <a:solidFill>
                            <a:srgbClr val="000000"/>
                          </a:solidFill>
                          <a:latin typeface="Arial"/>
                        </a:rPr>
                        <a:t> </a:t>
                      </a:r>
                    </a:p>
                  </a:txBody>
                  <a:tcPr marL="7684" marR="7684" marT="76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prst="riblet"/>
                      <a:lightRig rig="flood" dir="t"/>
                    </a:cell3D>
                    <a:solidFill>
                      <a:srgbClr val="92D050"/>
                    </a:solidFill>
                  </a:tcPr>
                </a:tc>
                <a:tc>
                  <a:txBody>
                    <a:bodyPr/>
                    <a:lstStyle/>
                    <a:p>
                      <a:pPr algn="ctr" fontAlgn="ctr"/>
                      <a:r>
                        <a:rPr lang="en-US" sz="700" b="0" i="0" u="none" strike="noStrike">
                          <a:solidFill>
                            <a:srgbClr val="000000"/>
                          </a:solidFill>
                          <a:latin typeface="Arial"/>
                        </a:rPr>
                        <a:t> </a:t>
                      </a:r>
                    </a:p>
                  </a:txBody>
                  <a:tcPr marL="7684" marR="7684" marT="76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prst="riblet"/>
                      <a:lightRig rig="flood" dir="t"/>
                    </a:cell3D>
                    <a:solidFill>
                      <a:srgbClr val="92D050"/>
                    </a:solidFill>
                  </a:tcPr>
                </a:tc>
                <a:tc>
                  <a:txBody>
                    <a:bodyPr/>
                    <a:lstStyle/>
                    <a:p>
                      <a:pPr algn="ctr" fontAlgn="ctr"/>
                      <a:r>
                        <a:rPr lang="en-US" sz="700" b="0" i="0" u="none" strike="noStrike">
                          <a:solidFill>
                            <a:srgbClr val="000000"/>
                          </a:solidFill>
                          <a:latin typeface="Arial"/>
                        </a:rPr>
                        <a:t> </a:t>
                      </a:r>
                    </a:p>
                  </a:txBody>
                  <a:tcPr marL="7684" marR="7684" marT="7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prst="riblet"/>
                      <a:lightRig rig="flood" dir="t"/>
                    </a:cell3D>
                    <a:solidFill>
                      <a:srgbClr val="D8D8D8"/>
                    </a:solidFill>
                  </a:tcPr>
                </a:tc>
                <a:tc>
                  <a:txBody>
                    <a:bodyPr/>
                    <a:lstStyle/>
                    <a:p>
                      <a:pPr algn="ctr" fontAlgn="ctr"/>
                      <a:r>
                        <a:rPr lang="en-US" sz="700" b="0" i="0" u="none" strike="noStrike">
                          <a:solidFill>
                            <a:srgbClr val="000000"/>
                          </a:solidFill>
                          <a:latin typeface="Arial"/>
                        </a:rPr>
                        <a:t> </a:t>
                      </a:r>
                    </a:p>
                  </a:txBody>
                  <a:tcPr marL="7684" marR="7684" marT="76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prst="riblet"/>
                      <a:lightRig rig="flood" dir="t"/>
                    </a:cell3D>
                    <a:solidFill>
                      <a:srgbClr val="D8D8D8"/>
                    </a:solidFill>
                  </a:tcPr>
                </a:tc>
                <a:tc>
                  <a:txBody>
                    <a:bodyPr/>
                    <a:lstStyle/>
                    <a:p>
                      <a:pPr algn="ctr" fontAlgn="ctr"/>
                      <a:r>
                        <a:rPr lang="en-US" sz="700" b="0" i="0" u="none" strike="noStrike">
                          <a:solidFill>
                            <a:srgbClr val="000000"/>
                          </a:solidFill>
                          <a:latin typeface="Arial"/>
                        </a:rPr>
                        <a:t> </a:t>
                      </a:r>
                    </a:p>
                  </a:txBody>
                  <a:tcPr marL="7684" marR="7684" marT="76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prst="riblet"/>
                      <a:lightRig rig="flood" dir="t"/>
                    </a:cell3D>
                    <a:solidFill>
                      <a:srgbClr val="FFFF00"/>
                    </a:solidFill>
                  </a:tcPr>
                </a:tc>
                <a:tc>
                  <a:txBody>
                    <a:bodyPr/>
                    <a:lstStyle/>
                    <a:p>
                      <a:pPr algn="ctr" fontAlgn="ctr"/>
                      <a:r>
                        <a:rPr lang="en-US" sz="700" b="0" i="0" u="none" strike="noStrike">
                          <a:solidFill>
                            <a:srgbClr val="000000"/>
                          </a:solidFill>
                          <a:latin typeface="Arial"/>
                        </a:rPr>
                        <a:t> </a:t>
                      </a:r>
                    </a:p>
                  </a:txBody>
                  <a:tcPr marL="7684" marR="7684" marT="7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prst="riblet"/>
                      <a:lightRig rig="flood" dir="t"/>
                    </a:cell3D>
                    <a:solidFill>
                      <a:srgbClr val="D8D8D8"/>
                    </a:solidFill>
                  </a:tcPr>
                </a:tc>
                <a:tc>
                  <a:txBody>
                    <a:bodyPr/>
                    <a:lstStyle/>
                    <a:p>
                      <a:pPr algn="ctr" fontAlgn="ctr"/>
                      <a:r>
                        <a:rPr lang="en-US" sz="700" b="0" i="0" u="none" strike="noStrike">
                          <a:solidFill>
                            <a:srgbClr val="000000"/>
                          </a:solidFill>
                          <a:latin typeface="Arial"/>
                        </a:rPr>
                        <a:t> </a:t>
                      </a:r>
                    </a:p>
                  </a:txBody>
                  <a:tcPr marL="7684" marR="7684" marT="76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prst="riblet"/>
                      <a:lightRig rig="flood" dir="t"/>
                    </a:cell3D>
                    <a:solidFill>
                      <a:srgbClr val="FFFF00"/>
                    </a:solidFill>
                  </a:tcPr>
                </a:tc>
              </a:tr>
              <a:tr h="153681">
                <a:tc>
                  <a:txBody>
                    <a:bodyPr/>
                    <a:lstStyle/>
                    <a:p>
                      <a:pPr algn="ctr" fontAlgn="ctr"/>
                      <a:r>
                        <a:rPr lang="en-US" sz="700" b="1" i="0" u="none" strike="noStrike">
                          <a:solidFill>
                            <a:srgbClr val="000000"/>
                          </a:solidFill>
                          <a:latin typeface="Arial"/>
                        </a:rPr>
                        <a:t>TWR-MCF51JE256</a:t>
                      </a:r>
                    </a:p>
                  </a:txBody>
                  <a:tcPr marL="7684" marR="7684"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latin typeface="Arial"/>
                        </a:rPr>
                        <a:t>ColdFire V1</a:t>
                      </a:r>
                    </a:p>
                  </a:txBody>
                  <a:tcPr marL="7684" marR="7684"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latin typeface="Arial"/>
                        </a:rPr>
                        <a:t>SSD1289</a:t>
                      </a:r>
                    </a:p>
                  </a:txBody>
                  <a:tcPr marL="7684" marR="7684"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latin typeface="Arial"/>
                        </a:rPr>
                        <a:t> </a:t>
                      </a:r>
                    </a:p>
                  </a:txBody>
                  <a:tcPr marL="7684" marR="7684" marT="76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prst="riblet"/>
                      <a:lightRig rig="flood" dir="t"/>
                    </a:cell3D>
                    <a:solidFill>
                      <a:srgbClr val="FFFF00"/>
                    </a:solidFill>
                  </a:tcPr>
                </a:tc>
                <a:tc>
                  <a:txBody>
                    <a:bodyPr/>
                    <a:lstStyle/>
                    <a:p>
                      <a:pPr algn="ctr" fontAlgn="ctr"/>
                      <a:r>
                        <a:rPr lang="en-US" sz="700" b="0" i="0" u="none" strike="noStrike">
                          <a:solidFill>
                            <a:srgbClr val="000000"/>
                          </a:solidFill>
                          <a:latin typeface="Arial"/>
                        </a:rPr>
                        <a:t> </a:t>
                      </a:r>
                    </a:p>
                  </a:txBody>
                  <a:tcPr marL="7684" marR="7684" marT="7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prst="riblet"/>
                      <a:lightRig rig="flood" dir="t"/>
                    </a:cell3D>
                    <a:solidFill>
                      <a:srgbClr val="92D050"/>
                    </a:solidFill>
                  </a:tcPr>
                </a:tc>
                <a:tc>
                  <a:txBody>
                    <a:bodyPr/>
                    <a:lstStyle/>
                    <a:p>
                      <a:pPr algn="ctr" fontAlgn="ctr"/>
                      <a:r>
                        <a:rPr lang="en-US" sz="700" b="0" i="0" u="none" strike="noStrike" dirty="0">
                          <a:solidFill>
                            <a:srgbClr val="000000"/>
                          </a:solidFill>
                          <a:latin typeface="Arial"/>
                        </a:rPr>
                        <a:t> </a:t>
                      </a:r>
                    </a:p>
                  </a:txBody>
                  <a:tcPr marL="7684" marR="7684" marT="7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prst="riblet"/>
                      <a:lightRig rig="flood" dir="t"/>
                    </a:cell3D>
                    <a:solidFill>
                      <a:srgbClr val="FFFF00"/>
                    </a:solidFill>
                  </a:tcPr>
                </a:tc>
                <a:tc>
                  <a:txBody>
                    <a:bodyPr/>
                    <a:lstStyle/>
                    <a:p>
                      <a:pPr algn="ctr" fontAlgn="ctr"/>
                      <a:r>
                        <a:rPr lang="en-US" sz="700" b="0" i="0" u="none" strike="noStrike" dirty="0">
                          <a:solidFill>
                            <a:srgbClr val="000000"/>
                          </a:solidFill>
                          <a:latin typeface="Arial"/>
                        </a:rPr>
                        <a:t> </a:t>
                      </a:r>
                    </a:p>
                  </a:txBody>
                  <a:tcPr marL="7684" marR="7684" marT="7684"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prst="riblet"/>
                      <a:lightRig rig="flood" dir="t"/>
                    </a:cell3D>
                    <a:solidFill>
                      <a:srgbClr val="D8D8D8"/>
                    </a:solidFill>
                  </a:tcPr>
                </a:tc>
                <a:tc>
                  <a:txBody>
                    <a:bodyPr/>
                    <a:lstStyle/>
                    <a:p>
                      <a:pPr algn="ctr" fontAlgn="ctr"/>
                      <a:r>
                        <a:rPr lang="en-US" sz="700" b="0" i="0" u="none" strike="noStrike">
                          <a:solidFill>
                            <a:srgbClr val="000000"/>
                          </a:solidFill>
                          <a:latin typeface="Arial"/>
                        </a:rPr>
                        <a:t> </a:t>
                      </a:r>
                    </a:p>
                  </a:txBody>
                  <a:tcPr marL="7684" marR="7684" marT="7684"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prst="riblet"/>
                      <a:lightRig rig="flood" dir="t"/>
                    </a:cell3D>
                    <a:solidFill>
                      <a:srgbClr val="92D050"/>
                    </a:solidFill>
                  </a:tcPr>
                </a:tc>
                <a:tc>
                  <a:txBody>
                    <a:bodyPr/>
                    <a:lstStyle/>
                    <a:p>
                      <a:pPr algn="ctr" fontAlgn="ctr"/>
                      <a:r>
                        <a:rPr lang="en-US" sz="700" b="0" i="0" u="none" strike="noStrike">
                          <a:solidFill>
                            <a:srgbClr val="000000"/>
                          </a:solidFill>
                          <a:latin typeface="Arial"/>
                        </a:rPr>
                        <a:t> </a:t>
                      </a:r>
                    </a:p>
                  </a:txBody>
                  <a:tcPr marL="7684" marR="7684" marT="7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prst="riblet"/>
                      <a:lightRig rig="flood" dir="t"/>
                    </a:cell3D>
                    <a:solidFill>
                      <a:srgbClr val="D8D8D8"/>
                    </a:solidFill>
                  </a:tcPr>
                </a:tc>
                <a:tc>
                  <a:txBody>
                    <a:bodyPr/>
                    <a:lstStyle/>
                    <a:p>
                      <a:pPr algn="ctr" fontAlgn="ctr"/>
                      <a:r>
                        <a:rPr lang="en-US" sz="700" b="0" i="0" u="none" strike="noStrike">
                          <a:solidFill>
                            <a:srgbClr val="000000"/>
                          </a:solidFill>
                          <a:latin typeface="Arial"/>
                        </a:rPr>
                        <a:t> </a:t>
                      </a:r>
                    </a:p>
                  </a:txBody>
                  <a:tcPr marL="7684" marR="7684" marT="76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prst="riblet"/>
                      <a:lightRig rig="flood" dir="t"/>
                    </a:cell3D>
                    <a:solidFill>
                      <a:srgbClr val="92D050"/>
                    </a:solidFill>
                  </a:tcPr>
                </a:tc>
                <a:tc>
                  <a:txBody>
                    <a:bodyPr/>
                    <a:lstStyle/>
                    <a:p>
                      <a:pPr algn="ctr" fontAlgn="ctr"/>
                      <a:r>
                        <a:rPr lang="en-US" sz="700" b="0" i="0" u="none" strike="noStrike">
                          <a:solidFill>
                            <a:srgbClr val="000000"/>
                          </a:solidFill>
                          <a:latin typeface="Arial"/>
                        </a:rPr>
                        <a:t> </a:t>
                      </a:r>
                    </a:p>
                  </a:txBody>
                  <a:tcPr marL="7684" marR="7684" marT="76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prst="riblet"/>
                      <a:lightRig rig="flood" dir="t"/>
                    </a:cell3D>
                    <a:solidFill>
                      <a:srgbClr val="92D050"/>
                    </a:solidFill>
                  </a:tcPr>
                </a:tc>
                <a:tc>
                  <a:txBody>
                    <a:bodyPr/>
                    <a:lstStyle/>
                    <a:p>
                      <a:pPr algn="ctr" fontAlgn="ctr"/>
                      <a:r>
                        <a:rPr lang="en-US" sz="700" b="0" i="0" u="none" strike="noStrike">
                          <a:solidFill>
                            <a:srgbClr val="000000"/>
                          </a:solidFill>
                          <a:latin typeface="Arial"/>
                        </a:rPr>
                        <a:t> </a:t>
                      </a:r>
                    </a:p>
                  </a:txBody>
                  <a:tcPr marL="7684" marR="7684" marT="7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prst="riblet"/>
                      <a:lightRig rig="flood" dir="t"/>
                    </a:cell3D>
                    <a:solidFill>
                      <a:srgbClr val="D8D8D8"/>
                    </a:solidFill>
                  </a:tcPr>
                </a:tc>
                <a:tc>
                  <a:txBody>
                    <a:bodyPr/>
                    <a:lstStyle/>
                    <a:p>
                      <a:pPr algn="ctr" fontAlgn="ctr"/>
                      <a:r>
                        <a:rPr lang="en-US" sz="700" b="0" i="0" u="none" strike="noStrike">
                          <a:solidFill>
                            <a:srgbClr val="000000"/>
                          </a:solidFill>
                          <a:latin typeface="Arial"/>
                        </a:rPr>
                        <a:t> </a:t>
                      </a:r>
                    </a:p>
                  </a:txBody>
                  <a:tcPr marL="7684" marR="7684" marT="76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prst="riblet"/>
                      <a:lightRig rig="flood" dir="t"/>
                    </a:cell3D>
                    <a:solidFill>
                      <a:srgbClr val="D8D8D8"/>
                    </a:solidFill>
                  </a:tcPr>
                </a:tc>
                <a:tc>
                  <a:txBody>
                    <a:bodyPr/>
                    <a:lstStyle/>
                    <a:p>
                      <a:pPr algn="ctr" fontAlgn="ctr"/>
                      <a:r>
                        <a:rPr lang="en-US" sz="700" b="0" i="0" u="none" strike="noStrike">
                          <a:solidFill>
                            <a:srgbClr val="000000"/>
                          </a:solidFill>
                          <a:latin typeface="Arial"/>
                        </a:rPr>
                        <a:t> </a:t>
                      </a:r>
                    </a:p>
                  </a:txBody>
                  <a:tcPr marL="7684" marR="7684" marT="76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prst="riblet"/>
                      <a:lightRig rig="flood" dir="t"/>
                    </a:cell3D>
                    <a:solidFill>
                      <a:srgbClr val="FFFF00"/>
                    </a:solidFill>
                  </a:tcPr>
                </a:tc>
                <a:tc>
                  <a:txBody>
                    <a:bodyPr/>
                    <a:lstStyle/>
                    <a:p>
                      <a:pPr algn="ctr" fontAlgn="ctr"/>
                      <a:r>
                        <a:rPr lang="en-US" sz="700" b="0" i="0" u="none" strike="noStrike">
                          <a:solidFill>
                            <a:srgbClr val="000000"/>
                          </a:solidFill>
                          <a:latin typeface="Arial"/>
                        </a:rPr>
                        <a:t> </a:t>
                      </a:r>
                    </a:p>
                  </a:txBody>
                  <a:tcPr marL="7684" marR="7684" marT="7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prst="riblet"/>
                      <a:lightRig rig="flood" dir="t"/>
                    </a:cell3D>
                    <a:solidFill>
                      <a:srgbClr val="D8D8D8"/>
                    </a:solidFill>
                  </a:tcPr>
                </a:tc>
                <a:tc>
                  <a:txBody>
                    <a:bodyPr/>
                    <a:lstStyle/>
                    <a:p>
                      <a:pPr algn="ctr" fontAlgn="ctr"/>
                      <a:r>
                        <a:rPr lang="en-US" sz="700" b="0" i="0" u="none" strike="noStrike">
                          <a:solidFill>
                            <a:srgbClr val="000000"/>
                          </a:solidFill>
                          <a:latin typeface="Arial"/>
                        </a:rPr>
                        <a:t> </a:t>
                      </a:r>
                    </a:p>
                  </a:txBody>
                  <a:tcPr marL="7684" marR="7684" marT="76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prst="riblet"/>
                      <a:lightRig rig="flood" dir="t"/>
                    </a:cell3D>
                    <a:solidFill>
                      <a:srgbClr val="FFFF00"/>
                    </a:solidFill>
                  </a:tcPr>
                </a:tc>
              </a:tr>
              <a:tr h="153681">
                <a:tc>
                  <a:txBody>
                    <a:bodyPr/>
                    <a:lstStyle/>
                    <a:p>
                      <a:pPr algn="ctr" fontAlgn="ctr"/>
                      <a:r>
                        <a:rPr lang="en-US" sz="700" b="1" i="0" u="none" strike="noStrike">
                          <a:solidFill>
                            <a:srgbClr val="000000"/>
                          </a:solidFill>
                          <a:latin typeface="Arial"/>
                        </a:rPr>
                        <a:t>TWR-LCD</a:t>
                      </a:r>
                    </a:p>
                  </a:txBody>
                  <a:tcPr marL="7684" marR="7684"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latin typeface="Arial"/>
                        </a:rPr>
                        <a:t>ColdFire V1</a:t>
                      </a:r>
                    </a:p>
                  </a:txBody>
                  <a:tcPr marL="7684" marR="7684"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latin typeface="Arial"/>
                        </a:rPr>
                        <a:t>SSD1289</a:t>
                      </a:r>
                    </a:p>
                  </a:txBody>
                  <a:tcPr marL="7684" marR="7684"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latin typeface="Arial"/>
                        </a:rPr>
                        <a:t> </a:t>
                      </a:r>
                    </a:p>
                  </a:txBody>
                  <a:tcPr marL="7684" marR="7684" marT="76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prst="riblet"/>
                      <a:lightRig rig="flood" dir="t"/>
                    </a:cell3D>
                    <a:solidFill>
                      <a:srgbClr val="92D050"/>
                    </a:solidFill>
                  </a:tcPr>
                </a:tc>
                <a:tc>
                  <a:txBody>
                    <a:bodyPr/>
                    <a:lstStyle/>
                    <a:p>
                      <a:pPr algn="ctr" fontAlgn="ctr"/>
                      <a:r>
                        <a:rPr lang="en-US" sz="700" b="0" i="0" u="none" strike="noStrike">
                          <a:solidFill>
                            <a:srgbClr val="000000"/>
                          </a:solidFill>
                          <a:latin typeface="Arial"/>
                        </a:rPr>
                        <a:t> </a:t>
                      </a:r>
                    </a:p>
                  </a:txBody>
                  <a:tcPr marL="7684" marR="7684" marT="7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prst="riblet"/>
                      <a:lightRig rig="flood" dir="t"/>
                    </a:cell3D>
                    <a:solidFill>
                      <a:srgbClr val="D8D8D8"/>
                    </a:solidFill>
                  </a:tcPr>
                </a:tc>
                <a:tc>
                  <a:txBody>
                    <a:bodyPr/>
                    <a:lstStyle/>
                    <a:p>
                      <a:pPr algn="ctr" fontAlgn="ctr"/>
                      <a:r>
                        <a:rPr lang="en-US" sz="700" b="0" i="0" u="none" strike="noStrike">
                          <a:solidFill>
                            <a:srgbClr val="000000"/>
                          </a:solidFill>
                          <a:latin typeface="Arial"/>
                        </a:rPr>
                        <a:t> </a:t>
                      </a:r>
                    </a:p>
                  </a:txBody>
                  <a:tcPr marL="7684" marR="7684" marT="7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prst="riblet"/>
                      <a:lightRig rig="flood" dir="t"/>
                    </a:cell3D>
                    <a:solidFill>
                      <a:srgbClr val="D8D8D8"/>
                    </a:solidFill>
                  </a:tcPr>
                </a:tc>
                <a:tc>
                  <a:txBody>
                    <a:bodyPr/>
                    <a:lstStyle/>
                    <a:p>
                      <a:pPr algn="ctr" fontAlgn="ctr"/>
                      <a:r>
                        <a:rPr lang="en-US" sz="700" b="0" i="0" u="none" strike="noStrike" dirty="0">
                          <a:solidFill>
                            <a:srgbClr val="000000"/>
                          </a:solidFill>
                          <a:latin typeface="Arial"/>
                        </a:rPr>
                        <a:t> </a:t>
                      </a:r>
                    </a:p>
                  </a:txBody>
                  <a:tcPr marL="7684" marR="7684" marT="7684"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prst="riblet"/>
                      <a:lightRig rig="flood" dir="t"/>
                    </a:cell3D>
                    <a:solidFill>
                      <a:srgbClr val="D8D8D8"/>
                    </a:solidFill>
                  </a:tcPr>
                </a:tc>
                <a:tc>
                  <a:txBody>
                    <a:bodyPr/>
                    <a:lstStyle/>
                    <a:p>
                      <a:pPr algn="ctr" fontAlgn="ctr"/>
                      <a:r>
                        <a:rPr lang="en-US" sz="700" b="0" i="0" u="none" strike="noStrike" dirty="0">
                          <a:solidFill>
                            <a:srgbClr val="000000"/>
                          </a:solidFill>
                          <a:latin typeface="Arial"/>
                        </a:rPr>
                        <a:t> </a:t>
                      </a:r>
                    </a:p>
                  </a:txBody>
                  <a:tcPr marL="7684" marR="7684" marT="7684"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prst="riblet"/>
                      <a:lightRig rig="flood" dir="t"/>
                    </a:cell3D>
                    <a:solidFill>
                      <a:srgbClr val="92D050"/>
                    </a:solidFill>
                  </a:tcPr>
                </a:tc>
                <a:tc>
                  <a:txBody>
                    <a:bodyPr/>
                    <a:lstStyle/>
                    <a:p>
                      <a:pPr algn="ctr" fontAlgn="ctr"/>
                      <a:r>
                        <a:rPr lang="en-US" sz="700" b="0" i="0" u="none" strike="noStrike">
                          <a:solidFill>
                            <a:srgbClr val="000000"/>
                          </a:solidFill>
                          <a:latin typeface="Arial"/>
                        </a:rPr>
                        <a:t> </a:t>
                      </a:r>
                    </a:p>
                  </a:txBody>
                  <a:tcPr marL="7684" marR="7684" marT="7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prst="riblet"/>
                      <a:lightRig rig="flood" dir="t"/>
                    </a:cell3D>
                    <a:solidFill>
                      <a:srgbClr val="D8D8D8"/>
                    </a:solidFill>
                  </a:tcPr>
                </a:tc>
                <a:tc>
                  <a:txBody>
                    <a:bodyPr/>
                    <a:lstStyle/>
                    <a:p>
                      <a:pPr algn="ctr" fontAlgn="ctr"/>
                      <a:r>
                        <a:rPr lang="en-US" sz="700" b="0" i="0" u="none" strike="noStrike">
                          <a:solidFill>
                            <a:srgbClr val="000000"/>
                          </a:solidFill>
                          <a:latin typeface="Arial"/>
                        </a:rPr>
                        <a:t> </a:t>
                      </a:r>
                    </a:p>
                  </a:txBody>
                  <a:tcPr marL="7684" marR="7684" marT="76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prst="riblet"/>
                      <a:lightRig rig="flood" dir="t"/>
                    </a:cell3D>
                    <a:solidFill>
                      <a:srgbClr val="92D050"/>
                    </a:solidFill>
                  </a:tcPr>
                </a:tc>
                <a:tc>
                  <a:txBody>
                    <a:bodyPr/>
                    <a:lstStyle/>
                    <a:p>
                      <a:pPr algn="ctr" fontAlgn="ctr"/>
                      <a:r>
                        <a:rPr lang="en-US" sz="700" b="0" i="0" u="none" strike="noStrike">
                          <a:solidFill>
                            <a:srgbClr val="000000"/>
                          </a:solidFill>
                          <a:latin typeface="Arial"/>
                        </a:rPr>
                        <a:t> </a:t>
                      </a:r>
                    </a:p>
                  </a:txBody>
                  <a:tcPr marL="7684" marR="7684" marT="76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prst="riblet"/>
                      <a:lightRig rig="flood" dir="t"/>
                    </a:cell3D>
                    <a:solidFill>
                      <a:srgbClr val="FFC000"/>
                    </a:solidFill>
                  </a:tcPr>
                </a:tc>
                <a:tc>
                  <a:txBody>
                    <a:bodyPr/>
                    <a:lstStyle/>
                    <a:p>
                      <a:pPr algn="ctr" fontAlgn="ctr"/>
                      <a:r>
                        <a:rPr lang="en-US" sz="700" b="0" i="0" u="none" strike="noStrike">
                          <a:solidFill>
                            <a:srgbClr val="000000"/>
                          </a:solidFill>
                          <a:latin typeface="Arial"/>
                        </a:rPr>
                        <a:t> </a:t>
                      </a:r>
                    </a:p>
                  </a:txBody>
                  <a:tcPr marL="7684" marR="7684" marT="7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prst="riblet"/>
                      <a:lightRig rig="flood" dir="t"/>
                    </a:cell3D>
                    <a:solidFill>
                      <a:srgbClr val="D8D8D8"/>
                    </a:solidFill>
                  </a:tcPr>
                </a:tc>
                <a:tc>
                  <a:txBody>
                    <a:bodyPr/>
                    <a:lstStyle/>
                    <a:p>
                      <a:pPr algn="ctr" fontAlgn="ctr"/>
                      <a:r>
                        <a:rPr lang="en-US" sz="700" b="0" i="0" u="none" strike="noStrike">
                          <a:solidFill>
                            <a:srgbClr val="000000"/>
                          </a:solidFill>
                          <a:latin typeface="Arial"/>
                        </a:rPr>
                        <a:t> </a:t>
                      </a:r>
                    </a:p>
                  </a:txBody>
                  <a:tcPr marL="7684" marR="7684" marT="76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prst="riblet"/>
                      <a:lightRig rig="flood" dir="t"/>
                    </a:cell3D>
                    <a:solidFill>
                      <a:srgbClr val="D8D8D8"/>
                    </a:solidFill>
                  </a:tcPr>
                </a:tc>
                <a:tc>
                  <a:txBody>
                    <a:bodyPr/>
                    <a:lstStyle/>
                    <a:p>
                      <a:pPr algn="ctr" fontAlgn="ctr"/>
                      <a:r>
                        <a:rPr lang="en-US" sz="700" b="0" i="0" u="none" strike="noStrike">
                          <a:solidFill>
                            <a:srgbClr val="000000"/>
                          </a:solidFill>
                          <a:latin typeface="Arial"/>
                        </a:rPr>
                        <a:t> </a:t>
                      </a:r>
                    </a:p>
                  </a:txBody>
                  <a:tcPr marL="7684" marR="7684" marT="76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prst="riblet"/>
                      <a:lightRig rig="flood" dir="t"/>
                    </a:cell3D>
                    <a:solidFill>
                      <a:srgbClr val="FFC000"/>
                    </a:solidFill>
                  </a:tcPr>
                </a:tc>
                <a:tc>
                  <a:txBody>
                    <a:bodyPr/>
                    <a:lstStyle/>
                    <a:p>
                      <a:pPr algn="ctr" fontAlgn="ctr"/>
                      <a:r>
                        <a:rPr lang="en-US" sz="700" b="0" i="0" u="none" strike="noStrike">
                          <a:solidFill>
                            <a:srgbClr val="000000"/>
                          </a:solidFill>
                          <a:latin typeface="Arial"/>
                        </a:rPr>
                        <a:t> </a:t>
                      </a:r>
                    </a:p>
                  </a:txBody>
                  <a:tcPr marL="7684" marR="7684" marT="7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prst="riblet"/>
                      <a:lightRig rig="flood" dir="t"/>
                    </a:cell3D>
                    <a:solidFill>
                      <a:srgbClr val="D8D8D8"/>
                    </a:solidFill>
                  </a:tcPr>
                </a:tc>
                <a:tc>
                  <a:txBody>
                    <a:bodyPr/>
                    <a:lstStyle/>
                    <a:p>
                      <a:pPr algn="ctr" fontAlgn="ctr"/>
                      <a:r>
                        <a:rPr lang="en-US" sz="700" b="0" i="0" u="none" strike="noStrike">
                          <a:solidFill>
                            <a:srgbClr val="000000"/>
                          </a:solidFill>
                          <a:latin typeface="Arial"/>
                        </a:rPr>
                        <a:t> </a:t>
                      </a:r>
                    </a:p>
                  </a:txBody>
                  <a:tcPr marL="7684" marR="7684" marT="76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prst="riblet"/>
                      <a:lightRig rig="flood" dir="t"/>
                    </a:cell3D>
                    <a:solidFill>
                      <a:srgbClr val="FFC000"/>
                    </a:solidFill>
                  </a:tcPr>
                </a:tc>
              </a:tr>
              <a:tr h="153681">
                <a:tc>
                  <a:txBody>
                    <a:bodyPr/>
                    <a:lstStyle/>
                    <a:p>
                      <a:pPr algn="ctr" fontAlgn="ctr"/>
                      <a:r>
                        <a:rPr lang="en-US" sz="700" b="1" i="0" u="none" strike="noStrike">
                          <a:solidFill>
                            <a:srgbClr val="000000"/>
                          </a:solidFill>
                          <a:latin typeface="Arial"/>
                        </a:rPr>
                        <a:t>TWR-MCF52259</a:t>
                      </a:r>
                    </a:p>
                  </a:txBody>
                  <a:tcPr marL="7684" marR="7684"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latin typeface="Arial"/>
                        </a:rPr>
                        <a:t>ColdFire V2</a:t>
                      </a:r>
                    </a:p>
                  </a:txBody>
                  <a:tcPr marL="7684" marR="7684"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latin typeface="Arial"/>
                        </a:rPr>
                        <a:t>SSD1289</a:t>
                      </a:r>
                    </a:p>
                  </a:txBody>
                  <a:tcPr marL="7684" marR="7684"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latin typeface="Arial"/>
                        </a:rPr>
                        <a:t> </a:t>
                      </a:r>
                    </a:p>
                  </a:txBody>
                  <a:tcPr marL="7684" marR="7684" marT="76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prst="riblet"/>
                      <a:lightRig rig="flood" dir="t"/>
                    </a:cell3D>
                    <a:solidFill>
                      <a:srgbClr val="FFFF00"/>
                    </a:solidFill>
                  </a:tcPr>
                </a:tc>
                <a:tc>
                  <a:txBody>
                    <a:bodyPr/>
                    <a:lstStyle/>
                    <a:p>
                      <a:pPr algn="ctr" fontAlgn="ctr"/>
                      <a:r>
                        <a:rPr lang="en-US" sz="700" b="0" i="0" u="none" strike="noStrike">
                          <a:solidFill>
                            <a:srgbClr val="000000"/>
                          </a:solidFill>
                          <a:latin typeface="Arial"/>
                        </a:rPr>
                        <a:t> </a:t>
                      </a:r>
                    </a:p>
                  </a:txBody>
                  <a:tcPr marL="7684" marR="7684" marT="7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prst="riblet"/>
                      <a:lightRig rig="flood" dir="t"/>
                    </a:cell3D>
                    <a:solidFill>
                      <a:srgbClr val="92D050"/>
                    </a:solidFill>
                  </a:tcPr>
                </a:tc>
                <a:tc>
                  <a:txBody>
                    <a:bodyPr/>
                    <a:lstStyle/>
                    <a:p>
                      <a:pPr algn="ctr" fontAlgn="ctr"/>
                      <a:r>
                        <a:rPr lang="en-US" sz="700" b="0" i="0" u="none" strike="noStrike">
                          <a:solidFill>
                            <a:srgbClr val="000000"/>
                          </a:solidFill>
                          <a:latin typeface="Arial"/>
                        </a:rPr>
                        <a:t> </a:t>
                      </a:r>
                    </a:p>
                  </a:txBody>
                  <a:tcPr marL="7684" marR="7684" marT="7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prst="riblet"/>
                      <a:lightRig rig="flood" dir="t"/>
                    </a:cell3D>
                    <a:solidFill>
                      <a:srgbClr val="FFFF00"/>
                    </a:solidFill>
                  </a:tcPr>
                </a:tc>
                <a:tc>
                  <a:txBody>
                    <a:bodyPr/>
                    <a:lstStyle/>
                    <a:p>
                      <a:pPr algn="ctr" fontAlgn="ctr"/>
                      <a:r>
                        <a:rPr lang="en-US" sz="700" b="0" i="0" u="none" strike="noStrike">
                          <a:solidFill>
                            <a:srgbClr val="000000"/>
                          </a:solidFill>
                          <a:latin typeface="Arial"/>
                        </a:rPr>
                        <a:t> </a:t>
                      </a:r>
                    </a:p>
                  </a:txBody>
                  <a:tcPr marL="7684" marR="7684" marT="7684"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prst="riblet"/>
                      <a:lightRig rig="flood" dir="t"/>
                    </a:cell3D>
                    <a:solidFill>
                      <a:srgbClr val="D8D8D8"/>
                    </a:solidFill>
                  </a:tcPr>
                </a:tc>
                <a:tc>
                  <a:txBody>
                    <a:bodyPr/>
                    <a:lstStyle/>
                    <a:p>
                      <a:pPr algn="ctr" fontAlgn="ctr"/>
                      <a:r>
                        <a:rPr lang="en-US" sz="700" b="0" i="0" u="none" strike="noStrike" dirty="0">
                          <a:solidFill>
                            <a:srgbClr val="000000"/>
                          </a:solidFill>
                          <a:latin typeface="Arial"/>
                        </a:rPr>
                        <a:t> </a:t>
                      </a:r>
                    </a:p>
                  </a:txBody>
                  <a:tcPr marL="7684" marR="7684" marT="7684"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prst="riblet"/>
                      <a:lightRig rig="flood" dir="t"/>
                    </a:cell3D>
                    <a:solidFill>
                      <a:srgbClr val="92D050"/>
                    </a:solidFill>
                  </a:tcPr>
                </a:tc>
                <a:tc>
                  <a:txBody>
                    <a:bodyPr/>
                    <a:lstStyle/>
                    <a:p>
                      <a:pPr algn="ctr" fontAlgn="ctr"/>
                      <a:r>
                        <a:rPr lang="en-US" sz="700" b="0" i="0" u="none" strike="noStrike" dirty="0">
                          <a:solidFill>
                            <a:srgbClr val="000000"/>
                          </a:solidFill>
                          <a:latin typeface="Arial"/>
                        </a:rPr>
                        <a:t> </a:t>
                      </a:r>
                    </a:p>
                  </a:txBody>
                  <a:tcPr marL="7684" marR="7684" marT="7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prst="riblet"/>
                      <a:lightRig rig="flood" dir="t"/>
                    </a:cell3D>
                    <a:solidFill>
                      <a:srgbClr val="D8D8D8"/>
                    </a:solidFill>
                  </a:tcPr>
                </a:tc>
                <a:tc>
                  <a:txBody>
                    <a:bodyPr/>
                    <a:lstStyle/>
                    <a:p>
                      <a:pPr algn="ctr" fontAlgn="ctr"/>
                      <a:r>
                        <a:rPr lang="en-US" sz="700" b="0" i="0" u="none" strike="noStrike">
                          <a:solidFill>
                            <a:srgbClr val="000000"/>
                          </a:solidFill>
                          <a:latin typeface="Arial"/>
                        </a:rPr>
                        <a:t> </a:t>
                      </a:r>
                    </a:p>
                  </a:txBody>
                  <a:tcPr marL="7684" marR="7684" marT="76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prst="riblet"/>
                      <a:lightRig rig="flood" dir="t"/>
                    </a:cell3D>
                    <a:solidFill>
                      <a:srgbClr val="92D050"/>
                    </a:solidFill>
                  </a:tcPr>
                </a:tc>
                <a:tc>
                  <a:txBody>
                    <a:bodyPr/>
                    <a:lstStyle/>
                    <a:p>
                      <a:pPr algn="ctr" fontAlgn="ctr"/>
                      <a:r>
                        <a:rPr lang="en-US" sz="700" b="0" i="0" u="none" strike="noStrike">
                          <a:solidFill>
                            <a:srgbClr val="000000"/>
                          </a:solidFill>
                          <a:latin typeface="Arial"/>
                        </a:rPr>
                        <a:t> </a:t>
                      </a:r>
                    </a:p>
                  </a:txBody>
                  <a:tcPr marL="7684" marR="7684" marT="76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prst="riblet"/>
                      <a:lightRig rig="flood" dir="t"/>
                    </a:cell3D>
                    <a:solidFill>
                      <a:srgbClr val="92D050"/>
                    </a:solidFill>
                  </a:tcPr>
                </a:tc>
                <a:tc>
                  <a:txBody>
                    <a:bodyPr/>
                    <a:lstStyle/>
                    <a:p>
                      <a:pPr algn="ctr" fontAlgn="ctr"/>
                      <a:r>
                        <a:rPr lang="en-US" sz="700" b="0" i="0" u="none" strike="noStrike">
                          <a:solidFill>
                            <a:srgbClr val="000000"/>
                          </a:solidFill>
                          <a:latin typeface="Arial"/>
                        </a:rPr>
                        <a:t> </a:t>
                      </a:r>
                    </a:p>
                  </a:txBody>
                  <a:tcPr marL="7684" marR="7684" marT="7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prst="riblet"/>
                      <a:lightRig rig="flood" dir="t"/>
                    </a:cell3D>
                    <a:solidFill>
                      <a:srgbClr val="D8D8D8"/>
                    </a:solidFill>
                  </a:tcPr>
                </a:tc>
                <a:tc>
                  <a:txBody>
                    <a:bodyPr/>
                    <a:lstStyle/>
                    <a:p>
                      <a:pPr algn="ctr" fontAlgn="ctr"/>
                      <a:r>
                        <a:rPr lang="en-US" sz="700" b="0" i="0" u="none" strike="noStrike">
                          <a:solidFill>
                            <a:srgbClr val="000000"/>
                          </a:solidFill>
                          <a:latin typeface="Arial"/>
                        </a:rPr>
                        <a:t> </a:t>
                      </a:r>
                    </a:p>
                  </a:txBody>
                  <a:tcPr marL="7684" marR="7684" marT="76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prst="riblet"/>
                      <a:lightRig rig="flood" dir="t"/>
                    </a:cell3D>
                    <a:solidFill>
                      <a:srgbClr val="D8D8D8"/>
                    </a:solidFill>
                  </a:tcPr>
                </a:tc>
                <a:tc>
                  <a:txBody>
                    <a:bodyPr/>
                    <a:lstStyle/>
                    <a:p>
                      <a:pPr algn="ctr" fontAlgn="ctr"/>
                      <a:r>
                        <a:rPr lang="en-US" sz="700" b="0" i="0" u="none" strike="noStrike">
                          <a:solidFill>
                            <a:srgbClr val="000000"/>
                          </a:solidFill>
                          <a:latin typeface="Arial"/>
                        </a:rPr>
                        <a:t> </a:t>
                      </a:r>
                    </a:p>
                  </a:txBody>
                  <a:tcPr marL="7684" marR="7684" marT="76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prst="riblet"/>
                      <a:lightRig rig="flood" dir="t"/>
                    </a:cell3D>
                    <a:solidFill>
                      <a:srgbClr val="92D050"/>
                    </a:solidFill>
                  </a:tcPr>
                </a:tc>
                <a:tc>
                  <a:txBody>
                    <a:bodyPr/>
                    <a:lstStyle/>
                    <a:p>
                      <a:pPr algn="ctr" fontAlgn="ctr"/>
                      <a:r>
                        <a:rPr lang="en-US" sz="700" b="0" i="0" u="none" strike="noStrike">
                          <a:solidFill>
                            <a:srgbClr val="000000"/>
                          </a:solidFill>
                          <a:latin typeface="Arial"/>
                        </a:rPr>
                        <a:t> </a:t>
                      </a:r>
                    </a:p>
                  </a:txBody>
                  <a:tcPr marL="7684" marR="7684" marT="7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prst="riblet"/>
                      <a:lightRig rig="flood" dir="t"/>
                    </a:cell3D>
                    <a:solidFill>
                      <a:srgbClr val="D8D8D8"/>
                    </a:solidFill>
                  </a:tcPr>
                </a:tc>
                <a:tc>
                  <a:txBody>
                    <a:bodyPr/>
                    <a:lstStyle/>
                    <a:p>
                      <a:pPr algn="ctr" fontAlgn="ctr"/>
                      <a:r>
                        <a:rPr lang="en-US" sz="700" b="0" i="0" u="none" strike="noStrike">
                          <a:solidFill>
                            <a:srgbClr val="000000"/>
                          </a:solidFill>
                          <a:latin typeface="Arial"/>
                        </a:rPr>
                        <a:t> </a:t>
                      </a:r>
                    </a:p>
                  </a:txBody>
                  <a:tcPr marL="7684" marR="7684" marT="76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prst="riblet"/>
                      <a:lightRig rig="flood" dir="t"/>
                    </a:cell3D>
                    <a:solidFill>
                      <a:srgbClr val="92D050"/>
                    </a:solidFill>
                  </a:tcPr>
                </a:tc>
              </a:tr>
              <a:tr h="153681">
                <a:tc>
                  <a:txBody>
                    <a:bodyPr/>
                    <a:lstStyle/>
                    <a:p>
                      <a:pPr algn="ctr" fontAlgn="ctr"/>
                      <a:r>
                        <a:rPr lang="en-US" sz="700" b="1" i="0" u="none" strike="noStrike">
                          <a:solidFill>
                            <a:srgbClr val="000000"/>
                          </a:solidFill>
                          <a:latin typeface="Arial"/>
                        </a:rPr>
                        <a:t>M52277EVB</a:t>
                      </a:r>
                    </a:p>
                  </a:txBody>
                  <a:tcPr marL="7684" marR="7684"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latin typeface="Arial"/>
                        </a:rPr>
                        <a:t>ColdFire V2</a:t>
                      </a:r>
                    </a:p>
                  </a:txBody>
                  <a:tcPr marL="7684" marR="7684"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latin typeface="Arial"/>
                        </a:rPr>
                        <a:t>Frame Buffer</a:t>
                      </a:r>
                    </a:p>
                  </a:txBody>
                  <a:tcPr marL="7684" marR="7684"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latin typeface="Arial"/>
                        </a:rPr>
                        <a:t> </a:t>
                      </a:r>
                    </a:p>
                  </a:txBody>
                  <a:tcPr marL="7684" marR="7684" marT="76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prst="riblet"/>
                      <a:lightRig rig="flood" dir="t"/>
                    </a:cell3D>
                    <a:solidFill>
                      <a:srgbClr val="D8D8D8"/>
                    </a:solidFill>
                  </a:tcPr>
                </a:tc>
                <a:tc>
                  <a:txBody>
                    <a:bodyPr/>
                    <a:lstStyle/>
                    <a:p>
                      <a:pPr algn="ctr" fontAlgn="ctr"/>
                      <a:r>
                        <a:rPr lang="en-US" sz="700" b="0" i="0" u="none" strike="noStrike">
                          <a:solidFill>
                            <a:srgbClr val="000000"/>
                          </a:solidFill>
                          <a:latin typeface="Arial"/>
                        </a:rPr>
                        <a:t> </a:t>
                      </a:r>
                    </a:p>
                  </a:txBody>
                  <a:tcPr marL="7684" marR="7684" marT="7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prst="riblet"/>
                      <a:lightRig rig="flood" dir="t"/>
                    </a:cell3D>
                    <a:solidFill>
                      <a:srgbClr val="D8D8D8"/>
                    </a:solidFill>
                  </a:tcPr>
                </a:tc>
                <a:tc>
                  <a:txBody>
                    <a:bodyPr/>
                    <a:lstStyle/>
                    <a:p>
                      <a:pPr algn="ctr" fontAlgn="ctr"/>
                      <a:r>
                        <a:rPr lang="en-US" sz="700" b="0" i="0" u="none" strike="noStrike">
                          <a:solidFill>
                            <a:srgbClr val="000000"/>
                          </a:solidFill>
                          <a:latin typeface="Arial"/>
                        </a:rPr>
                        <a:t> </a:t>
                      </a:r>
                    </a:p>
                  </a:txBody>
                  <a:tcPr marL="7684" marR="7684" marT="7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prst="riblet"/>
                      <a:lightRig rig="flood" dir="t"/>
                    </a:cell3D>
                    <a:solidFill>
                      <a:srgbClr val="D8D8D8"/>
                    </a:solidFill>
                  </a:tcPr>
                </a:tc>
                <a:tc>
                  <a:txBody>
                    <a:bodyPr/>
                    <a:lstStyle/>
                    <a:p>
                      <a:pPr algn="ctr" fontAlgn="ctr"/>
                      <a:r>
                        <a:rPr lang="en-US" sz="700" b="0" i="0" u="none" strike="noStrike">
                          <a:solidFill>
                            <a:srgbClr val="000000"/>
                          </a:solidFill>
                          <a:latin typeface="Arial"/>
                        </a:rPr>
                        <a:t> </a:t>
                      </a:r>
                    </a:p>
                  </a:txBody>
                  <a:tcPr marL="7684" marR="7684" marT="7684"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prst="riblet"/>
                      <a:lightRig rig="flood" dir="t"/>
                    </a:cell3D>
                    <a:solidFill>
                      <a:srgbClr val="92D050"/>
                    </a:solidFill>
                  </a:tcPr>
                </a:tc>
                <a:tc>
                  <a:txBody>
                    <a:bodyPr/>
                    <a:lstStyle/>
                    <a:p>
                      <a:pPr algn="ctr" fontAlgn="ctr"/>
                      <a:r>
                        <a:rPr lang="en-US" sz="700" b="0" i="0" u="none" strike="noStrike" dirty="0">
                          <a:solidFill>
                            <a:srgbClr val="000000"/>
                          </a:solidFill>
                          <a:latin typeface="Arial"/>
                        </a:rPr>
                        <a:t> </a:t>
                      </a:r>
                    </a:p>
                  </a:txBody>
                  <a:tcPr marL="7684" marR="7684" marT="7684"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prst="riblet"/>
                      <a:lightRig rig="flood" dir="t"/>
                    </a:cell3D>
                    <a:solidFill>
                      <a:srgbClr val="92D050"/>
                    </a:solidFill>
                  </a:tcPr>
                </a:tc>
                <a:tc>
                  <a:txBody>
                    <a:bodyPr/>
                    <a:lstStyle/>
                    <a:p>
                      <a:pPr algn="ctr" fontAlgn="ctr"/>
                      <a:r>
                        <a:rPr lang="en-US" sz="700" b="0" i="0" u="none" strike="noStrike" dirty="0">
                          <a:solidFill>
                            <a:srgbClr val="000000"/>
                          </a:solidFill>
                          <a:latin typeface="Arial"/>
                        </a:rPr>
                        <a:t> </a:t>
                      </a:r>
                    </a:p>
                  </a:txBody>
                  <a:tcPr marL="7684" marR="7684" marT="7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prst="riblet"/>
                      <a:lightRig rig="flood" dir="t"/>
                    </a:cell3D>
                    <a:solidFill>
                      <a:srgbClr val="D8D8D8"/>
                    </a:solidFill>
                  </a:tcPr>
                </a:tc>
                <a:tc>
                  <a:txBody>
                    <a:bodyPr/>
                    <a:lstStyle/>
                    <a:p>
                      <a:pPr algn="ctr" fontAlgn="ctr"/>
                      <a:r>
                        <a:rPr lang="en-US" sz="700" b="0" i="0" u="none" strike="noStrike" dirty="0">
                          <a:solidFill>
                            <a:srgbClr val="000000"/>
                          </a:solidFill>
                          <a:latin typeface="Arial"/>
                        </a:rPr>
                        <a:t> </a:t>
                      </a:r>
                    </a:p>
                  </a:txBody>
                  <a:tcPr marL="7684" marR="7684" marT="76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prst="riblet"/>
                      <a:lightRig rig="flood" dir="t"/>
                    </a:cell3D>
                    <a:solidFill>
                      <a:srgbClr val="92D050"/>
                    </a:solidFill>
                  </a:tcPr>
                </a:tc>
                <a:tc>
                  <a:txBody>
                    <a:bodyPr/>
                    <a:lstStyle/>
                    <a:p>
                      <a:pPr algn="ctr" fontAlgn="ctr"/>
                      <a:r>
                        <a:rPr lang="en-US" sz="700" b="0" i="0" u="none" strike="noStrike">
                          <a:solidFill>
                            <a:srgbClr val="000000"/>
                          </a:solidFill>
                          <a:latin typeface="Arial"/>
                        </a:rPr>
                        <a:t> </a:t>
                      </a:r>
                    </a:p>
                  </a:txBody>
                  <a:tcPr marL="7684" marR="7684" marT="76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prst="riblet"/>
                      <a:lightRig rig="flood" dir="t"/>
                    </a:cell3D>
                    <a:solidFill>
                      <a:srgbClr val="FFFF00"/>
                    </a:solidFill>
                  </a:tcPr>
                </a:tc>
                <a:tc>
                  <a:txBody>
                    <a:bodyPr/>
                    <a:lstStyle/>
                    <a:p>
                      <a:pPr algn="ctr" fontAlgn="ctr"/>
                      <a:r>
                        <a:rPr lang="en-US" sz="700" b="0" i="0" u="none" strike="noStrike">
                          <a:solidFill>
                            <a:srgbClr val="000000"/>
                          </a:solidFill>
                          <a:latin typeface="Arial"/>
                        </a:rPr>
                        <a:t> </a:t>
                      </a:r>
                    </a:p>
                  </a:txBody>
                  <a:tcPr marL="7684" marR="7684" marT="7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prst="riblet"/>
                      <a:lightRig rig="flood" dir="t"/>
                    </a:cell3D>
                    <a:solidFill>
                      <a:srgbClr val="D8D8D8"/>
                    </a:solidFill>
                  </a:tcPr>
                </a:tc>
                <a:tc>
                  <a:txBody>
                    <a:bodyPr/>
                    <a:lstStyle/>
                    <a:p>
                      <a:pPr algn="ctr" fontAlgn="ctr"/>
                      <a:r>
                        <a:rPr lang="en-US" sz="700" b="0" i="0" u="none" strike="noStrike">
                          <a:solidFill>
                            <a:srgbClr val="000000"/>
                          </a:solidFill>
                          <a:latin typeface="Arial"/>
                        </a:rPr>
                        <a:t> </a:t>
                      </a:r>
                    </a:p>
                  </a:txBody>
                  <a:tcPr marL="7684" marR="7684" marT="76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prst="riblet"/>
                      <a:lightRig rig="flood" dir="t"/>
                    </a:cell3D>
                    <a:solidFill>
                      <a:srgbClr val="D8D8D8"/>
                    </a:solidFill>
                  </a:tcPr>
                </a:tc>
                <a:tc>
                  <a:txBody>
                    <a:bodyPr/>
                    <a:lstStyle/>
                    <a:p>
                      <a:pPr algn="ctr" fontAlgn="ctr"/>
                      <a:r>
                        <a:rPr lang="en-US" sz="700" b="0" i="0" u="none" strike="noStrike">
                          <a:solidFill>
                            <a:srgbClr val="000000"/>
                          </a:solidFill>
                          <a:latin typeface="Arial"/>
                        </a:rPr>
                        <a:t> </a:t>
                      </a:r>
                    </a:p>
                  </a:txBody>
                  <a:tcPr marL="7684" marR="7684" marT="76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prst="riblet"/>
                      <a:lightRig rig="flood" dir="t"/>
                    </a:cell3D>
                    <a:solidFill>
                      <a:srgbClr val="FFFF00"/>
                    </a:solidFill>
                  </a:tcPr>
                </a:tc>
                <a:tc>
                  <a:txBody>
                    <a:bodyPr/>
                    <a:lstStyle/>
                    <a:p>
                      <a:pPr algn="ctr" fontAlgn="ctr"/>
                      <a:r>
                        <a:rPr lang="en-US" sz="700" b="0" i="0" u="none" strike="noStrike">
                          <a:solidFill>
                            <a:srgbClr val="000000"/>
                          </a:solidFill>
                          <a:latin typeface="Arial"/>
                        </a:rPr>
                        <a:t> </a:t>
                      </a:r>
                    </a:p>
                  </a:txBody>
                  <a:tcPr marL="7684" marR="7684" marT="7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prst="riblet"/>
                      <a:lightRig rig="flood" dir="t"/>
                    </a:cell3D>
                    <a:solidFill>
                      <a:srgbClr val="D8D8D8"/>
                    </a:solidFill>
                  </a:tcPr>
                </a:tc>
                <a:tc>
                  <a:txBody>
                    <a:bodyPr/>
                    <a:lstStyle/>
                    <a:p>
                      <a:pPr algn="ctr" fontAlgn="ctr"/>
                      <a:r>
                        <a:rPr lang="en-US" sz="700" b="0" i="0" u="none" strike="noStrike">
                          <a:solidFill>
                            <a:srgbClr val="000000"/>
                          </a:solidFill>
                          <a:latin typeface="Arial"/>
                        </a:rPr>
                        <a:t> </a:t>
                      </a:r>
                    </a:p>
                  </a:txBody>
                  <a:tcPr marL="7684" marR="7684" marT="76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prst="riblet"/>
                      <a:lightRig rig="flood" dir="t"/>
                    </a:cell3D>
                    <a:solidFill>
                      <a:srgbClr val="FFFF00"/>
                    </a:solidFill>
                  </a:tcPr>
                </a:tc>
              </a:tr>
              <a:tr h="153681">
                <a:tc>
                  <a:txBody>
                    <a:bodyPr/>
                    <a:lstStyle/>
                    <a:p>
                      <a:pPr algn="ctr" fontAlgn="ctr"/>
                      <a:r>
                        <a:rPr lang="en-US" sz="700" b="1" i="0" u="none" strike="noStrike">
                          <a:solidFill>
                            <a:srgbClr val="000000"/>
                          </a:solidFill>
                          <a:latin typeface="Arial"/>
                        </a:rPr>
                        <a:t>TWR-K60N512</a:t>
                      </a:r>
                    </a:p>
                  </a:txBody>
                  <a:tcPr marL="7684" marR="7684"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latin typeface="Arial"/>
                        </a:rPr>
                        <a:t>Kinetis</a:t>
                      </a:r>
                    </a:p>
                  </a:txBody>
                  <a:tcPr marL="7684" marR="7684"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latin typeface="Arial"/>
                        </a:rPr>
                        <a:t>SSD1289</a:t>
                      </a:r>
                    </a:p>
                  </a:txBody>
                  <a:tcPr marL="7684" marR="7684"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latin typeface="Arial"/>
                        </a:rPr>
                        <a:t> </a:t>
                      </a:r>
                    </a:p>
                  </a:txBody>
                  <a:tcPr marL="7684" marR="7684" marT="76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prst="riblet"/>
                      <a:lightRig rig="flood" dir="t"/>
                    </a:cell3D>
                    <a:solidFill>
                      <a:srgbClr val="FFFF00"/>
                    </a:solidFill>
                  </a:tcPr>
                </a:tc>
                <a:tc>
                  <a:txBody>
                    <a:bodyPr/>
                    <a:lstStyle/>
                    <a:p>
                      <a:pPr algn="ctr" fontAlgn="ctr"/>
                      <a:r>
                        <a:rPr lang="en-US" sz="700" b="0" i="0" u="none" strike="noStrike">
                          <a:solidFill>
                            <a:srgbClr val="000000"/>
                          </a:solidFill>
                          <a:latin typeface="Arial"/>
                        </a:rPr>
                        <a:t> </a:t>
                      </a:r>
                    </a:p>
                  </a:txBody>
                  <a:tcPr marL="7684" marR="7684" marT="7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prst="riblet"/>
                      <a:lightRig rig="flood" dir="t"/>
                    </a:cell3D>
                    <a:solidFill>
                      <a:srgbClr val="92D050"/>
                    </a:solidFill>
                  </a:tcPr>
                </a:tc>
                <a:tc>
                  <a:txBody>
                    <a:bodyPr/>
                    <a:lstStyle/>
                    <a:p>
                      <a:pPr algn="ctr" fontAlgn="ctr"/>
                      <a:r>
                        <a:rPr lang="en-US" sz="700" b="0" i="0" u="none" strike="noStrike">
                          <a:solidFill>
                            <a:srgbClr val="000000"/>
                          </a:solidFill>
                          <a:latin typeface="Arial"/>
                        </a:rPr>
                        <a:t> </a:t>
                      </a:r>
                    </a:p>
                  </a:txBody>
                  <a:tcPr marL="7684" marR="7684" marT="7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prst="riblet"/>
                      <a:lightRig rig="flood" dir="t"/>
                    </a:cell3D>
                    <a:solidFill>
                      <a:srgbClr val="FFFF00"/>
                    </a:solidFill>
                  </a:tcPr>
                </a:tc>
                <a:tc>
                  <a:txBody>
                    <a:bodyPr/>
                    <a:lstStyle/>
                    <a:p>
                      <a:pPr algn="ctr" fontAlgn="ctr"/>
                      <a:r>
                        <a:rPr lang="en-US" sz="700" b="0" i="0" u="none" strike="noStrike">
                          <a:solidFill>
                            <a:srgbClr val="000000"/>
                          </a:solidFill>
                          <a:latin typeface="Arial"/>
                        </a:rPr>
                        <a:t> </a:t>
                      </a:r>
                    </a:p>
                  </a:txBody>
                  <a:tcPr marL="7684" marR="7684" marT="7684"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prst="riblet"/>
                      <a:lightRig rig="flood" dir="t"/>
                    </a:cell3D>
                    <a:solidFill>
                      <a:srgbClr val="D8D8D8"/>
                    </a:solidFill>
                  </a:tcPr>
                </a:tc>
                <a:tc>
                  <a:txBody>
                    <a:bodyPr/>
                    <a:lstStyle/>
                    <a:p>
                      <a:pPr algn="ctr" fontAlgn="ctr"/>
                      <a:r>
                        <a:rPr lang="en-US" sz="700" b="0" i="0" u="none" strike="noStrike">
                          <a:solidFill>
                            <a:srgbClr val="000000"/>
                          </a:solidFill>
                          <a:latin typeface="Arial"/>
                        </a:rPr>
                        <a:t> </a:t>
                      </a:r>
                    </a:p>
                  </a:txBody>
                  <a:tcPr marL="7684" marR="7684" marT="7684"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prst="riblet"/>
                      <a:lightRig rig="flood" dir="t"/>
                    </a:cell3D>
                    <a:solidFill>
                      <a:srgbClr val="D8D8D8"/>
                    </a:solidFill>
                  </a:tcPr>
                </a:tc>
                <a:tc>
                  <a:txBody>
                    <a:bodyPr/>
                    <a:lstStyle/>
                    <a:p>
                      <a:pPr algn="ctr" fontAlgn="ctr"/>
                      <a:r>
                        <a:rPr lang="en-US" sz="700" b="0" i="0" u="none" strike="noStrike" dirty="0">
                          <a:solidFill>
                            <a:srgbClr val="000000"/>
                          </a:solidFill>
                          <a:latin typeface="Arial"/>
                        </a:rPr>
                        <a:t> </a:t>
                      </a:r>
                    </a:p>
                  </a:txBody>
                  <a:tcPr marL="7684" marR="7684" marT="7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prst="riblet"/>
                      <a:lightRig rig="flood" dir="t"/>
                    </a:cell3D>
                    <a:solidFill>
                      <a:srgbClr val="92D050"/>
                    </a:solidFill>
                  </a:tcPr>
                </a:tc>
                <a:tc>
                  <a:txBody>
                    <a:bodyPr/>
                    <a:lstStyle/>
                    <a:p>
                      <a:pPr algn="ctr" fontAlgn="ctr"/>
                      <a:r>
                        <a:rPr lang="en-US" sz="700" b="0" i="0" u="none" strike="noStrike" dirty="0">
                          <a:solidFill>
                            <a:srgbClr val="000000"/>
                          </a:solidFill>
                          <a:latin typeface="Arial"/>
                        </a:rPr>
                        <a:t> </a:t>
                      </a:r>
                    </a:p>
                  </a:txBody>
                  <a:tcPr marL="7684" marR="7684" marT="76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prst="riblet"/>
                      <a:lightRig rig="flood" dir="t"/>
                    </a:cell3D>
                    <a:solidFill>
                      <a:srgbClr val="92D050"/>
                    </a:solidFill>
                  </a:tcPr>
                </a:tc>
                <a:tc>
                  <a:txBody>
                    <a:bodyPr/>
                    <a:lstStyle/>
                    <a:p>
                      <a:pPr algn="ctr" fontAlgn="ctr"/>
                      <a:r>
                        <a:rPr lang="en-US" sz="700" b="0" i="0" u="none" strike="noStrike" dirty="0">
                          <a:solidFill>
                            <a:srgbClr val="000000"/>
                          </a:solidFill>
                          <a:latin typeface="Arial"/>
                        </a:rPr>
                        <a:t> </a:t>
                      </a:r>
                    </a:p>
                  </a:txBody>
                  <a:tcPr marL="7684" marR="7684" marT="76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prst="riblet"/>
                      <a:lightRig rig="flood" dir="t"/>
                    </a:cell3D>
                    <a:solidFill>
                      <a:srgbClr val="D8D8D8"/>
                    </a:solidFill>
                  </a:tcPr>
                </a:tc>
                <a:tc>
                  <a:txBody>
                    <a:bodyPr/>
                    <a:lstStyle/>
                    <a:p>
                      <a:pPr algn="ctr" fontAlgn="ctr"/>
                      <a:r>
                        <a:rPr lang="en-US" sz="700" b="0" i="0" u="none" strike="noStrike">
                          <a:solidFill>
                            <a:srgbClr val="000000"/>
                          </a:solidFill>
                          <a:latin typeface="Arial"/>
                        </a:rPr>
                        <a:t> </a:t>
                      </a:r>
                    </a:p>
                  </a:txBody>
                  <a:tcPr marL="7684" marR="7684" marT="7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prst="riblet"/>
                      <a:lightRig rig="flood" dir="t"/>
                    </a:cell3D>
                    <a:solidFill>
                      <a:srgbClr val="92D050"/>
                    </a:solidFill>
                  </a:tcPr>
                </a:tc>
                <a:tc>
                  <a:txBody>
                    <a:bodyPr/>
                    <a:lstStyle/>
                    <a:p>
                      <a:pPr algn="ctr" fontAlgn="ctr"/>
                      <a:r>
                        <a:rPr lang="en-US" sz="700" b="0" i="0" u="none" strike="noStrike">
                          <a:solidFill>
                            <a:srgbClr val="000000"/>
                          </a:solidFill>
                          <a:latin typeface="Arial"/>
                        </a:rPr>
                        <a:t> </a:t>
                      </a:r>
                    </a:p>
                  </a:txBody>
                  <a:tcPr marL="7684" marR="7684" marT="76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prst="riblet"/>
                      <a:lightRig rig="flood" dir="t"/>
                    </a:cell3D>
                    <a:solidFill>
                      <a:srgbClr val="D8D8D8"/>
                    </a:solidFill>
                  </a:tcPr>
                </a:tc>
                <a:tc>
                  <a:txBody>
                    <a:bodyPr/>
                    <a:lstStyle/>
                    <a:p>
                      <a:pPr algn="ctr" fontAlgn="ctr"/>
                      <a:r>
                        <a:rPr lang="en-US" sz="700" b="0" i="0" u="none" strike="noStrike">
                          <a:solidFill>
                            <a:srgbClr val="000000"/>
                          </a:solidFill>
                          <a:latin typeface="Arial"/>
                        </a:rPr>
                        <a:t> </a:t>
                      </a:r>
                    </a:p>
                  </a:txBody>
                  <a:tcPr marL="7684" marR="7684" marT="76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prst="riblet"/>
                      <a:lightRig rig="flood" dir="t"/>
                    </a:cell3D>
                    <a:solidFill>
                      <a:srgbClr val="D8D8D8"/>
                    </a:solidFill>
                  </a:tcPr>
                </a:tc>
                <a:tc>
                  <a:txBody>
                    <a:bodyPr/>
                    <a:lstStyle/>
                    <a:p>
                      <a:pPr algn="ctr" fontAlgn="ctr"/>
                      <a:r>
                        <a:rPr lang="en-US" sz="700" b="0" i="0" u="none" strike="noStrike">
                          <a:solidFill>
                            <a:srgbClr val="000000"/>
                          </a:solidFill>
                          <a:latin typeface="Arial"/>
                        </a:rPr>
                        <a:t> </a:t>
                      </a:r>
                    </a:p>
                  </a:txBody>
                  <a:tcPr marL="7684" marR="7684" marT="7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prst="riblet"/>
                      <a:lightRig rig="flood" dir="t"/>
                    </a:cell3D>
                    <a:solidFill>
                      <a:srgbClr val="92D050"/>
                    </a:solidFill>
                  </a:tcPr>
                </a:tc>
                <a:tc>
                  <a:txBody>
                    <a:bodyPr/>
                    <a:lstStyle/>
                    <a:p>
                      <a:pPr algn="ctr" fontAlgn="ctr"/>
                      <a:r>
                        <a:rPr lang="en-US" sz="700" b="0" i="0" u="none" strike="noStrike">
                          <a:solidFill>
                            <a:srgbClr val="000000"/>
                          </a:solidFill>
                          <a:latin typeface="Arial"/>
                        </a:rPr>
                        <a:t> </a:t>
                      </a:r>
                    </a:p>
                  </a:txBody>
                  <a:tcPr marL="7684" marR="7684" marT="76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prst="riblet"/>
                      <a:lightRig rig="flood" dir="t"/>
                    </a:cell3D>
                    <a:solidFill>
                      <a:srgbClr val="92D050"/>
                    </a:solidFill>
                  </a:tcPr>
                </a:tc>
              </a:tr>
              <a:tr h="153681">
                <a:tc>
                  <a:txBody>
                    <a:bodyPr/>
                    <a:lstStyle/>
                    <a:p>
                      <a:pPr algn="ctr" fontAlgn="ctr"/>
                      <a:r>
                        <a:rPr lang="en-US" sz="700" b="1" i="0" u="none" strike="noStrike">
                          <a:solidFill>
                            <a:srgbClr val="000000"/>
                          </a:solidFill>
                          <a:latin typeface="Arial"/>
                        </a:rPr>
                        <a:t>TWR-MPC5125</a:t>
                      </a:r>
                    </a:p>
                  </a:txBody>
                  <a:tcPr marL="7684" marR="7684"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latin typeface="Arial"/>
                        </a:rPr>
                        <a:t>MPC</a:t>
                      </a:r>
                    </a:p>
                  </a:txBody>
                  <a:tcPr marL="7684" marR="7684"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latin typeface="Arial"/>
                        </a:rPr>
                        <a:t>Frame Buffer</a:t>
                      </a:r>
                    </a:p>
                  </a:txBody>
                  <a:tcPr marL="7684" marR="7684"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latin typeface="Arial"/>
                        </a:rPr>
                        <a:t> </a:t>
                      </a:r>
                    </a:p>
                  </a:txBody>
                  <a:tcPr marL="7684" marR="7684" marT="76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prst="riblet"/>
                      <a:lightRig rig="flood" dir="t"/>
                    </a:cell3D>
                    <a:solidFill>
                      <a:srgbClr val="D8D8D8"/>
                    </a:solidFill>
                  </a:tcPr>
                </a:tc>
                <a:tc>
                  <a:txBody>
                    <a:bodyPr/>
                    <a:lstStyle/>
                    <a:p>
                      <a:pPr algn="ctr" fontAlgn="ctr"/>
                      <a:r>
                        <a:rPr lang="en-US" sz="700" b="0" i="0" u="none" strike="noStrike" dirty="0">
                          <a:solidFill>
                            <a:srgbClr val="000000"/>
                          </a:solidFill>
                          <a:latin typeface="Arial"/>
                        </a:rPr>
                        <a:t> </a:t>
                      </a:r>
                    </a:p>
                  </a:txBody>
                  <a:tcPr marL="7684" marR="7684" marT="7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prst="riblet"/>
                      <a:lightRig rig="flood" dir="t"/>
                    </a:cell3D>
                    <a:solidFill>
                      <a:srgbClr val="D8D8D8"/>
                    </a:solidFill>
                  </a:tcPr>
                </a:tc>
                <a:tc>
                  <a:txBody>
                    <a:bodyPr/>
                    <a:lstStyle/>
                    <a:p>
                      <a:pPr algn="ctr" fontAlgn="ctr"/>
                      <a:r>
                        <a:rPr lang="en-US" sz="700" b="0" i="0" u="none" strike="noStrike">
                          <a:solidFill>
                            <a:srgbClr val="000000"/>
                          </a:solidFill>
                          <a:latin typeface="Arial"/>
                        </a:rPr>
                        <a:t> </a:t>
                      </a:r>
                    </a:p>
                  </a:txBody>
                  <a:tcPr marL="7684" marR="7684" marT="7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prst="riblet"/>
                      <a:lightRig rig="flood" dir="t"/>
                    </a:cell3D>
                    <a:solidFill>
                      <a:srgbClr val="D8D8D8"/>
                    </a:solidFill>
                  </a:tcPr>
                </a:tc>
                <a:tc>
                  <a:txBody>
                    <a:bodyPr/>
                    <a:lstStyle/>
                    <a:p>
                      <a:pPr algn="ctr" fontAlgn="ctr"/>
                      <a:r>
                        <a:rPr lang="en-US" sz="700" b="0" i="0" u="none" strike="noStrike">
                          <a:solidFill>
                            <a:srgbClr val="000000"/>
                          </a:solidFill>
                          <a:latin typeface="Arial"/>
                        </a:rPr>
                        <a:t> </a:t>
                      </a:r>
                    </a:p>
                  </a:txBody>
                  <a:tcPr marL="7684" marR="7684" marT="7684"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prst="riblet"/>
                      <a:lightRig rig="flood" dir="t"/>
                    </a:cell3D>
                    <a:solidFill>
                      <a:srgbClr val="92D050"/>
                    </a:solidFill>
                  </a:tcPr>
                </a:tc>
                <a:tc>
                  <a:txBody>
                    <a:bodyPr/>
                    <a:lstStyle/>
                    <a:p>
                      <a:pPr algn="ctr" fontAlgn="ctr"/>
                      <a:r>
                        <a:rPr lang="en-US" sz="700" b="0" i="0" u="none" strike="noStrike">
                          <a:solidFill>
                            <a:srgbClr val="000000"/>
                          </a:solidFill>
                          <a:latin typeface="Arial"/>
                        </a:rPr>
                        <a:t> </a:t>
                      </a:r>
                    </a:p>
                  </a:txBody>
                  <a:tcPr marL="7684" marR="7684" marT="7684"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prst="riblet"/>
                      <a:lightRig rig="flood" dir="t"/>
                    </a:cell3D>
                    <a:solidFill>
                      <a:srgbClr val="FFFF00"/>
                    </a:solidFill>
                  </a:tcPr>
                </a:tc>
                <a:tc>
                  <a:txBody>
                    <a:bodyPr/>
                    <a:lstStyle/>
                    <a:p>
                      <a:pPr algn="ctr" fontAlgn="ctr"/>
                      <a:r>
                        <a:rPr lang="en-US" sz="700" b="0" i="0" u="none" strike="noStrike">
                          <a:solidFill>
                            <a:srgbClr val="000000"/>
                          </a:solidFill>
                          <a:latin typeface="Arial"/>
                        </a:rPr>
                        <a:t> </a:t>
                      </a:r>
                    </a:p>
                  </a:txBody>
                  <a:tcPr marL="7684" marR="7684" marT="7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prst="riblet"/>
                      <a:lightRig rig="flood" dir="t"/>
                    </a:cell3D>
                    <a:solidFill>
                      <a:srgbClr val="D8D8D8"/>
                    </a:solidFill>
                  </a:tcPr>
                </a:tc>
                <a:tc>
                  <a:txBody>
                    <a:bodyPr/>
                    <a:lstStyle/>
                    <a:p>
                      <a:pPr algn="ctr" fontAlgn="ctr"/>
                      <a:r>
                        <a:rPr lang="en-US" sz="700" b="0" i="0" u="none" strike="noStrike">
                          <a:solidFill>
                            <a:srgbClr val="000000"/>
                          </a:solidFill>
                          <a:latin typeface="Arial"/>
                        </a:rPr>
                        <a:t> </a:t>
                      </a:r>
                    </a:p>
                  </a:txBody>
                  <a:tcPr marL="7684" marR="7684" marT="76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prst="riblet"/>
                      <a:lightRig rig="flood" dir="t"/>
                    </a:cell3D>
                    <a:solidFill>
                      <a:srgbClr val="FFFF00"/>
                    </a:solidFill>
                  </a:tcPr>
                </a:tc>
                <a:tc>
                  <a:txBody>
                    <a:bodyPr/>
                    <a:lstStyle/>
                    <a:p>
                      <a:pPr algn="ctr" fontAlgn="ctr"/>
                      <a:r>
                        <a:rPr lang="en-US" sz="700" b="0" i="0" u="none" strike="noStrike" dirty="0">
                          <a:solidFill>
                            <a:srgbClr val="000000"/>
                          </a:solidFill>
                          <a:latin typeface="Arial"/>
                        </a:rPr>
                        <a:t> </a:t>
                      </a:r>
                    </a:p>
                  </a:txBody>
                  <a:tcPr marL="7684" marR="7684" marT="76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prst="riblet"/>
                      <a:lightRig rig="flood" dir="t"/>
                    </a:cell3D>
                    <a:solidFill>
                      <a:srgbClr val="92D050"/>
                    </a:solidFill>
                  </a:tcPr>
                </a:tc>
                <a:tc>
                  <a:txBody>
                    <a:bodyPr/>
                    <a:lstStyle/>
                    <a:p>
                      <a:pPr algn="ctr" fontAlgn="ctr"/>
                      <a:r>
                        <a:rPr lang="en-US" sz="700" b="0" i="0" u="none" strike="noStrike" dirty="0">
                          <a:solidFill>
                            <a:srgbClr val="000000"/>
                          </a:solidFill>
                          <a:latin typeface="Arial"/>
                        </a:rPr>
                        <a:t> </a:t>
                      </a:r>
                    </a:p>
                  </a:txBody>
                  <a:tcPr marL="7684" marR="7684" marT="7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prst="riblet"/>
                      <a:lightRig rig="flood" dir="t"/>
                    </a:cell3D>
                    <a:solidFill>
                      <a:srgbClr val="D8D8D8"/>
                    </a:solidFill>
                  </a:tcPr>
                </a:tc>
                <a:tc>
                  <a:txBody>
                    <a:bodyPr/>
                    <a:lstStyle/>
                    <a:p>
                      <a:pPr algn="ctr" fontAlgn="ctr"/>
                      <a:r>
                        <a:rPr lang="en-US" sz="700" b="0" i="0" u="none" strike="noStrike">
                          <a:solidFill>
                            <a:srgbClr val="000000"/>
                          </a:solidFill>
                          <a:latin typeface="Arial"/>
                        </a:rPr>
                        <a:t> </a:t>
                      </a:r>
                    </a:p>
                  </a:txBody>
                  <a:tcPr marL="7684" marR="7684" marT="76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prst="riblet"/>
                      <a:lightRig rig="flood" dir="t"/>
                    </a:cell3D>
                    <a:solidFill>
                      <a:srgbClr val="D8D8D8"/>
                    </a:solidFill>
                  </a:tcPr>
                </a:tc>
                <a:tc>
                  <a:txBody>
                    <a:bodyPr/>
                    <a:lstStyle/>
                    <a:p>
                      <a:pPr algn="ctr" fontAlgn="ctr"/>
                      <a:r>
                        <a:rPr lang="en-US" sz="700" b="0" i="0" u="none" strike="noStrike">
                          <a:solidFill>
                            <a:srgbClr val="000000"/>
                          </a:solidFill>
                          <a:latin typeface="Arial"/>
                        </a:rPr>
                        <a:t> </a:t>
                      </a:r>
                    </a:p>
                  </a:txBody>
                  <a:tcPr marL="7684" marR="7684" marT="76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prst="riblet"/>
                      <a:lightRig rig="flood" dir="t"/>
                    </a:cell3D>
                    <a:solidFill>
                      <a:srgbClr val="FFFF00"/>
                    </a:solidFill>
                  </a:tcPr>
                </a:tc>
                <a:tc>
                  <a:txBody>
                    <a:bodyPr/>
                    <a:lstStyle/>
                    <a:p>
                      <a:pPr algn="ctr" fontAlgn="ctr"/>
                      <a:r>
                        <a:rPr lang="en-US" sz="700" b="0" i="0" u="none" strike="noStrike">
                          <a:solidFill>
                            <a:srgbClr val="000000"/>
                          </a:solidFill>
                          <a:latin typeface="Arial"/>
                        </a:rPr>
                        <a:t> </a:t>
                      </a:r>
                    </a:p>
                  </a:txBody>
                  <a:tcPr marL="7684" marR="7684" marT="7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prst="riblet"/>
                      <a:lightRig rig="flood" dir="t"/>
                    </a:cell3D>
                    <a:solidFill>
                      <a:srgbClr val="D8D8D8"/>
                    </a:solidFill>
                  </a:tcPr>
                </a:tc>
                <a:tc>
                  <a:txBody>
                    <a:bodyPr/>
                    <a:lstStyle/>
                    <a:p>
                      <a:pPr algn="ctr" fontAlgn="ctr"/>
                      <a:r>
                        <a:rPr lang="en-US" sz="700" b="0" i="0" u="none" strike="noStrike">
                          <a:solidFill>
                            <a:srgbClr val="000000"/>
                          </a:solidFill>
                          <a:latin typeface="Arial"/>
                        </a:rPr>
                        <a:t> </a:t>
                      </a:r>
                    </a:p>
                  </a:txBody>
                  <a:tcPr marL="7684" marR="7684" marT="76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prst="riblet"/>
                      <a:lightRig rig="flood" dir="t"/>
                    </a:cell3D>
                    <a:solidFill>
                      <a:srgbClr val="FFFF00"/>
                    </a:solidFill>
                  </a:tcPr>
                </a:tc>
              </a:tr>
              <a:tr h="153681">
                <a:tc>
                  <a:txBody>
                    <a:bodyPr/>
                    <a:lstStyle/>
                    <a:p>
                      <a:pPr algn="ctr" fontAlgn="ctr"/>
                      <a:r>
                        <a:rPr lang="en-US" sz="700" b="1" i="0" u="none" strike="noStrike">
                          <a:solidFill>
                            <a:srgbClr val="000000"/>
                          </a:solidFill>
                          <a:latin typeface="Arial"/>
                        </a:rPr>
                        <a:t>DEMOQE_HCS08QE128</a:t>
                      </a:r>
                    </a:p>
                  </a:txBody>
                  <a:tcPr marL="7684" marR="7684"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latin typeface="Arial"/>
                        </a:rPr>
                        <a:t>HCS08</a:t>
                      </a:r>
                    </a:p>
                  </a:txBody>
                  <a:tcPr marL="7684" marR="7684"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latin typeface="Arial"/>
                        </a:rPr>
                        <a:t>SSD1289</a:t>
                      </a:r>
                    </a:p>
                  </a:txBody>
                  <a:tcPr marL="7684" marR="7684"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latin typeface="Arial"/>
                        </a:rPr>
                        <a:t> </a:t>
                      </a:r>
                    </a:p>
                  </a:txBody>
                  <a:tcPr marL="7684" marR="7684" marT="76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prst="riblet"/>
                      <a:lightRig rig="flood" dir="t"/>
                    </a:cell3D>
                    <a:solidFill>
                      <a:srgbClr val="FFFF00"/>
                    </a:solidFill>
                  </a:tcPr>
                </a:tc>
                <a:tc>
                  <a:txBody>
                    <a:bodyPr/>
                    <a:lstStyle/>
                    <a:p>
                      <a:pPr algn="ctr" fontAlgn="ctr"/>
                      <a:r>
                        <a:rPr lang="en-US" sz="700" b="0" i="0" u="none" strike="noStrike">
                          <a:solidFill>
                            <a:srgbClr val="000000"/>
                          </a:solidFill>
                          <a:latin typeface="Arial"/>
                        </a:rPr>
                        <a:t> </a:t>
                      </a:r>
                    </a:p>
                  </a:txBody>
                  <a:tcPr marL="7684" marR="7684" marT="7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prst="riblet"/>
                      <a:lightRig rig="flood" dir="t"/>
                    </a:cell3D>
                    <a:solidFill>
                      <a:srgbClr val="FFFF00"/>
                    </a:solidFill>
                  </a:tcPr>
                </a:tc>
                <a:tc>
                  <a:txBody>
                    <a:bodyPr/>
                    <a:lstStyle/>
                    <a:p>
                      <a:pPr algn="ctr" fontAlgn="ctr"/>
                      <a:r>
                        <a:rPr lang="en-US" sz="700" b="0" i="0" u="none" strike="noStrike">
                          <a:solidFill>
                            <a:srgbClr val="000000"/>
                          </a:solidFill>
                          <a:latin typeface="Arial"/>
                        </a:rPr>
                        <a:t> </a:t>
                      </a:r>
                    </a:p>
                  </a:txBody>
                  <a:tcPr marL="7684" marR="7684" marT="7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prst="riblet"/>
                      <a:lightRig rig="flood" dir="t"/>
                    </a:cell3D>
                    <a:solidFill>
                      <a:srgbClr val="92D050"/>
                    </a:solidFill>
                  </a:tcPr>
                </a:tc>
                <a:tc>
                  <a:txBody>
                    <a:bodyPr/>
                    <a:lstStyle/>
                    <a:p>
                      <a:pPr algn="ctr" fontAlgn="ctr"/>
                      <a:r>
                        <a:rPr lang="en-US" sz="700" b="0" i="0" u="none" strike="noStrike">
                          <a:solidFill>
                            <a:srgbClr val="000000"/>
                          </a:solidFill>
                          <a:latin typeface="Arial"/>
                        </a:rPr>
                        <a:t> </a:t>
                      </a:r>
                    </a:p>
                  </a:txBody>
                  <a:tcPr marL="7684" marR="7684" marT="7684"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prst="riblet"/>
                      <a:lightRig rig="flood" dir="t"/>
                    </a:cell3D>
                    <a:solidFill>
                      <a:srgbClr val="D8D8D8"/>
                    </a:solidFill>
                  </a:tcPr>
                </a:tc>
                <a:tc>
                  <a:txBody>
                    <a:bodyPr/>
                    <a:lstStyle/>
                    <a:p>
                      <a:pPr algn="ctr" fontAlgn="ctr"/>
                      <a:r>
                        <a:rPr lang="en-US" sz="700" b="0" i="0" u="none" strike="noStrike">
                          <a:solidFill>
                            <a:srgbClr val="000000"/>
                          </a:solidFill>
                          <a:latin typeface="Arial"/>
                        </a:rPr>
                        <a:t> </a:t>
                      </a:r>
                    </a:p>
                  </a:txBody>
                  <a:tcPr marL="7684" marR="7684" marT="7684"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prst="riblet"/>
                      <a:lightRig rig="flood" dir="t"/>
                    </a:cell3D>
                    <a:solidFill>
                      <a:srgbClr val="92D050"/>
                    </a:solidFill>
                  </a:tcPr>
                </a:tc>
                <a:tc>
                  <a:txBody>
                    <a:bodyPr/>
                    <a:lstStyle/>
                    <a:p>
                      <a:pPr algn="ctr" fontAlgn="ctr"/>
                      <a:r>
                        <a:rPr lang="en-US" sz="700" b="0" i="0" u="none" strike="noStrike">
                          <a:solidFill>
                            <a:srgbClr val="000000"/>
                          </a:solidFill>
                          <a:latin typeface="Arial"/>
                        </a:rPr>
                        <a:t> </a:t>
                      </a:r>
                    </a:p>
                  </a:txBody>
                  <a:tcPr marL="7684" marR="7684" marT="7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prst="riblet"/>
                      <a:lightRig rig="flood" dir="t"/>
                    </a:cell3D>
                    <a:solidFill>
                      <a:srgbClr val="D8D8D8"/>
                    </a:solidFill>
                  </a:tcPr>
                </a:tc>
                <a:tc>
                  <a:txBody>
                    <a:bodyPr/>
                    <a:lstStyle/>
                    <a:p>
                      <a:pPr algn="ctr" fontAlgn="ctr"/>
                      <a:r>
                        <a:rPr lang="en-US" sz="700" b="0" i="0" u="none" strike="noStrike">
                          <a:solidFill>
                            <a:srgbClr val="000000"/>
                          </a:solidFill>
                          <a:latin typeface="Arial"/>
                        </a:rPr>
                        <a:t> </a:t>
                      </a:r>
                    </a:p>
                  </a:txBody>
                  <a:tcPr marL="7684" marR="7684" marT="76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prst="riblet"/>
                      <a:lightRig rig="flood" dir="t"/>
                    </a:cell3D>
                    <a:solidFill>
                      <a:srgbClr val="FFFF00"/>
                    </a:solidFill>
                  </a:tcPr>
                </a:tc>
                <a:tc>
                  <a:txBody>
                    <a:bodyPr/>
                    <a:lstStyle/>
                    <a:p>
                      <a:pPr algn="ctr" fontAlgn="ctr"/>
                      <a:r>
                        <a:rPr lang="en-US" sz="700" b="0" i="0" u="none" strike="noStrike">
                          <a:solidFill>
                            <a:srgbClr val="000000"/>
                          </a:solidFill>
                          <a:latin typeface="Arial"/>
                        </a:rPr>
                        <a:t> </a:t>
                      </a:r>
                    </a:p>
                  </a:txBody>
                  <a:tcPr marL="7684" marR="7684" marT="76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prst="riblet"/>
                      <a:lightRig rig="flood" dir="t"/>
                    </a:cell3D>
                    <a:solidFill>
                      <a:srgbClr val="D8D8D8"/>
                    </a:solidFill>
                  </a:tcPr>
                </a:tc>
                <a:tc>
                  <a:txBody>
                    <a:bodyPr/>
                    <a:lstStyle/>
                    <a:p>
                      <a:pPr algn="ctr" fontAlgn="ctr"/>
                      <a:r>
                        <a:rPr lang="en-US" sz="700" b="0" i="0" u="none" strike="noStrike" dirty="0">
                          <a:solidFill>
                            <a:srgbClr val="000000"/>
                          </a:solidFill>
                          <a:latin typeface="Arial"/>
                        </a:rPr>
                        <a:t> </a:t>
                      </a:r>
                    </a:p>
                  </a:txBody>
                  <a:tcPr marL="7684" marR="7684" marT="7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prst="riblet"/>
                      <a:lightRig rig="flood" dir="t"/>
                    </a:cell3D>
                    <a:solidFill>
                      <a:srgbClr val="D8D8D8"/>
                    </a:solidFill>
                  </a:tcPr>
                </a:tc>
                <a:tc>
                  <a:txBody>
                    <a:bodyPr/>
                    <a:lstStyle/>
                    <a:p>
                      <a:pPr algn="ctr" fontAlgn="ctr"/>
                      <a:r>
                        <a:rPr lang="en-US" sz="700" b="0" i="0" u="none" strike="noStrike" dirty="0">
                          <a:solidFill>
                            <a:srgbClr val="000000"/>
                          </a:solidFill>
                          <a:latin typeface="Arial"/>
                        </a:rPr>
                        <a:t> </a:t>
                      </a:r>
                    </a:p>
                  </a:txBody>
                  <a:tcPr marL="7684" marR="7684" marT="76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prst="riblet"/>
                      <a:lightRig rig="flood" dir="t"/>
                    </a:cell3D>
                    <a:solidFill>
                      <a:srgbClr val="D8D8D8"/>
                    </a:solidFill>
                  </a:tcPr>
                </a:tc>
                <a:tc>
                  <a:txBody>
                    <a:bodyPr/>
                    <a:lstStyle/>
                    <a:p>
                      <a:pPr algn="ctr" fontAlgn="ctr"/>
                      <a:r>
                        <a:rPr lang="en-US" sz="700" b="0" i="0" u="none" strike="noStrike" dirty="0">
                          <a:solidFill>
                            <a:srgbClr val="000000"/>
                          </a:solidFill>
                          <a:latin typeface="Arial"/>
                        </a:rPr>
                        <a:t> </a:t>
                      </a:r>
                    </a:p>
                  </a:txBody>
                  <a:tcPr marL="7684" marR="7684" marT="76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prst="riblet"/>
                      <a:lightRig rig="flood" dir="t"/>
                    </a:cell3D>
                    <a:solidFill>
                      <a:srgbClr val="D8D8D8"/>
                    </a:solidFill>
                  </a:tcPr>
                </a:tc>
                <a:tc>
                  <a:txBody>
                    <a:bodyPr/>
                    <a:lstStyle/>
                    <a:p>
                      <a:pPr algn="ctr" fontAlgn="ctr"/>
                      <a:r>
                        <a:rPr lang="en-US" sz="700" b="0" i="0" u="none" strike="noStrike">
                          <a:solidFill>
                            <a:srgbClr val="000000"/>
                          </a:solidFill>
                          <a:latin typeface="Arial"/>
                        </a:rPr>
                        <a:t> </a:t>
                      </a:r>
                    </a:p>
                  </a:txBody>
                  <a:tcPr marL="7684" marR="7684" marT="7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prst="riblet"/>
                      <a:lightRig rig="flood" dir="t"/>
                    </a:cell3D>
                    <a:solidFill>
                      <a:srgbClr val="D8D8D8"/>
                    </a:solidFill>
                  </a:tcPr>
                </a:tc>
                <a:tc>
                  <a:txBody>
                    <a:bodyPr/>
                    <a:lstStyle/>
                    <a:p>
                      <a:pPr algn="ctr" fontAlgn="ctr"/>
                      <a:r>
                        <a:rPr lang="en-US" sz="700" b="0" i="0" u="none" strike="noStrike">
                          <a:solidFill>
                            <a:srgbClr val="000000"/>
                          </a:solidFill>
                          <a:latin typeface="Arial"/>
                        </a:rPr>
                        <a:t> </a:t>
                      </a:r>
                    </a:p>
                  </a:txBody>
                  <a:tcPr marL="7684" marR="7684" marT="76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prst="riblet"/>
                      <a:lightRig rig="flood" dir="t"/>
                    </a:cell3D>
                    <a:solidFill>
                      <a:srgbClr val="D8D8D8"/>
                    </a:solidFill>
                  </a:tcPr>
                </a:tc>
              </a:tr>
              <a:tr h="153681">
                <a:tc>
                  <a:txBody>
                    <a:bodyPr/>
                    <a:lstStyle/>
                    <a:p>
                      <a:pPr algn="ctr" fontAlgn="ctr"/>
                      <a:r>
                        <a:rPr lang="en-US" sz="700" b="1" i="0" u="none" strike="noStrike">
                          <a:solidFill>
                            <a:srgbClr val="000000"/>
                          </a:solidFill>
                          <a:latin typeface="Arial"/>
                        </a:rPr>
                        <a:t>DEMOQE_MCF51QE128</a:t>
                      </a:r>
                    </a:p>
                  </a:txBody>
                  <a:tcPr marL="7684" marR="7684"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latin typeface="Arial"/>
                        </a:rPr>
                        <a:t>ColdFire V1</a:t>
                      </a:r>
                    </a:p>
                  </a:txBody>
                  <a:tcPr marL="7684" marR="7684"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latin typeface="Arial"/>
                        </a:rPr>
                        <a:t>SSD1289</a:t>
                      </a:r>
                    </a:p>
                  </a:txBody>
                  <a:tcPr marL="7684" marR="7684"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latin typeface="Arial"/>
                        </a:rPr>
                        <a:t> </a:t>
                      </a:r>
                    </a:p>
                  </a:txBody>
                  <a:tcPr marL="7684" marR="7684" marT="76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iblet"/>
                      <a:lightRig rig="flood" dir="t"/>
                    </a:cell3D>
                    <a:solidFill>
                      <a:srgbClr val="FFFF00"/>
                    </a:solidFill>
                  </a:tcPr>
                </a:tc>
                <a:tc>
                  <a:txBody>
                    <a:bodyPr/>
                    <a:lstStyle/>
                    <a:p>
                      <a:pPr algn="ctr" fontAlgn="ctr"/>
                      <a:r>
                        <a:rPr lang="en-US" sz="700" b="0" i="0" u="none" strike="noStrike">
                          <a:solidFill>
                            <a:srgbClr val="000000"/>
                          </a:solidFill>
                          <a:latin typeface="Arial"/>
                        </a:rPr>
                        <a:t> </a:t>
                      </a:r>
                    </a:p>
                  </a:txBody>
                  <a:tcPr marL="7684" marR="7684" marT="7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iblet"/>
                      <a:lightRig rig="flood" dir="t"/>
                    </a:cell3D>
                    <a:solidFill>
                      <a:srgbClr val="FFFF00"/>
                    </a:solidFill>
                  </a:tcPr>
                </a:tc>
                <a:tc>
                  <a:txBody>
                    <a:bodyPr/>
                    <a:lstStyle/>
                    <a:p>
                      <a:pPr algn="ctr" fontAlgn="ctr"/>
                      <a:r>
                        <a:rPr lang="en-US" sz="700" b="0" i="0" u="none" strike="noStrike">
                          <a:solidFill>
                            <a:srgbClr val="000000"/>
                          </a:solidFill>
                          <a:latin typeface="Arial"/>
                        </a:rPr>
                        <a:t> </a:t>
                      </a:r>
                    </a:p>
                  </a:txBody>
                  <a:tcPr marL="7684" marR="7684" marT="7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iblet"/>
                      <a:lightRig rig="flood" dir="t"/>
                    </a:cell3D>
                    <a:solidFill>
                      <a:srgbClr val="92D050"/>
                    </a:solidFill>
                  </a:tcPr>
                </a:tc>
                <a:tc>
                  <a:txBody>
                    <a:bodyPr/>
                    <a:lstStyle/>
                    <a:p>
                      <a:pPr algn="ctr" fontAlgn="ctr"/>
                      <a:r>
                        <a:rPr lang="en-US" sz="700" b="0" i="0" u="none" strike="noStrike">
                          <a:solidFill>
                            <a:srgbClr val="000000"/>
                          </a:solidFill>
                          <a:latin typeface="Arial"/>
                        </a:rPr>
                        <a:t> </a:t>
                      </a:r>
                    </a:p>
                  </a:txBody>
                  <a:tcPr marL="7684" marR="7684" marT="7684"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iblet"/>
                      <a:lightRig rig="flood" dir="t"/>
                    </a:cell3D>
                    <a:solidFill>
                      <a:srgbClr val="D8D8D8"/>
                    </a:solidFill>
                  </a:tcPr>
                </a:tc>
                <a:tc>
                  <a:txBody>
                    <a:bodyPr/>
                    <a:lstStyle/>
                    <a:p>
                      <a:pPr algn="ctr" fontAlgn="ctr"/>
                      <a:r>
                        <a:rPr lang="en-US" sz="700" b="0" i="0" u="none" strike="noStrike">
                          <a:solidFill>
                            <a:srgbClr val="000000"/>
                          </a:solidFill>
                          <a:latin typeface="Arial"/>
                        </a:rPr>
                        <a:t> </a:t>
                      </a:r>
                    </a:p>
                  </a:txBody>
                  <a:tcPr marL="7684" marR="7684" marT="7684"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iblet"/>
                      <a:lightRig rig="flood" dir="t"/>
                    </a:cell3D>
                    <a:solidFill>
                      <a:srgbClr val="92D050"/>
                    </a:solidFill>
                  </a:tcPr>
                </a:tc>
                <a:tc>
                  <a:txBody>
                    <a:bodyPr/>
                    <a:lstStyle/>
                    <a:p>
                      <a:pPr algn="ctr" fontAlgn="ctr"/>
                      <a:r>
                        <a:rPr lang="en-US" sz="700" b="0" i="0" u="none" strike="noStrike">
                          <a:solidFill>
                            <a:srgbClr val="000000"/>
                          </a:solidFill>
                          <a:latin typeface="Arial"/>
                        </a:rPr>
                        <a:t> </a:t>
                      </a:r>
                    </a:p>
                  </a:txBody>
                  <a:tcPr marL="7684" marR="7684" marT="7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iblet"/>
                      <a:lightRig rig="flood" dir="t"/>
                    </a:cell3D>
                    <a:solidFill>
                      <a:srgbClr val="D8D8D8"/>
                    </a:solidFill>
                  </a:tcPr>
                </a:tc>
                <a:tc>
                  <a:txBody>
                    <a:bodyPr/>
                    <a:lstStyle/>
                    <a:p>
                      <a:pPr algn="ctr" fontAlgn="ctr"/>
                      <a:r>
                        <a:rPr lang="en-US" sz="700" b="0" i="0" u="none" strike="noStrike">
                          <a:solidFill>
                            <a:srgbClr val="000000"/>
                          </a:solidFill>
                          <a:latin typeface="Arial"/>
                        </a:rPr>
                        <a:t> </a:t>
                      </a:r>
                    </a:p>
                  </a:txBody>
                  <a:tcPr marL="7684" marR="7684" marT="76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iblet"/>
                      <a:lightRig rig="flood" dir="t"/>
                    </a:cell3D>
                    <a:solidFill>
                      <a:srgbClr val="FFFF00"/>
                    </a:solidFill>
                  </a:tcPr>
                </a:tc>
                <a:tc>
                  <a:txBody>
                    <a:bodyPr/>
                    <a:lstStyle/>
                    <a:p>
                      <a:pPr algn="ctr" fontAlgn="ctr"/>
                      <a:r>
                        <a:rPr lang="en-US" sz="700" b="0" i="0" u="none" strike="noStrike">
                          <a:solidFill>
                            <a:srgbClr val="000000"/>
                          </a:solidFill>
                          <a:latin typeface="Arial"/>
                        </a:rPr>
                        <a:t> </a:t>
                      </a:r>
                    </a:p>
                  </a:txBody>
                  <a:tcPr marL="7684" marR="7684" marT="76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iblet"/>
                      <a:lightRig rig="flood" dir="t"/>
                    </a:cell3D>
                    <a:solidFill>
                      <a:srgbClr val="D4D2D0"/>
                    </a:solidFill>
                  </a:tcPr>
                </a:tc>
                <a:tc>
                  <a:txBody>
                    <a:bodyPr/>
                    <a:lstStyle/>
                    <a:p>
                      <a:pPr algn="ctr" fontAlgn="ctr"/>
                      <a:r>
                        <a:rPr lang="en-US" sz="700" b="0" i="0" u="none" strike="noStrike">
                          <a:solidFill>
                            <a:srgbClr val="000000"/>
                          </a:solidFill>
                          <a:latin typeface="Arial"/>
                        </a:rPr>
                        <a:t> </a:t>
                      </a:r>
                    </a:p>
                  </a:txBody>
                  <a:tcPr marL="7684" marR="7684" marT="7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iblet"/>
                      <a:lightRig rig="flood" dir="t"/>
                    </a:cell3D>
                    <a:solidFill>
                      <a:srgbClr val="D8D8D8"/>
                    </a:solidFill>
                  </a:tcPr>
                </a:tc>
                <a:tc>
                  <a:txBody>
                    <a:bodyPr/>
                    <a:lstStyle/>
                    <a:p>
                      <a:pPr algn="ctr" fontAlgn="ctr"/>
                      <a:r>
                        <a:rPr lang="en-US" sz="700" b="0" i="0" u="none" strike="noStrike">
                          <a:solidFill>
                            <a:srgbClr val="000000"/>
                          </a:solidFill>
                          <a:latin typeface="Arial"/>
                        </a:rPr>
                        <a:t> </a:t>
                      </a:r>
                    </a:p>
                  </a:txBody>
                  <a:tcPr marL="7684" marR="7684" marT="76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iblet"/>
                      <a:lightRig rig="flood" dir="t"/>
                    </a:cell3D>
                    <a:solidFill>
                      <a:srgbClr val="D8D8D8"/>
                    </a:solidFill>
                  </a:tcPr>
                </a:tc>
                <a:tc>
                  <a:txBody>
                    <a:bodyPr/>
                    <a:lstStyle/>
                    <a:p>
                      <a:pPr algn="ctr" fontAlgn="ctr"/>
                      <a:r>
                        <a:rPr lang="en-US" sz="700" b="0" i="0" u="none" strike="noStrike" dirty="0">
                          <a:solidFill>
                            <a:srgbClr val="000000"/>
                          </a:solidFill>
                          <a:latin typeface="Arial"/>
                        </a:rPr>
                        <a:t> </a:t>
                      </a:r>
                    </a:p>
                  </a:txBody>
                  <a:tcPr marL="7684" marR="7684" marT="76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iblet"/>
                      <a:lightRig rig="flood" dir="t"/>
                    </a:cell3D>
                    <a:solidFill>
                      <a:srgbClr val="D4D2D0"/>
                    </a:solidFill>
                  </a:tcPr>
                </a:tc>
                <a:tc>
                  <a:txBody>
                    <a:bodyPr/>
                    <a:lstStyle/>
                    <a:p>
                      <a:pPr algn="ctr" fontAlgn="ctr"/>
                      <a:r>
                        <a:rPr lang="en-US" sz="700" b="0" i="0" u="none" strike="noStrike" dirty="0">
                          <a:solidFill>
                            <a:srgbClr val="000000"/>
                          </a:solidFill>
                          <a:latin typeface="Arial"/>
                        </a:rPr>
                        <a:t> </a:t>
                      </a:r>
                    </a:p>
                  </a:txBody>
                  <a:tcPr marL="7684" marR="7684" marT="7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iblet"/>
                      <a:lightRig rig="flood" dir="t"/>
                    </a:cell3D>
                    <a:solidFill>
                      <a:srgbClr val="D8D8D8"/>
                    </a:solidFill>
                  </a:tcPr>
                </a:tc>
                <a:tc>
                  <a:txBody>
                    <a:bodyPr/>
                    <a:lstStyle/>
                    <a:p>
                      <a:pPr algn="ctr" fontAlgn="ctr"/>
                      <a:r>
                        <a:rPr lang="en-US" sz="700" b="0" i="0" u="none" strike="noStrike" dirty="0">
                          <a:solidFill>
                            <a:srgbClr val="000000"/>
                          </a:solidFill>
                          <a:latin typeface="Arial"/>
                        </a:rPr>
                        <a:t> </a:t>
                      </a:r>
                    </a:p>
                  </a:txBody>
                  <a:tcPr marL="7684" marR="7684" marT="76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iblet"/>
                      <a:lightRig rig="flood" dir="t"/>
                    </a:cell3D>
                    <a:solidFill>
                      <a:srgbClr val="D4D2D0"/>
                    </a:solidFill>
                  </a:tcPr>
                </a:tc>
              </a:tr>
              <a:tr h="0">
                <a:tc>
                  <a:txBody>
                    <a:bodyPr/>
                    <a:lstStyle/>
                    <a:p>
                      <a:pPr algn="ctr" fontAlgn="ctr"/>
                      <a:endParaRPr lang="en-US" sz="700" b="0" i="0" u="none" strike="noStrike">
                        <a:solidFill>
                          <a:srgbClr val="000000"/>
                        </a:solidFill>
                        <a:latin typeface="Arial"/>
                      </a:endParaRPr>
                    </a:p>
                  </a:txBody>
                  <a:tcPr marL="7684" marR="7684" marT="7684"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US" sz="700" b="0" i="0" u="none" strike="noStrike">
                        <a:solidFill>
                          <a:srgbClr val="000000"/>
                        </a:solidFill>
                        <a:latin typeface="Arial"/>
                      </a:endParaRPr>
                    </a:p>
                  </a:txBody>
                  <a:tcPr marL="7684" marR="7684" marT="7684"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US" sz="700" b="0" i="0" u="none" strike="noStrike">
                        <a:solidFill>
                          <a:srgbClr val="000000"/>
                        </a:solidFill>
                        <a:latin typeface="Arial"/>
                      </a:endParaRPr>
                    </a:p>
                  </a:txBody>
                  <a:tcPr marL="7684" marR="7684" marT="7684"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US" sz="700" b="0" i="0" u="none" strike="noStrike">
                        <a:solidFill>
                          <a:srgbClr val="000000"/>
                        </a:solidFill>
                        <a:latin typeface="Arial"/>
                      </a:endParaRPr>
                    </a:p>
                  </a:txBody>
                  <a:tcPr marL="7684" marR="7684" marT="7684"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US" sz="700" b="0" i="0" u="none" strike="noStrike">
                        <a:solidFill>
                          <a:srgbClr val="000000"/>
                        </a:solidFill>
                        <a:latin typeface="Arial"/>
                      </a:endParaRPr>
                    </a:p>
                  </a:txBody>
                  <a:tcPr marL="7684" marR="7684" marT="7684"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US" sz="700" b="0" i="0" u="none" strike="noStrike">
                        <a:solidFill>
                          <a:srgbClr val="000000"/>
                        </a:solidFill>
                        <a:latin typeface="Arial"/>
                      </a:endParaRPr>
                    </a:p>
                  </a:txBody>
                  <a:tcPr marL="7684" marR="7684" marT="7684"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US" sz="700" b="0" i="0" u="none" strike="noStrike">
                        <a:solidFill>
                          <a:srgbClr val="000000"/>
                        </a:solidFill>
                        <a:latin typeface="Arial"/>
                      </a:endParaRPr>
                    </a:p>
                  </a:txBody>
                  <a:tcPr marL="7684" marR="7684" marT="7684"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US" sz="700" b="0" i="0" u="none" strike="noStrike">
                        <a:solidFill>
                          <a:srgbClr val="000000"/>
                        </a:solidFill>
                        <a:latin typeface="Arial"/>
                      </a:endParaRPr>
                    </a:p>
                  </a:txBody>
                  <a:tcPr marL="7684" marR="7684" marT="7684"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US" sz="700" b="0" i="0" u="none" strike="noStrike">
                        <a:solidFill>
                          <a:srgbClr val="000000"/>
                        </a:solidFill>
                        <a:latin typeface="Arial"/>
                      </a:endParaRPr>
                    </a:p>
                  </a:txBody>
                  <a:tcPr marL="7684" marR="7684" marT="7684"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US" sz="700" b="0" i="0" u="none" strike="noStrike">
                        <a:solidFill>
                          <a:srgbClr val="000000"/>
                        </a:solidFill>
                        <a:latin typeface="Arial"/>
                      </a:endParaRPr>
                    </a:p>
                  </a:txBody>
                  <a:tcPr marL="7684" marR="7684" marT="7684"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US" sz="700" b="0" i="0" u="none" strike="noStrike">
                        <a:solidFill>
                          <a:srgbClr val="000000"/>
                        </a:solidFill>
                        <a:latin typeface="Arial"/>
                      </a:endParaRPr>
                    </a:p>
                  </a:txBody>
                  <a:tcPr marL="7684" marR="7684" marT="7684"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US" sz="700" b="0" i="0" u="none" strike="noStrike">
                        <a:solidFill>
                          <a:srgbClr val="000000"/>
                        </a:solidFill>
                        <a:latin typeface="Arial"/>
                      </a:endParaRPr>
                    </a:p>
                  </a:txBody>
                  <a:tcPr marL="7684" marR="7684" marT="7684"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US" sz="700" b="0" i="0" u="none" strike="noStrike">
                        <a:solidFill>
                          <a:srgbClr val="000000"/>
                        </a:solidFill>
                        <a:latin typeface="Arial"/>
                      </a:endParaRPr>
                    </a:p>
                  </a:txBody>
                  <a:tcPr marL="7684" marR="7684" marT="7684"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US" sz="700" b="0" i="0" u="none" strike="noStrike">
                        <a:solidFill>
                          <a:srgbClr val="000000"/>
                        </a:solidFill>
                        <a:latin typeface="Arial"/>
                      </a:endParaRPr>
                    </a:p>
                  </a:txBody>
                  <a:tcPr marL="7684" marR="7684" marT="7684"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US" sz="700" b="0" i="0" u="none" strike="noStrike" dirty="0">
                        <a:solidFill>
                          <a:srgbClr val="000000"/>
                        </a:solidFill>
                        <a:latin typeface="Arial"/>
                      </a:endParaRPr>
                    </a:p>
                  </a:txBody>
                  <a:tcPr marL="7684" marR="7684" marT="7684"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US" sz="700" b="0" i="0" u="none" strike="noStrike" dirty="0">
                        <a:solidFill>
                          <a:srgbClr val="000000"/>
                        </a:solidFill>
                        <a:latin typeface="Arial"/>
                      </a:endParaRPr>
                    </a:p>
                  </a:txBody>
                  <a:tcPr marL="7684" marR="7684" marT="7684" marB="0" anchor="ctr">
                    <a:lnL>
                      <a:noFill/>
                    </a:lnL>
                    <a:lnR>
                      <a:noFill/>
                    </a:lnR>
                    <a:lnT w="12700" cap="flat" cmpd="sng" algn="ctr">
                      <a:solidFill>
                        <a:srgbClr val="000000"/>
                      </a:solidFill>
                      <a:prstDash val="solid"/>
                      <a:round/>
                      <a:headEnd type="none" w="med" len="med"/>
                      <a:tailEnd type="none" w="med" len="med"/>
                    </a:lnT>
                    <a:lnB>
                      <a:noFill/>
                    </a:lnB>
                  </a:tcPr>
                </a:tc>
              </a:tr>
              <a:tr h="122945">
                <a:tc>
                  <a:txBody>
                    <a:bodyPr/>
                    <a:lstStyle/>
                    <a:p>
                      <a:pPr algn="ctr" fontAlgn="ctr"/>
                      <a:endParaRPr lang="en-US" sz="700" b="0" i="0" u="none" strike="noStrike">
                        <a:solidFill>
                          <a:srgbClr val="000000"/>
                        </a:solidFill>
                        <a:latin typeface="Arial"/>
                      </a:endParaRPr>
                    </a:p>
                  </a:txBody>
                  <a:tcPr marL="7684" marR="7684" marT="7684" marB="0" anchor="ctr">
                    <a:lnL>
                      <a:noFill/>
                    </a:lnL>
                    <a:lnR>
                      <a:noFill/>
                    </a:lnR>
                    <a:lnT>
                      <a:noFill/>
                    </a:lnT>
                    <a:lnB>
                      <a:noFill/>
                    </a:lnB>
                  </a:tcPr>
                </a:tc>
                <a:tc>
                  <a:txBody>
                    <a:bodyPr/>
                    <a:lstStyle/>
                    <a:p>
                      <a:pPr algn="ctr" fontAlgn="ctr"/>
                      <a:endParaRPr lang="en-US" sz="700" b="0" i="0" u="none" strike="noStrike">
                        <a:solidFill>
                          <a:srgbClr val="000000"/>
                        </a:solidFill>
                        <a:latin typeface="Arial"/>
                      </a:endParaRPr>
                    </a:p>
                  </a:txBody>
                  <a:tcPr marL="7684" marR="7684" marT="7684" marB="0" anchor="ctr">
                    <a:lnL>
                      <a:noFill/>
                    </a:lnL>
                    <a:lnR>
                      <a:noFill/>
                    </a:lnR>
                    <a:lnT>
                      <a:noFill/>
                    </a:lnT>
                    <a:lnB>
                      <a:noFill/>
                    </a:lnB>
                  </a:tcPr>
                </a:tc>
                <a:tc>
                  <a:txBody>
                    <a:bodyPr/>
                    <a:lstStyle/>
                    <a:p>
                      <a:pPr algn="ctr" fontAlgn="ctr"/>
                      <a:endParaRPr lang="en-US" sz="700" b="0" i="0" u="none" strike="noStrike">
                        <a:solidFill>
                          <a:srgbClr val="000000"/>
                        </a:solidFill>
                        <a:latin typeface="Arial"/>
                      </a:endParaRPr>
                    </a:p>
                  </a:txBody>
                  <a:tcPr marL="7684" marR="7684" marT="7684" marB="0" anchor="ctr">
                    <a:lnL>
                      <a:noFill/>
                    </a:lnL>
                    <a:lnR>
                      <a:noFill/>
                    </a:lnR>
                    <a:lnT>
                      <a:noFill/>
                    </a:lnT>
                    <a:lnB>
                      <a:noFill/>
                    </a:lnB>
                  </a:tcPr>
                </a:tc>
                <a:tc>
                  <a:txBody>
                    <a:bodyPr/>
                    <a:lstStyle/>
                    <a:p>
                      <a:pPr algn="ctr" fontAlgn="ctr"/>
                      <a:endParaRPr lang="en-US" sz="700" b="0" i="0" u="none" strike="noStrike">
                        <a:solidFill>
                          <a:srgbClr val="000000"/>
                        </a:solidFill>
                        <a:latin typeface="Arial"/>
                      </a:endParaRPr>
                    </a:p>
                  </a:txBody>
                  <a:tcPr marL="7684" marR="7684" marT="7684" marB="0" anchor="ctr">
                    <a:lnL>
                      <a:noFill/>
                    </a:lnL>
                    <a:lnR>
                      <a:noFill/>
                    </a:lnR>
                    <a:lnT>
                      <a:noFill/>
                    </a:lnT>
                    <a:lnB>
                      <a:noFill/>
                    </a:lnB>
                  </a:tcPr>
                </a:tc>
                <a:tc>
                  <a:txBody>
                    <a:bodyPr/>
                    <a:lstStyle/>
                    <a:p>
                      <a:pPr algn="ctr" fontAlgn="ctr"/>
                      <a:endParaRPr lang="en-US" sz="700" b="0" i="0" u="none" strike="noStrike">
                        <a:solidFill>
                          <a:srgbClr val="000000"/>
                        </a:solidFill>
                        <a:latin typeface="Arial"/>
                      </a:endParaRPr>
                    </a:p>
                  </a:txBody>
                  <a:tcPr marL="7684" marR="7684" marT="7684" marB="0" anchor="ctr">
                    <a:lnL>
                      <a:noFill/>
                    </a:lnL>
                    <a:lnR>
                      <a:noFill/>
                    </a:lnR>
                    <a:lnT>
                      <a:noFill/>
                    </a:lnT>
                    <a:lnB>
                      <a:noFill/>
                    </a:lnB>
                  </a:tcPr>
                </a:tc>
                <a:tc>
                  <a:txBody>
                    <a:bodyPr/>
                    <a:lstStyle/>
                    <a:p>
                      <a:pPr algn="ctr" fontAlgn="ctr"/>
                      <a:endParaRPr lang="en-US" sz="700" b="0" i="0" u="none" strike="noStrike">
                        <a:solidFill>
                          <a:srgbClr val="000000"/>
                        </a:solidFill>
                        <a:latin typeface="Arial"/>
                      </a:endParaRPr>
                    </a:p>
                  </a:txBody>
                  <a:tcPr marL="7684" marR="7684" marT="7684" marB="0" anchor="ctr">
                    <a:lnL>
                      <a:noFill/>
                    </a:lnL>
                    <a:lnR>
                      <a:noFill/>
                    </a:lnR>
                    <a:lnT>
                      <a:noFill/>
                    </a:lnT>
                    <a:lnB>
                      <a:noFill/>
                    </a:lnB>
                  </a:tcPr>
                </a:tc>
                <a:tc>
                  <a:txBody>
                    <a:bodyPr/>
                    <a:lstStyle/>
                    <a:p>
                      <a:pPr algn="ctr" fontAlgn="ctr"/>
                      <a:endParaRPr lang="en-US" sz="700" b="0" i="0" u="none" strike="noStrike">
                        <a:solidFill>
                          <a:srgbClr val="000000"/>
                        </a:solidFill>
                        <a:latin typeface="Arial"/>
                      </a:endParaRPr>
                    </a:p>
                  </a:txBody>
                  <a:tcPr marL="7684" marR="7684" marT="7684" marB="0" anchor="ctr">
                    <a:lnL>
                      <a:noFill/>
                    </a:lnL>
                    <a:lnR>
                      <a:noFill/>
                    </a:lnR>
                    <a:lnT>
                      <a:noFill/>
                    </a:lnT>
                    <a:lnB>
                      <a:noFill/>
                    </a:lnB>
                  </a:tcPr>
                </a:tc>
                <a:tc>
                  <a:txBody>
                    <a:bodyPr/>
                    <a:lstStyle/>
                    <a:p>
                      <a:pPr algn="ctr" fontAlgn="ctr"/>
                      <a:endParaRPr lang="en-US" sz="700" b="0" i="0" u="none" strike="noStrike">
                        <a:solidFill>
                          <a:srgbClr val="000000"/>
                        </a:solidFill>
                        <a:latin typeface="Arial"/>
                      </a:endParaRPr>
                    </a:p>
                  </a:txBody>
                  <a:tcPr marL="7684" marR="7684" marT="7684" marB="0" anchor="ctr">
                    <a:lnL>
                      <a:noFill/>
                    </a:lnL>
                    <a:lnR>
                      <a:noFill/>
                    </a:lnR>
                    <a:lnT>
                      <a:noFill/>
                    </a:lnT>
                    <a:lnB>
                      <a:noFill/>
                    </a:lnB>
                  </a:tcPr>
                </a:tc>
                <a:tc>
                  <a:txBody>
                    <a:bodyPr/>
                    <a:lstStyle/>
                    <a:p>
                      <a:pPr algn="ctr" fontAlgn="ctr"/>
                      <a:endParaRPr lang="en-US" sz="700" b="0" i="0" u="none" strike="noStrike">
                        <a:solidFill>
                          <a:srgbClr val="000000"/>
                        </a:solidFill>
                        <a:latin typeface="Arial"/>
                      </a:endParaRPr>
                    </a:p>
                  </a:txBody>
                  <a:tcPr marL="7684" marR="7684" marT="7684" marB="0" anchor="ctr">
                    <a:lnL>
                      <a:noFill/>
                    </a:lnL>
                    <a:lnR>
                      <a:noFill/>
                    </a:lnR>
                    <a:lnT>
                      <a:noFill/>
                    </a:lnT>
                    <a:lnB>
                      <a:noFill/>
                    </a:lnB>
                  </a:tcPr>
                </a:tc>
                <a:tc>
                  <a:txBody>
                    <a:bodyPr/>
                    <a:lstStyle/>
                    <a:p>
                      <a:pPr algn="ctr" fontAlgn="ctr"/>
                      <a:endParaRPr lang="en-US" sz="700" b="0" i="0" u="none" strike="noStrike" dirty="0">
                        <a:solidFill>
                          <a:srgbClr val="000000"/>
                        </a:solidFill>
                        <a:latin typeface="Arial"/>
                      </a:endParaRPr>
                    </a:p>
                  </a:txBody>
                  <a:tcPr marL="7684" marR="7684" marT="7684" marB="0" anchor="ctr">
                    <a:lnL>
                      <a:noFill/>
                    </a:lnL>
                    <a:lnR>
                      <a:noFill/>
                    </a:lnR>
                    <a:lnT>
                      <a:noFill/>
                    </a:lnT>
                    <a:lnB>
                      <a:noFill/>
                    </a:lnB>
                  </a:tcPr>
                </a:tc>
                <a:tc>
                  <a:txBody>
                    <a:bodyPr/>
                    <a:lstStyle/>
                    <a:p>
                      <a:pPr algn="ctr" fontAlgn="ctr"/>
                      <a:endParaRPr lang="en-US" sz="700" b="0" i="0" u="none" strike="noStrike" dirty="0">
                        <a:solidFill>
                          <a:srgbClr val="000000"/>
                        </a:solidFill>
                        <a:latin typeface="Arial"/>
                      </a:endParaRPr>
                    </a:p>
                  </a:txBody>
                  <a:tcPr marL="7684" marR="7684" marT="7684" marB="0" anchor="ctr">
                    <a:lnL>
                      <a:noFill/>
                    </a:lnL>
                    <a:lnR>
                      <a:noFill/>
                    </a:lnR>
                    <a:lnT>
                      <a:noFill/>
                    </a:lnT>
                    <a:lnB>
                      <a:noFill/>
                    </a:lnB>
                  </a:tcPr>
                </a:tc>
                <a:tc>
                  <a:txBody>
                    <a:bodyPr/>
                    <a:lstStyle/>
                    <a:p>
                      <a:pPr algn="ctr" fontAlgn="ctr"/>
                      <a:endParaRPr lang="en-US" sz="700" b="0" i="0" u="none" strike="noStrike" dirty="0">
                        <a:solidFill>
                          <a:srgbClr val="000000"/>
                        </a:solidFill>
                        <a:latin typeface="Arial"/>
                      </a:endParaRPr>
                    </a:p>
                  </a:txBody>
                  <a:tcPr marL="7684" marR="7684" marT="7684" marB="0" anchor="ctr">
                    <a:lnL>
                      <a:noFill/>
                    </a:lnL>
                    <a:lnR>
                      <a:noFill/>
                    </a:lnR>
                    <a:lnT>
                      <a:noFill/>
                    </a:lnT>
                    <a:lnB>
                      <a:noFill/>
                    </a:lnB>
                  </a:tcPr>
                </a:tc>
                <a:tc>
                  <a:txBody>
                    <a:bodyPr/>
                    <a:lstStyle/>
                    <a:p>
                      <a:pPr algn="ctr" fontAlgn="ctr"/>
                      <a:endParaRPr lang="en-US" sz="700" b="0" i="0" u="none" strike="noStrike" dirty="0">
                        <a:solidFill>
                          <a:srgbClr val="000000"/>
                        </a:solidFill>
                        <a:latin typeface="Arial"/>
                      </a:endParaRPr>
                    </a:p>
                  </a:txBody>
                  <a:tcPr marL="7684" marR="7684" marT="7684" marB="0" anchor="ctr">
                    <a:lnL>
                      <a:noFill/>
                    </a:lnL>
                    <a:lnR>
                      <a:noFill/>
                    </a:lnR>
                    <a:lnT>
                      <a:noFill/>
                    </a:lnT>
                    <a:lnB>
                      <a:noFill/>
                    </a:lnB>
                  </a:tcPr>
                </a:tc>
                <a:tc>
                  <a:txBody>
                    <a:bodyPr/>
                    <a:lstStyle/>
                    <a:p>
                      <a:pPr algn="ctr" fontAlgn="ctr"/>
                      <a:endParaRPr lang="en-US" sz="700" b="0" i="0" u="none" strike="noStrike">
                        <a:solidFill>
                          <a:srgbClr val="000000"/>
                        </a:solidFill>
                        <a:latin typeface="Arial"/>
                      </a:endParaRPr>
                    </a:p>
                  </a:txBody>
                  <a:tcPr marL="7684" marR="7684" marT="7684" marB="0" anchor="ctr">
                    <a:lnL>
                      <a:noFill/>
                    </a:lnL>
                    <a:lnR>
                      <a:noFill/>
                    </a:lnR>
                    <a:lnT>
                      <a:noFill/>
                    </a:lnT>
                    <a:lnB>
                      <a:noFill/>
                    </a:lnB>
                  </a:tcPr>
                </a:tc>
                <a:tc>
                  <a:txBody>
                    <a:bodyPr/>
                    <a:lstStyle/>
                    <a:p>
                      <a:pPr algn="ctr" fontAlgn="ctr"/>
                      <a:endParaRPr lang="en-US" sz="700" b="0" i="0" u="none" strike="noStrike">
                        <a:solidFill>
                          <a:srgbClr val="000000"/>
                        </a:solidFill>
                        <a:latin typeface="Arial"/>
                      </a:endParaRPr>
                    </a:p>
                  </a:txBody>
                  <a:tcPr marL="7684" marR="7684" marT="7684" marB="0" anchor="ctr">
                    <a:lnL>
                      <a:noFill/>
                    </a:lnL>
                    <a:lnR>
                      <a:noFill/>
                    </a:lnR>
                    <a:lnT>
                      <a:noFill/>
                    </a:lnT>
                    <a:lnB>
                      <a:noFill/>
                    </a:lnB>
                  </a:tcPr>
                </a:tc>
                <a:tc>
                  <a:txBody>
                    <a:bodyPr/>
                    <a:lstStyle/>
                    <a:p>
                      <a:pPr algn="ctr" fontAlgn="ctr"/>
                      <a:endParaRPr lang="en-US" sz="700" b="0" i="0" u="none" strike="noStrike">
                        <a:solidFill>
                          <a:srgbClr val="000000"/>
                        </a:solidFill>
                        <a:latin typeface="Arial"/>
                      </a:endParaRPr>
                    </a:p>
                  </a:txBody>
                  <a:tcPr marL="7684" marR="7684" marT="7684" marB="0" anchor="ctr">
                    <a:lnL>
                      <a:noFill/>
                    </a:lnL>
                    <a:lnR>
                      <a:noFill/>
                    </a:lnR>
                    <a:lnT>
                      <a:noFill/>
                    </a:lnT>
                    <a:lnB>
                      <a:noFill/>
                    </a:lnB>
                  </a:tcPr>
                </a:tc>
              </a:tr>
              <a:tr h="130629">
                <a:tc>
                  <a:txBody>
                    <a:bodyPr/>
                    <a:lstStyle/>
                    <a:p>
                      <a:pPr algn="ctr" fontAlgn="ctr"/>
                      <a:endParaRPr lang="en-US" sz="700" b="0" i="0" u="none" strike="noStrike">
                        <a:solidFill>
                          <a:srgbClr val="000000"/>
                        </a:solidFill>
                        <a:latin typeface="Arial"/>
                      </a:endParaRPr>
                    </a:p>
                  </a:txBody>
                  <a:tcPr marL="7684" marR="7684" marT="7684"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en-US" sz="700" b="0" i="0" u="none" strike="noStrike">
                        <a:solidFill>
                          <a:srgbClr val="000000"/>
                        </a:solidFill>
                        <a:latin typeface="Arial"/>
                      </a:endParaRPr>
                    </a:p>
                  </a:txBody>
                  <a:tcPr marL="7684" marR="7684" marT="7684"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en-US" sz="700" b="0" i="0" u="none" strike="noStrike">
                        <a:solidFill>
                          <a:srgbClr val="000000"/>
                        </a:solidFill>
                        <a:latin typeface="Arial"/>
                      </a:endParaRPr>
                    </a:p>
                  </a:txBody>
                  <a:tcPr marL="7684" marR="7684" marT="7684" marB="0" anchor="ctr">
                    <a:lnL>
                      <a:noFill/>
                    </a:lnL>
                    <a:lnR>
                      <a:noFill/>
                    </a:lnR>
                    <a:lnT>
                      <a:noFill/>
                    </a:lnT>
                    <a:lnB>
                      <a:noFill/>
                    </a:lnB>
                  </a:tcPr>
                </a:tc>
                <a:tc>
                  <a:txBody>
                    <a:bodyPr/>
                    <a:lstStyle/>
                    <a:p>
                      <a:pPr algn="ctr" fontAlgn="ctr"/>
                      <a:endParaRPr lang="en-US" sz="700" b="0" i="0" u="none" strike="noStrike">
                        <a:solidFill>
                          <a:srgbClr val="000000"/>
                        </a:solidFill>
                        <a:latin typeface="Arial"/>
                      </a:endParaRPr>
                    </a:p>
                  </a:txBody>
                  <a:tcPr marL="7684" marR="7684" marT="7684" marB="0" anchor="ctr">
                    <a:lnL>
                      <a:noFill/>
                    </a:lnL>
                    <a:lnR>
                      <a:noFill/>
                    </a:lnR>
                    <a:lnT>
                      <a:noFill/>
                    </a:lnT>
                    <a:lnB>
                      <a:noFill/>
                    </a:lnB>
                  </a:tcPr>
                </a:tc>
                <a:tc>
                  <a:txBody>
                    <a:bodyPr/>
                    <a:lstStyle/>
                    <a:p>
                      <a:pPr algn="ctr" fontAlgn="ctr"/>
                      <a:endParaRPr lang="en-US" sz="700" b="0" i="0" u="none" strike="noStrike">
                        <a:solidFill>
                          <a:srgbClr val="000000"/>
                        </a:solidFill>
                        <a:latin typeface="Arial"/>
                      </a:endParaRPr>
                    </a:p>
                  </a:txBody>
                  <a:tcPr marL="7684" marR="7684" marT="7684" marB="0" anchor="ctr">
                    <a:lnL>
                      <a:noFill/>
                    </a:lnL>
                    <a:lnR>
                      <a:noFill/>
                    </a:lnR>
                    <a:lnT>
                      <a:noFill/>
                    </a:lnT>
                    <a:lnB>
                      <a:noFill/>
                    </a:lnB>
                  </a:tcPr>
                </a:tc>
                <a:tc>
                  <a:txBody>
                    <a:bodyPr/>
                    <a:lstStyle/>
                    <a:p>
                      <a:pPr algn="ctr" fontAlgn="ctr"/>
                      <a:endParaRPr lang="en-US" sz="700" b="0" i="0" u="none" strike="noStrike">
                        <a:solidFill>
                          <a:srgbClr val="000000"/>
                        </a:solidFill>
                        <a:latin typeface="Arial"/>
                      </a:endParaRPr>
                    </a:p>
                  </a:txBody>
                  <a:tcPr marL="7684" marR="7684" marT="7684" marB="0" anchor="ctr">
                    <a:lnL>
                      <a:noFill/>
                    </a:lnL>
                    <a:lnR>
                      <a:noFill/>
                    </a:lnR>
                    <a:lnT>
                      <a:noFill/>
                    </a:lnT>
                    <a:lnB>
                      <a:noFill/>
                    </a:lnB>
                  </a:tcPr>
                </a:tc>
                <a:tc>
                  <a:txBody>
                    <a:bodyPr/>
                    <a:lstStyle/>
                    <a:p>
                      <a:pPr algn="ctr" fontAlgn="ctr"/>
                      <a:endParaRPr lang="en-US" sz="700" b="0" i="0" u="none" strike="noStrike">
                        <a:solidFill>
                          <a:srgbClr val="000000"/>
                        </a:solidFill>
                        <a:latin typeface="Arial"/>
                      </a:endParaRPr>
                    </a:p>
                  </a:txBody>
                  <a:tcPr marL="7684" marR="7684" marT="7684" marB="0" anchor="ctr">
                    <a:lnL>
                      <a:noFill/>
                    </a:lnL>
                    <a:lnR>
                      <a:noFill/>
                    </a:lnR>
                    <a:lnT>
                      <a:noFill/>
                    </a:lnT>
                    <a:lnB>
                      <a:noFill/>
                    </a:lnB>
                  </a:tcPr>
                </a:tc>
                <a:tc>
                  <a:txBody>
                    <a:bodyPr/>
                    <a:lstStyle/>
                    <a:p>
                      <a:pPr algn="ctr" fontAlgn="ctr"/>
                      <a:endParaRPr lang="en-US" sz="700" b="0" i="0" u="none" strike="noStrike">
                        <a:solidFill>
                          <a:srgbClr val="000000"/>
                        </a:solidFill>
                        <a:latin typeface="Arial"/>
                      </a:endParaRPr>
                    </a:p>
                  </a:txBody>
                  <a:tcPr marL="7684" marR="7684" marT="7684" marB="0" anchor="ctr">
                    <a:lnL>
                      <a:noFill/>
                    </a:lnL>
                    <a:lnR>
                      <a:noFill/>
                    </a:lnR>
                    <a:lnT>
                      <a:noFill/>
                    </a:lnT>
                    <a:lnB>
                      <a:noFill/>
                    </a:lnB>
                  </a:tcPr>
                </a:tc>
                <a:tc>
                  <a:txBody>
                    <a:bodyPr/>
                    <a:lstStyle/>
                    <a:p>
                      <a:pPr algn="ctr" fontAlgn="ctr"/>
                      <a:endParaRPr lang="en-US" sz="700" b="0" i="0" u="none" strike="noStrike">
                        <a:solidFill>
                          <a:srgbClr val="000000"/>
                        </a:solidFill>
                        <a:latin typeface="Arial"/>
                      </a:endParaRPr>
                    </a:p>
                  </a:txBody>
                  <a:tcPr marL="7684" marR="7684" marT="7684" marB="0" anchor="ctr">
                    <a:lnL>
                      <a:noFill/>
                    </a:lnL>
                    <a:lnR>
                      <a:noFill/>
                    </a:lnR>
                    <a:lnT>
                      <a:noFill/>
                    </a:lnT>
                    <a:lnB>
                      <a:noFill/>
                    </a:lnB>
                  </a:tcPr>
                </a:tc>
                <a:tc>
                  <a:txBody>
                    <a:bodyPr/>
                    <a:lstStyle/>
                    <a:p>
                      <a:pPr algn="ctr" fontAlgn="ctr"/>
                      <a:endParaRPr lang="en-US" sz="700" b="0" i="0" u="none" strike="noStrike">
                        <a:solidFill>
                          <a:srgbClr val="000000"/>
                        </a:solidFill>
                        <a:latin typeface="Arial"/>
                      </a:endParaRPr>
                    </a:p>
                  </a:txBody>
                  <a:tcPr marL="7684" marR="7684" marT="7684" marB="0" anchor="ctr">
                    <a:lnL>
                      <a:noFill/>
                    </a:lnL>
                    <a:lnR>
                      <a:noFill/>
                    </a:lnR>
                    <a:lnT>
                      <a:noFill/>
                    </a:lnT>
                    <a:lnB>
                      <a:noFill/>
                    </a:lnB>
                  </a:tcPr>
                </a:tc>
                <a:tc>
                  <a:txBody>
                    <a:bodyPr/>
                    <a:lstStyle/>
                    <a:p>
                      <a:pPr algn="ctr" fontAlgn="ctr"/>
                      <a:endParaRPr lang="en-US" sz="700" b="0" i="0" u="none" strike="noStrike">
                        <a:solidFill>
                          <a:srgbClr val="000000"/>
                        </a:solidFill>
                        <a:latin typeface="Arial"/>
                      </a:endParaRPr>
                    </a:p>
                  </a:txBody>
                  <a:tcPr marL="7684" marR="7684" marT="7684" marB="0" anchor="ctr">
                    <a:lnL>
                      <a:noFill/>
                    </a:lnL>
                    <a:lnR>
                      <a:noFill/>
                    </a:lnR>
                    <a:lnT>
                      <a:noFill/>
                    </a:lnT>
                    <a:lnB>
                      <a:noFill/>
                    </a:lnB>
                  </a:tcPr>
                </a:tc>
                <a:tc>
                  <a:txBody>
                    <a:bodyPr/>
                    <a:lstStyle/>
                    <a:p>
                      <a:pPr algn="ctr" fontAlgn="ctr"/>
                      <a:endParaRPr lang="en-US" sz="700" b="0" i="0" u="none" strike="noStrike">
                        <a:solidFill>
                          <a:srgbClr val="000000"/>
                        </a:solidFill>
                        <a:latin typeface="Arial"/>
                      </a:endParaRPr>
                    </a:p>
                  </a:txBody>
                  <a:tcPr marL="7684" marR="7684" marT="7684" marB="0" anchor="ctr">
                    <a:lnL>
                      <a:noFill/>
                    </a:lnL>
                    <a:lnR>
                      <a:noFill/>
                    </a:lnR>
                    <a:lnT>
                      <a:noFill/>
                    </a:lnT>
                    <a:lnB>
                      <a:noFill/>
                    </a:lnB>
                  </a:tcPr>
                </a:tc>
                <a:tc>
                  <a:txBody>
                    <a:bodyPr/>
                    <a:lstStyle/>
                    <a:p>
                      <a:pPr algn="ctr" fontAlgn="ctr"/>
                      <a:endParaRPr lang="en-US" sz="700" b="0" i="0" u="none" strike="noStrike">
                        <a:solidFill>
                          <a:srgbClr val="000000"/>
                        </a:solidFill>
                        <a:latin typeface="Arial"/>
                      </a:endParaRPr>
                    </a:p>
                  </a:txBody>
                  <a:tcPr marL="7684" marR="7684" marT="7684" marB="0" anchor="ctr">
                    <a:lnL>
                      <a:noFill/>
                    </a:lnL>
                    <a:lnR>
                      <a:noFill/>
                    </a:lnR>
                    <a:lnT>
                      <a:noFill/>
                    </a:lnT>
                    <a:lnB>
                      <a:noFill/>
                    </a:lnB>
                  </a:tcPr>
                </a:tc>
                <a:tc>
                  <a:txBody>
                    <a:bodyPr/>
                    <a:lstStyle/>
                    <a:p>
                      <a:pPr algn="ctr" fontAlgn="ctr"/>
                      <a:endParaRPr lang="en-US" sz="700" b="0" i="0" u="none" strike="noStrike">
                        <a:solidFill>
                          <a:srgbClr val="000000"/>
                        </a:solidFill>
                        <a:latin typeface="Arial"/>
                      </a:endParaRPr>
                    </a:p>
                  </a:txBody>
                  <a:tcPr marL="7684" marR="7684" marT="7684" marB="0" anchor="ctr">
                    <a:lnL>
                      <a:noFill/>
                    </a:lnL>
                    <a:lnR>
                      <a:noFill/>
                    </a:lnR>
                    <a:lnT>
                      <a:noFill/>
                    </a:lnT>
                    <a:lnB>
                      <a:noFill/>
                    </a:lnB>
                  </a:tcPr>
                </a:tc>
                <a:tc>
                  <a:txBody>
                    <a:bodyPr/>
                    <a:lstStyle/>
                    <a:p>
                      <a:pPr algn="ctr" fontAlgn="ctr"/>
                      <a:endParaRPr lang="en-US" sz="700" b="0" i="0" u="none" strike="noStrike">
                        <a:solidFill>
                          <a:srgbClr val="000000"/>
                        </a:solidFill>
                        <a:latin typeface="Arial"/>
                      </a:endParaRPr>
                    </a:p>
                  </a:txBody>
                  <a:tcPr marL="7684" marR="7684" marT="7684" marB="0" anchor="ctr">
                    <a:lnL>
                      <a:noFill/>
                    </a:lnL>
                    <a:lnR>
                      <a:noFill/>
                    </a:lnR>
                    <a:lnT>
                      <a:noFill/>
                    </a:lnT>
                    <a:lnB>
                      <a:noFill/>
                    </a:lnB>
                  </a:tcPr>
                </a:tc>
                <a:tc>
                  <a:txBody>
                    <a:bodyPr/>
                    <a:lstStyle/>
                    <a:p>
                      <a:pPr algn="ctr" fontAlgn="ctr"/>
                      <a:endParaRPr lang="en-US" sz="700" b="0" i="0" u="none" strike="noStrike">
                        <a:solidFill>
                          <a:srgbClr val="000000"/>
                        </a:solidFill>
                        <a:latin typeface="Arial"/>
                      </a:endParaRPr>
                    </a:p>
                  </a:txBody>
                  <a:tcPr marL="7684" marR="7684" marT="7684" marB="0" anchor="ctr">
                    <a:lnL>
                      <a:noFill/>
                    </a:lnL>
                    <a:lnR>
                      <a:noFill/>
                    </a:lnR>
                    <a:lnT>
                      <a:noFill/>
                    </a:lnT>
                    <a:lnB>
                      <a:noFill/>
                    </a:lnB>
                  </a:tcPr>
                </a:tc>
              </a:tr>
              <a:tr h="130629">
                <a:tc gridSpan="2">
                  <a:txBody>
                    <a:bodyPr/>
                    <a:lstStyle/>
                    <a:p>
                      <a:pPr algn="ctr" fontAlgn="ctr"/>
                      <a:r>
                        <a:rPr lang="en-US" sz="700" b="0" i="0" u="none" strike="noStrike">
                          <a:solidFill>
                            <a:srgbClr val="000000"/>
                          </a:solidFill>
                          <a:latin typeface="Arial"/>
                        </a:rPr>
                        <a:t>Legend</a:t>
                      </a:r>
                    </a:p>
                  </a:txBody>
                  <a:tcPr marL="7684" marR="7684"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endParaRPr lang="en-US" sz="700" b="0" i="0" u="none" strike="noStrike">
                        <a:solidFill>
                          <a:srgbClr val="000000"/>
                        </a:solidFill>
                        <a:latin typeface="Arial"/>
                      </a:endParaRPr>
                    </a:p>
                  </a:txBody>
                  <a:tcPr marL="7684" marR="7684" marT="7684"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US" sz="700" b="0" i="0" u="none" strike="noStrike">
                        <a:solidFill>
                          <a:srgbClr val="000000"/>
                        </a:solidFill>
                        <a:latin typeface="Arial"/>
                      </a:endParaRPr>
                    </a:p>
                  </a:txBody>
                  <a:tcPr marL="7684" marR="7684" marT="7684" marB="0" anchor="ctr">
                    <a:lnL>
                      <a:noFill/>
                    </a:lnL>
                    <a:lnR>
                      <a:noFill/>
                    </a:lnR>
                    <a:lnT>
                      <a:noFill/>
                    </a:lnT>
                    <a:lnB>
                      <a:noFill/>
                    </a:lnB>
                  </a:tcPr>
                </a:tc>
                <a:tc>
                  <a:txBody>
                    <a:bodyPr/>
                    <a:lstStyle/>
                    <a:p>
                      <a:pPr algn="ctr" fontAlgn="ctr"/>
                      <a:endParaRPr lang="en-US" sz="700" b="0" i="0" u="none" strike="noStrike">
                        <a:solidFill>
                          <a:srgbClr val="000000"/>
                        </a:solidFill>
                        <a:latin typeface="Arial"/>
                      </a:endParaRPr>
                    </a:p>
                  </a:txBody>
                  <a:tcPr marL="7684" marR="7684" marT="7684" marB="0" anchor="ctr">
                    <a:lnL>
                      <a:noFill/>
                    </a:lnL>
                    <a:lnR>
                      <a:noFill/>
                    </a:lnR>
                    <a:lnT>
                      <a:noFill/>
                    </a:lnT>
                    <a:lnB>
                      <a:noFill/>
                    </a:lnB>
                  </a:tcPr>
                </a:tc>
                <a:tc>
                  <a:txBody>
                    <a:bodyPr/>
                    <a:lstStyle/>
                    <a:p>
                      <a:pPr algn="ctr" fontAlgn="ctr"/>
                      <a:endParaRPr lang="en-US" sz="700" b="0" i="0" u="none" strike="noStrike">
                        <a:solidFill>
                          <a:srgbClr val="000000"/>
                        </a:solidFill>
                        <a:latin typeface="Arial"/>
                      </a:endParaRPr>
                    </a:p>
                  </a:txBody>
                  <a:tcPr marL="7684" marR="7684" marT="7684" marB="0" anchor="ctr">
                    <a:lnL>
                      <a:noFill/>
                    </a:lnL>
                    <a:lnR>
                      <a:noFill/>
                    </a:lnR>
                    <a:lnT>
                      <a:noFill/>
                    </a:lnT>
                    <a:lnB>
                      <a:noFill/>
                    </a:lnB>
                  </a:tcPr>
                </a:tc>
                <a:tc>
                  <a:txBody>
                    <a:bodyPr/>
                    <a:lstStyle/>
                    <a:p>
                      <a:pPr algn="ctr" fontAlgn="ctr"/>
                      <a:endParaRPr lang="en-US" sz="700" b="0" i="0" u="none" strike="noStrike">
                        <a:solidFill>
                          <a:srgbClr val="000000"/>
                        </a:solidFill>
                        <a:latin typeface="Arial"/>
                      </a:endParaRPr>
                    </a:p>
                  </a:txBody>
                  <a:tcPr marL="7684" marR="7684" marT="7684" marB="0" anchor="ctr">
                    <a:lnL>
                      <a:noFill/>
                    </a:lnL>
                    <a:lnR>
                      <a:noFill/>
                    </a:lnR>
                    <a:lnT>
                      <a:noFill/>
                    </a:lnT>
                    <a:lnB>
                      <a:noFill/>
                    </a:lnB>
                  </a:tcPr>
                </a:tc>
                <a:tc>
                  <a:txBody>
                    <a:bodyPr/>
                    <a:lstStyle/>
                    <a:p>
                      <a:pPr algn="ctr" fontAlgn="ctr"/>
                      <a:endParaRPr lang="en-US" sz="700" b="0" i="0" u="none" strike="noStrike">
                        <a:solidFill>
                          <a:srgbClr val="000000"/>
                        </a:solidFill>
                        <a:latin typeface="Arial"/>
                      </a:endParaRPr>
                    </a:p>
                  </a:txBody>
                  <a:tcPr marL="7684" marR="7684" marT="7684" marB="0" anchor="ctr">
                    <a:lnL>
                      <a:noFill/>
                    </a:lnL>
                    <a:lnR>
                      <a:noFill/>
                    </a:lnR>
                    <a:lnT>
                      <a:noFill/>
                    </a:lnT>
                    <a:lnB>
                      <a:noFill/>
                    </a:lnB>
                  </a:tcPr>
                </a:tc>
                <a:tc>
                  <a:txBody>
                    <a:bodyPr/>
                    <a:lstStyle/>
                    <a:p>
                      <a:pPr algn="ctr" fontAlgn="ctr"/>
                      <a:endParaRPr lang="en-US" sz="700" b="0" i="0" u="none" strike="noStrike">
                        <a:solidFill>
                          <a:srgbClr val="000000"/>
                        </a:solidFill>
                        <a:latin typeface="Arial"/>
                      </a:endParaRPr>
                    </a:p>
                  </a:txBody>
                  <a:tcPr marL="7684" marR="7684" marT="7684" marB="0" anchor="ctr">
                    <a:lnL>
                      <a:noFill/>
                    </a:lnL>
                    <a:lnR>
                      <a:noFill/>
                    </a:lnR>
                    <a:lnT>
                      <a:noFill/>
                    </a:lnT>
                    <a:lnB>
                      <a:noFill/>
                    </a:lnB>
                  </a:tcPr>
                </a:tc>
                <a:tc>
                  <a:txBody>
                    <a:bodyPr/>
                    <a:lstStyle/>
                    <a:p>
                      <a:pPr algn="ctr" fontAlgn="ctr"/>
                      <a:endParaRPr lang="en-US" sz="700" b="0" i="0" u="none" strike="noStrike">
                        <a:solidFill>
                          <a:srgbClr val="000000"/>
                        </a:solidFill>
                        <a:latin typeface="Arial"/>
                      </a:endParaRPr>
                    </a:p>
                  </a:txBody>
                  <a:tcPr marL="7684" marR="7684" marT="7684" marB="0" anchor="ctr">
                    <a:lnL>
                      <a:noFill/>
                    </a:lnL>
                    <a:lnR>
                      <a:noFill/>
                    </a:lnR>
                    <a:lnT>
                      <a:noFill/>
                    </a:lnT>
                    <a:lnB>
                      <a:noFill/>
                    </a:lnB>
                  </a:tcPr>
                </a:tc>
                <a:tc>
                  <a:txBody>
                    <a:bodyPr/>
                    <a:lstStyle/>
                    <a:p>
                      <a:pPr algn="ctr" fontAlgn="ctr"/>
                      <a:endParaRPr lang="en-US" sz="700" b="0" i="0" u="none" strike="noStrike">
                        <a:solidFill>
                          <a:srgbClr val="000000"/>
                        </a:solidFill>
                        <a:latin typeface="Arial"/>
                      </a:endParaRPr>
                    </a:p>
                  </a:txBody>
                  <a:tcPr marL="7684" marR="7684" marT="7684" marB="0" anchor="ctr">
                    <a:lnL>
                      <a:noFill/>
                    </a:lnL>
                    <a:lnR>
                      <a:noFill/>
                    </a:lnR>
                    <a:lnT>
                      <a:noFill/>
                    </a:lnT>
                    <a:lnB>
                      <a:noFill/>
                    </a:lnB>
                  </a:tcPr>
                </a:tc>
                <a:tc>
                  <a:txBody>
                    <a:bodyPr/>
                    <a:lstStyle/>
                    <a:p>
                      <a:pPr algn="ctr" fontAlgn="ctr"/>
                      <a:endParaRPr lang="en-US" sz="700" b="0" i="0" u="none" strike="noStrike">
                        <a:solidFill>
                          <a:srgbClr val="000000"/>
                        </a:solidFill>
                        <a:latin typeface="Arial"/>
                      </a:endParaRPr>
                    </a:p>
                  </a:txBody>
                  <a:tcPr marL="7684" marR="7684" marT="7684" marB="0" anchor="ctr">
                    <a:lnL>
                      <a:noFill/>
                    </a:lnL>
                    <a:lnR>
                      <a:noFill/>
                    </a:lnR>
                    <a:lnT>
                      <a:noFill/>
                    </a:lnT>
                    <a:lnB>
                      <a:noFill/>
                    </a:lnB>
                  </a:tcPr>
                </a:tc>
                <a:tc>
                  <a:txBody>
                    <a:bodyPr/>
                    <a:lstStyle/>
                    <a:p>
                      <a:pPr algn="ctr" fontAlgn="ctr"/>
                      <a:endParaRPr lang="en-US" sz="700" b="0" i="0" u="none" strike="noStrike">
                        <a:solidFill>
                          <a:srgbClr val="000000"/>
                        </a:solidFill>
                        <a:latin typeface="Arial"/>
                      </a:endParaRPr>
                    </a:p>
                  </a:txBody>
                  <a:tcPr marL="7684" marR="7684" marT="7684" marB="0" anchor="ctr">
                    <a:lnL>
                      <a:noFill/>
                    </a:lnL>
                    <a:lnR>
                      <a:noFill/>
                    </a:lnR>
                    <a:lnT>
                      <a:noFill/>
                    </a:lnT>
                    <a:lnB>
                      <a:noFill/>
                    </a:lnB>
                  </a:tcPr>
                </a:tc>
                <a:tc>
                  <a:txBody>
                    <a:bodyPr/>
                    <a:lstStyle/>
                    <a:p>
                      <a:pPr algn="ctr" fontAlgn="ctr"/>
                      <a:endParaRPr lang="en-US" sz="700" b="0" i="0" u="none" strike="noStrike">
                        <a:solidFill>
                          <a:srgbClr val="000000"/>
                        </a:solidFill>
                        <a:latin typeface="Arial"/>
                      </a:endParaRPr>
                    </a:p>
                  </a:txBody>
                  <a:tcPr marL="7684" marR="7684" marT="7684" marB="0" anchor="ctr">
                    <a:lnL>
                      <a:noFill/>
                    </a:lnL>
                    <a:lnR>
                      <a:noFill/>
                    </a:lnR>
                    <a:lnT>
                      <a:noFill/>
                    </a:lnT>
                    <a:lnB>
                      <a:noFill/>
                    </a:lnB>
                  </a:tcPr>
                </a:tc>
                <a:tc>
                  <a:txBody>
                    <a:bodyPr/>
                    <a:lstStyle/>
                    <a:p>
                      <a:pPr algn="ctr" fontAlgn="ctr"/>
                      <a:endParaRPr lang="en-US" sz="700" b="0" i="0" u="none" strike="noStrike">
                        <a:solidFill>
                          <a:srgbClr val="000000"/>
                        </a:solidFill>
                        <a:latin typeface="Arial"/>
                      </a:endParaRPr>
                    </a:p>
                  </a:txBody>
                  <a:tcPr marL="7684" marR="7684" marT="7684" marB="0" anchor="ctr">
                    <a:lnL>
                      <a:noFill/>
                    </a:lnL>
                    <a:lnR>
                      <a:noFill/>
                    </a:lnR>
                    <a:lnT>
                      <a:noFill/>
                    </a:lnT>
                    <a:lnB>
                      <a:noFill/>
                    </a:lnB>
                  </a:tcPr>
                </a:tc>
                <a:tc>
                  <a:txBody>
                    <a:bodyPr/>
                    <a:lstStyle/>
                    <a:p>
                      <a:pPr algn="ctr" fontAlgn="ctr"/>
                      <a:endParaRPr lang="en-US" sz="700" b="0" i="0" u="none" strike="noStrike">
                        <a:solidFill>
                          <a:srgbClr val="000000"/>
                        </a:solidFill>
                        <a:latin typeface="Arial"/>
                      </a:endParaRPr>
                    </a:p>
                  </a:txBody>
                  <a:tcPr marL="7684" marR="7684" marT="7684" marB="0" anchor="ctr">
                    <a:lnL>
                      <a:noFill/>
                    </a:lnL>
                    <a:lnR>
                      <a:noFill/>
                    </a:lnR>
                    <a:lnT>
                      <a:noFill/>
                    </a:lnT>
                    <a:lnB>
                      <a:noFill/>
                    </a:lnB>
                  </a:tcPr>
                </a:tc>
              </a:tr>
              <a:tr h="122945">
                <a:tc>
                  <a:txBody>
                    <a:bodyPr/>
                    <a:lstStyle/>
                    <a:p>
                      <a:pPr algn="l" fontAlgn="ctr"/>
                      <a:r>
                        <a:rPr lang="en-US" sz="700" b="0" i="0" u="none" strike="noStrike">
                          <a:solidFill>
                            <a:srgbClr val="000000"/>
                          </a:solidFill>
                          <a:latin typeface="Arial"/>
                        </a:rPr>
                        <a:t>Option done (in rel. 2.1)</a:t>
                      </a:r>
                    </a:p>
                  </a:txBody>
                  <a:tcPr marL="7684" marR="7684" marT="76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latin typeface="Arial"/>
                        </a:rPr>
                        <a:t> </a:t>
                      </a:r>
                    </a:p>
                  </a:txBody>
                  <a:tcPr marL="7684" marR="7684" marT="76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prst="riblet"/>
                      <a:lightRig rig="flood" dir="t"/>
                    </a:cell3D>
                    <a:solidFill>
                      <a:srgbClr val="92D050"/>
                    </a:solidFill>
                  </a:tcPr>
                </a:tc>
                <a:tc>
                  <a:txBody>
                    <a:bodyPr/>
                    <a:lstStyle/>
                    <a:p>
                      <a:pPr algn="ctr" fontAlgn="ctr"/>
                      <a:endParaRPr lang="en-US" sz="700" b="0" i="0" u="none" strike="noStrike" dirty="0">
                        <a:solidFill>
                          <a:srgbClr val="000000"/>
                        </a:solidFill>
                        <a:latin typeface="Arial"/>
                      </a:endParaRPr>
                    </a:p>
                  </a:txBody>
                  <a:tcPr marL="7684" marR="7684" marT="7684"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US" sz="700" b="0" i="0" u="none" strike="noStrike">
                        <a:solidFill>
                          <a:srgbClr val="000000"/>
                        </a:solidFill>
                        <a:latin typeface="Arial"/>
                      </a:endParaRPr>
                    </a:p>
                  </a:txBody>
                  <a:tcPr marL="7684" marR="7684" marT="7684" marB="0" anchor="ctr">
                    <a:lnL>
                      <a:noFill/>
                    </a:lnL>
                    <a:lnR>
                      <a:noFill/>
                    </a:lnR>
                    <a:lnT>
                      <a:noFill/>
                    </a:lnT>
                    <a:lnB>
                      <a:noFill/>
                    </a:lnB>
                  </a:tcPr>
                </a:tc>
                <a:tc>
                  <a:txBody>
                    <a:bodyPr/>
                    <a:lstStyle/>
                    <a:p>
                      <a:pPr algn="ctr" fontAlgn="ctr"/>
                      <a:endParaRPr lang="en-US" sz="700" b="0" i="0" u="none" strike="noStrike">
                        <a:solidFill>
                          <a:srgbClr val="000000"/>
                        </a:solidFill>
                        <a:latin typeface="Arial"/>
                      </a:endParaRPr>
                    </a:p>
                  </a:txBody>
                  <a:tcPr marL="7684" marR="7684" marT="7684" marB="0" anchor="ctr">
                    <a:lnL>
                      <a:noFill/>
                    </a:lnL>
                    <a:lnR>
                      <a:noFill/>
                    </a:lnR>
                    <a:lnT>
                      <a:noFill/>
                    </a:lnT>
                    <a:lnB>
                      <a:noFill/>
                    </a:lnB>
                  </a:tcPr>
                </a:tc>
                <a:tc>
                  <a:txBody>
                    <a:bodyPr/>
                    <a:lstStyle/>
                    <a:p>
                      <a:pPr algn="ctr" fontAlgn="ctr"/>
                      <a:endParaRPr lang="en-US" sz="700" b="0" i="0" u="none" strike="noStrike">
                        <a:solidFill>
                          <a:srgbClr val="000000"/>
                        </a:solidFill>
                        <a:latin typeface="Arial"/>
                      </a:endParaRPr>
                    </a:p>
                  </a:txBody>
                  <a:tcPr marL="7684" marR="7684" marT="7684" marB="0" anchor="ctr">
                    <a:lnL>
                      <a:noFill/>
                    </a:lnL>
                    <a:lnR>
                      <a:noFill/>
                    </a:lnR>
                    <a:lnT>
                      <a:noFill/>
                    </a:lnT>
                    <a:lnB>
                      <a:noFill/>
                    </a:lnB>
                  </a:tcPr>
                </a:tc>
                <a:tc>
                  <a:txBody>
                    <a:bodyPr/>
                    <a:lstStyle/>
                    <a:p>
                      <a:pPr algn="ctr" fontAlgn="ctr"/>
                      <a:endParaRPr lang="en-US" sz="700" b="0" i="0" u="none" strike="noStrike">
                        <a:solidFill>
                          <a:srgbClr val="000000"/>
                        </a:solidFill>
                        <a:latin typeface="Arial"/>
                      </a:endParaRPr>
                    </a:p>
                  </a:txBody>
                  <a:tcPr marL="7684" marR="7684" marT="7684" marB="0" anchor="ctr">
                    <a:lnL>
                      <a:noFill/>
                    </a:lnL>
                    <a:lnR>
                      <a:noFill/>
                    </a:lnR>
                    <a:lnT>
                      <a:noFill/>
                    </a:lnT>
                    <a:lnB>
                      <a:noFill/>
                    </a:lnB>
                  </a:tcPr>
                </a:tc>
                <a:tc>
                  <a:txBody>
                    <a:bodyPr/>
                    <a:lstStyle/>
                    <a:p>
                      <a:pPr algn="ctr" fontAlgn="ctr"/>
                      <a:endParaRPr lang="en-US" sz="700" b="0" i="0" u="none" strike="noStrike">
                        <a:solidFill>
                          <a:srgbClr val="000000"/>
                        </a:solidFill>
                        <a:latin typeface="Arial"/>
                      </a:endParaRPr>
                    </a:p>
                  </a:txBody>
                  <a:tcPr marL="7684" marR="7684" marT="7684" marB="0" anchor="ctr">
                    <a:lnL>
                      <a:noFill/>
                    </a:lnL>
                    <a:lnR>
                      <a:noFill/>
                    </a:lnR>
                    <a:lnT>
                      <a:noFill/>
                    </a:lnT>
                    <a:lnB>
                      <a:noFill/>
                    </a:lnB>
                  </a:tcPr>
                </a:tc>
                <a:tc>
                  <a:txBody>
                    <a:bodyPr/>
                    <a:lstStyle/>
                    <a:p>
                      <a:pPr algn="ctr" fontAlgn="ctr"/>
                      <a:endParaRPr lang="en-US" sz="700" b="0" i="0" u="none" strike="noStrike">
                        <a:solidFill>
                          <a:srgbClr val="000000"/>
                        </a:solidFill>
                        <a:latin typeface="Arial"/>
                      </a:endParaRPr>
                    </a:p>
                  </a:txBody>
                  <a:tcPr marL="7684" marR="7684" marT="7684" marB="0" anchor="ctr">
                    <a:lnL>
                      <a:noFill/>
                    </a:lnL>
                    <a:lnR>
                      <a:noFill/>
                    </a:lnR>
                    <a:lnT>
                      <a:noFill/>
                    </a:lnT>
                    <a:lnB>
                      <a:noFill/>
                    </a:lnB>
                  </a:tcPr>
                </a:tc>
                <a:tc>
                  <a:txBody>
                    <a:bodyPr/>
                    <a:lstStyle/>
                    <a:p>
                      <a:pPr algn="ctr" fontAlgn="ctr"/>
                      <a:endParaRPr lang="en-US" sz="700" b="0" i="0" u="none" strike="noStrike">
                        <a:solidFill>
                          <a:srgbClr val="000000"/>
                        </a:solidFill>
                        <a:latin typeface="Arial"/>
                      </a:endParaRPr>
                    </a:p>
                  </a:txBody>
                  <a:tcPr marL="7684" marR="7684" marT="7684" marB="0" anchor="ctr">
                    <a:lnL>
                      <a:noFill/>
                    </a:lnL>
                    <a:lnR>
                      <a:noFill/>
                    </a:lnR>
                    <a:lnT>
                      <a:noFill/>
                    </a:lnT>
                    <a:lnB>
                      <a:noFill/>
                    </a:lnB>
                  </a:tcPr>
                </a:tc>
                <a:tc>
                  <a:txBody>
                    <a:bodyPr/>
                    <a:lstStyle/>
                    <a:p>
                      <a:pPr algn="ctr" fontAlgn="ctr"/>
                      <a:endParaRPr lang="en-US" sz="700" b="0" i="0" u="none" strike="noStrike" dirty="0">
                        <a:solidFill>
                          <a:srgbClr val="000000"/>
                        </a:solidFill>
                        <a:latin typeface="Arial"/>
                      </a:endParaRPr>
                    </a:p>
                  </a:txBody>
                  <a:tcPr marL="7684" marR="7684" marT="7684" marB="0" anchor="ctr">
                    <a:lnL>
                      <a:noFill/>
                    </a:lnL>
                    <a:lnR>
                      <a:noFill/>
                    </a:lnR>
                    <a:lnT>
                      <a:noFill/>
                    </a:lnT>
                    <a:lnB>
                      <a:noFill/>
                    </a:lnB>
                  </a:tcPr>
                </a:tc>
                <a:tc>
                  <a:txBody>
                    <a:bodyPr/>
                    <a:lstStyle/>
                    <a:p>
                      <a:pPr algn="ctr" fontAlgn="ctr"/>
                      <a:endParaRPr lang="en-US" sz="700" b="0" i="0" u="none" strike="noStrike">
                        <a:solidFill>
                          <a:srgbClr val="000000"/>
                        </a:solidFill>
                        <a:latin typeface="Arial"/>
                      </a:endParaRPr>
                    </a:p>
                  </a:txBody>
                  <a:tcPr marL="7684" marR="7684" marT="7684" marB="0" anchor="ctr">
                    <a:lnL>
                      <a:noFill/>
                    </a:lnL>
                    <a:lnR>
                      <a:noFill/>
                    </a:lnR>
                    <a:lnT>
                      <a:noFill/>
                    </a:lnT>
                    <a:lnB>
                      <a:noFill/>
                    </a:lnB>
                  </a:tcPr>
                </a:tc>
                <a:tc>
                  <a:txBody>
                    <a:bodyPr/>
                    <a:lstStyle/>
                    <a:p>
                      <a:pPr algn="ctr" fontAlgn="ctr"/>
                      <a:endParaRPr lang="en-US" sz="700" b="0" i="0" u="none" strike="noStrike">
                        <a:solidFill>
                          <a:srgbClr val="000000"/>
                        </a:solidFill>
                        <a:latin typeface="Arial"/>
                      </a:endParaRPr>
                    </a:p>
                  </a:txBody>
                  <a:tcPr marL="7684" marR="7684" marT="7684" marB="0" anchor="ctr">
                    <a:lnL>
                      <a:noFill/>
                    </a:lnL>
                    <a:lnR>
                      <a:noFill/>
                    </a:lnR>
                    <a:lnT>
                      <a:noFill/>
                    </a:lnT>
                    <a:lnB>
                      <a:noFill/>
                    </a:lnB>
                  </a:tcPr>
                </a:tc>
                <a:tc>
                  <a:txBody>
                    <a:bodyPr/>
                    <a:lstStyle/>
                    <a:p>
                      <a:pPr algn="ctr" fontAlgn="ctr"/>
                      <a:endParaRPr lang="en-US" sz="700" b="0" i="0" u="none" strike="noStrike">
                        <a:solidFill>
                          <a:srgbClr val="000000"/>
                        </a:solidFill>
                        <a:latin typeface="Arial"/>
                      </a:endParaRPr>
                    </a:p>
                  </a:txBody>
                  <a:tcPr marL="7684" marR="7684" marT="7684" marB="0" anchor="ctr">
                    <a:lnL>
                      <a:noFill/>
                    </a:lnL>
                    <a:lnR>
                      <a:noFill/>
                    </a:lnR>
                    <a:lnT>
                      <a:noFill/>
                    </a:lnT>
                    <a:lnB>
                      <a:noFill/>
                    </a:lnB>
                  </a:tcPr>
                </a:tc>
                <a:tc>
                  <a:txBody>
                    <a:bodyPr/>
                    <a:lstStyle/>
                    <a:p>
                      <a:pPr algn="ctr" fontAlgn="ctr"/>
                      <a:endParaRPr lang="en-US" sz="700" b="0" i="0" u="none" strike="noStrike">
                        <a:solidFill>
                          <a:srgbClr val="000000"/>
                        </a:solidFill>
                        <a:latin typeface="Arial"/>
                      </a:endParaRPr>
                    </a:p>
                  </a:txBody>
                  <a:tcPr marL="7684" marR="7684" marT="7684" marB="0" anchor="ctr">
                    <a:lnL>
                      <a:noFill/>
                    </a:lnL>
                    <a:lnR>
                      <a:noFill/>
                    </a:lnR>
                    <a:lnT>
                      <a:noFill/>
                    </a:lnT>
                    <a:lnB>
                      <a:noFill/>
                    </a:lnB>
                  </a:tcPr>
                </a:tc>
                <a:tc>
                  <a:txBody>
                    <a:bodyPr/>
                    <a:lstStyle/>
                    <a:p>
                      <a:pPr algn="ctr" fontAlgn="ctr"/>
                      <a:endParaRPr lang="en-US" sz="700" b="0" i="0" u="none" strike="noStrike">
                        <a:solidFill>
                          <a:srgbClr val="000000"/>
                        </a:solidFill>
                        <a:latin typeface="Arial"/>
                      </a:endParaRPr>
                    </a:p>
                  </a:txBody>
                  <a:tcPr marL="7684" marR="7684" marT="7684" marB="0" anchor="ctr">
                    <a:lnL>
                      <a:noFill/>
                    </a:lnL>
                    <a:lnR>
                      <a:noFill/>
                    </a:lnR>
                    <a:lnT>
                      <a:noFill/>
                    </a:lnT>
                    <a:lnB>
                      <a:noFill/>
                    </a:lnB>
                  </a:tcPr>
                </a:tc>
              </a:tr>
              <a:tr h="122945">
                <a:tc>
                  <a:txBody>
                    <a:bodyPr/>
                    <a:lstStyle/>
                    <a:p>
                      <a:pPr algn="l" fontAlgn="ctr"/>
                      <a:r>
                        <a:rPr lang="en-US" sz="700" b="0" i="0" u="none" strike="noStrike">
                          <a:solidFill>
                            <a:srgbClr val="000000"/>
                          </a:solidFill>
                          <a:latin typeface="Arial"/>
                        </a:rPr>
                        <a:t>Option possible</a:t>
                      </a:r>
                    </a:p>
                  </a:txBody>
                  <a:tcPr marL="7684" marR="7684" marT="76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latin typeface="Arial"/>
                        </a:rPr>
                        <a:t> </a:t>
                      </a:r>
                    </a:p>
                  </a:txBody>
                  <a:tcPr marL="7684" marR="7684" marT="76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prst="riblet"/>
                      <a:lightRig rig="flood" dir="t"/>
                    </a:cell3D>
                    <a:solidFill>
                      <a:srgbClr val="FFFF00"/>
                    </a:solidFill>
                  </a:tcPr>
                </a:tc>
                <a:tc>
                  <a:txBody>
                    <a:bodyPr/>
                    <a:lstStyle/>
                    <a:p>
                      <a:pPr algn="ctr" fontAlgn="ctr"/>
                      <a:endParaRPr lang="en-US" sz="700" b="0" i="0" u="none" strike="noStrike">
                        <a:solidFill>
                          <a:srgbClr val="000000"/>
                        </a:solidFill>
                        <a:latin typeface="Arial"/>
                      </a:endParaRPr>
                    </a:p>
                  </a:txBody>
                  <a:tcPr marL="7684" marR="7684" marT="7684"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US" sz="700" b="0" i="0" u="none" strike="noStrike">
                        <a:solidFill>
                          <a:srgbClr val="000000"/>
                        </a:solidFill>
                        <a:latin typeface="Arial"/>
                      </a:endParaRPr>
                    </a:p>
                  </a:txBody>
                  <a:tcPr marL="7684" marR="7684" marT="7684" marB="0" anchor="ctr">
                    <a:lnL>
                      <a:noFill/>
                    </a:lnL>
                    <a:lnR>
                      <a:noFill/>
                    </a:lnR>
                    <a:lnT>
                      <a:noFill/>
                    </a:lnT>
                    <a:lnB>
                      <a:noFill/>
                    </a:lnB>
                  </a:tcPr>
                </a:tc>
                <a:tc>
                  <a:txBody>
                    <a:bodyPr/>
                    <a:lstStyle/>
                    <a:p>
                      <a:pPr algn="ctr" fontAlgn="ctr"/>
                      <a:endParaRPr lang="en-US" sz="700" b="0" i="0" u="none" strike="noStrike">
                        <a:solidFill>
                          <a:srgbClr val="000000"/>
                        </a:solidFill>
                        <a:latin typeface="Arial"/>
                      </a:endParaRPr>
                    </a:p>
                  </a:txBody>
                  <a:tcPr marL="7684" marR="7684" marT="7684" marB="0" anchor="ctr">
                    <a:lnL>
                      <a:noFill/>
                    </a:lnL>
                    <a:lnR>
                      <a:noFill/>
                    </a:lnR>
                    <a:lnT>
                      <a:noFill/>
                    </a:lnT>
                    <a:lnB>
                      <a:noFill/>
                    </a:lnB>
                  </a:tcPr>
                </a:tc>
                <a:tc>
                  <a:txBody>
                    <a:bodyPr/>
                    <a:lstStyle/>
                    <a:p>
                      <a:pPr algn="ctr" fontAlgn="ctr"/>
                      <a:endParaRPr lang="en-US" sz="700" b="0" i="0" u="none" strike="noStrike">
                        <a:solidFill>
                          <a:srgbClr val="000000"/>
                        </a:solidFill>
                        <a:latin typeface="Arial"/>
                      </a:endParaRPr>
                    </a:p>
                  </a:txBody>
                  <a:tcPr marL="7684" marR="7684" marT="7684" marB="0" anchor="ctr">
                    <a:lnL>
                      <a:noFill/>
                    </a:lnL>
                    <a:lnR>
                      <a:noFill/>
                    </a:lnR>
                    <a:lnT>
                      <a:noFill/>
                    </a:lnT>
                    <a:lnB>
                      <a:noFill/>
                    </a:lnB>
                  </a:tcPr>
                </a:tc>
                <a:tc>
                  <a:txBody>
                    <a:bodyPr/>
                    <a:lstStyle/>
                    <a:p>
                      <a:pPr algn="ctr" fontAlgn="ctr"/>
                      <a:endParaRPr lang="en-US" sz="700" b="0" i="0" u="none" strike="noStrike">
                        <a:solidFill>
                          <a:srgbClr val="000000"/>
                        </a:solidFill>
                        <a:latin typeface="Arial"/>
                      </a:endParaRPr>
                    </a:p>
                  </a:txBody>
                  <a:tcPr marL="7684" marR="7684" marT="7684" marB="0" anchor="ctr">
                    <a:lnL>
                      <a:noFill/>
                    </a:lnL>
                    <a:lnR>
                      <a:noFill/>
                    </a:lnR>
                    <a:lnT>
                      <a:noFill/>
                    </a:lnT>
                    <a:lnB>
                      <a:noFill/>
                    </a:lnB>
                  </a:tcPr>
                </a:tc>
                <a:tc>
                  <a:txBody>
                    <a:bodyPr/>
                    <a:lstStyle/>
                    <a:p>
                      <a:pPr algn="ctr" fontAlgn="ctr"/>
                      <a:endParaRPr lang="en-US" sz="700" b="0" i="0" u="none" strike="noStrike">
                        <a:solidFill>
                          <a:srgbClr val="000000"/>
                        </a:solidFill>
                        <a:latin typeface="Arial"/>
                      </a:endParaRPr>
                    </a:p>
                  </a:txBody>
                  <a:tcPr marL="7684" marR="7684" marT="7684" marB="0" anchor="ctr">
                    <a:lnL>
                      <a:noFill/>
                    </a:lnL>
                    <a:lnR>
                      <a:noFill/>
                    </a:lnR>
                    <a:lnT>
                      <a:noFill/>
                    </a:lnT>
                    <a:lnB>
                      <a:noFill/>
                    </a:lnB>
                  </a:tcPr>
                </a:tc>
                <a:tc>
                  <a:txBody>
                    <a:bodyPr/>
                    <a:lstStyle/>
                    <a:p>
                      <a:pPr algn="ctr" fontAlgn="ctr"/>
                      <a:endParaRPr lang="en-US" sz="700" b="0" i="0" u="none" strike="noStrike">
                        <a:solidFill>
                          <a:srgbClr val="000000"/>
                        </a:solidFill>
                        <a:latin typeface="Arial"/>
                      </a:endParaRPr>
                    </a:p>
                  </a:txBody>
                  <a:tcPr marL="7684" marR="7684" marT="7684" marB="0" anchor="ctr">
                    <a:lnL>
                      <a:noFill/>
                    </a:lnL>
                    <a:lnR>
                      <a:noFill/>
                    </a:lnR>
                    <a:lnT>
                      <a:noFill/>
                    </a:lnT>
                    <a:lnB>
                      <a:noFill/>
                    </a:lnB>
                  </a:tcPr>
                </a:tc>
                <a:tc>
                  <a:txBody>
                    <a:bodyPr/>
                    <a:lstStyle/>
                    <a:p>
                      <a:pPr algn="ctr" fontAlgn="ctr"/>
                      <a:endParaRPr lang="en-US" sz="700" b="0" i="0" u="none" strike="noStrike">
                        <a:solidFill>
                          <a:srgbClr val="000000"/>
                        </a:solidFill>
                        <a:latin typeface="Arial"/>
                      </a:endParaRPr>
                    </a:p>
                  </a:txBody>
                  <a:tcPr marL="7684" marR="7684" marT="7684" marB="0" anchor="ctr">
                    <a:lnL>
                      <a:noFill/>
                    </a:lnL>
                    <a:lnR>
                      <a:noFill/>
                    </a:lnR>
                    <a:lnT>
                      <a:noFill/>
                    </a:lnT>
                    <a:lnB>
                      <a:noFill/>
                    </a:lnB>
                  </a:tcPr>
                </a:tc>
                <a:tc>
                  <a:txBody>
                    <a:bodyPr/>
                    <a:lstStyle/>
                    <a:p>
                      <a:pPr algn="ctr" fontAlgn="ctr"/>
                      <a:endParaRPr lang="en-US" sz="700" b="0" i="0" u="none" strike="noStrike">
                        <a:solidFill>
                          <a:srgbClr val="000000"/>
                        </a:solidFill>
                        <a:latin typeface="Arial"/>
                      </a:endParaRPr>
                    </a:p>
                  </a:txBody>
                  <a:tcPr marL="7684" marR="7684" marT="7684" marB="0" anchor="ctr">
                    <a:lnL>
                      <a:noFill/>
                    </a:lnL>
                    <a:lnR>
                      <a:noFill/>
                    </a:lnR>
                    <a:lnT>
                      <a:noFill/>
                    </a:lnT>
                    <a:lnB>
                      <a:noFill/>
                    </a:lnB>
                  </a:tcPr>
                </a:tc>
                <a:tc>
                  <a:txBody>
                    <a:bodyPr/>
                    <a:lstStyle/>
                    <a:p>
                      <a:pPr algn="ctr" fontAlgn="ctr"/>
                      <a:endParaRPr lang="en-US" sz="700" b="0" i="0" u="none" strike="noStrike">
                        <a:solidFill>
                          <a:srgbClr val="000000"/>
                        </a:solidFill>
                        <a:latin typeface="Arial"/>
                      </a:endParaRPr>
                    </a:p>
                  </a:txBody>
                  <a:tcPr marL="7684" marR="7684" marT="7684" marB="0" anchor="ctr">
                    <a:lnL>
                      <a:noFill/>
                    </a:lnL>
                    <a:lnR>
                      <a:noFill/>
                    </a:lnR>
                    <a:lnT>
                      <a:noFill/>
                    </a:lnT>
                    <a:lnB>
                      <a:noFill/>
                    </a:lnB>
                  </a:tcPr>
                </a:tc>
                <a:tc>
                  <a:txBody>
                    <a:bodyPr/>
                    <a:lstStyle/>
                    <a:p>
                      <a:pPr algn="ctr" fontAlgn="ctr"/>
                      <a:endParaRPr lang="en-US" sz="700" b="0" i="0" u="none" strike="noStrike">
                        <a:solidFill>
                          <a:srgbClr val="000000"/>
                        </a:solidFill>
                        <a:latin typeface="Arial"/>
                      </a:endParaRPr>
                    </a:p>
                  </a:txBody>
                  <a:tcPr marL="7684" marR="7684" marT="7684" marB="0" anchor="ctr">
                    <a:lnL>
                      <a:noFill/>
                    </a:lnL>
                    <a:lnR>
                      <a:noFill/>
                    </a:lnR>
                    <a:lnT>
                      <a:noFill/>
                    </a:lnT>
                    <a:lnB>
                      <a:noFill/>
                    </a:lnB>
                  </a:tcPr>
                </a:tc>
                <a:tc>
                  <a:txBody>
                    <a:bodyPr/>
                    <a:lstStyle/>
                    <a:p>
                      <a:pPr algn="ctr" fontAlgn="ctr"/>
                      <a:endParaRPr lang="en-US" sz="700" b="0" i="0" u="none" strike="noStrike">
                        <a:solidFill>
                          <a:srgbClr val="000000"/>
                        </a:solidFill>
                        <a:latin typeface="Arial"/>
                      </a:endParaRPr>
                    </a:p>
                  </a:txBody>
                  <a:tcPr marL="7684" marR="7684" marT="7684" marB="0" anchor="ctr">
                    <a:lnL>
                      <a:noFill/>
                    </a:lnL>
                    <a:lnR>
                      <a:noFill/>
                    </a:lnR>
                    <a:lnT>
                      <a:noFill/>
                    </a:lnT>
                    <a:lnB>
                      <a:noFill/>
                    </a:lnB>
                  </a:tcPr>
                </a:tc>
                <a:tc>
                  <a:txBody>
                    <a:bodyPr/>
                    <a:lstStyle/>
                    <a:p>
                      <a:pPr algn="ctr" fontAlgn="ctr"/>
                      <a:endParaRPr lang="en-US" sz="700" b="0" i="0" u="none" strike="noStrike">
                        <a:solidFill>
                          <a:srgbClr val="000000"/>
                        </a:solidFill>
                        <a:latin typeface="Arial"/>
                      </a:endParaRPr>
                    </a:p>
                  </a:txBody>
                  <a:tcPr marL="7684" marR="7684" marT="7684" marB="0" anchor="ctr">
                    <a:lnL>
                      <a:noFill/>
                    </a:lnL>
                    <a:lnR>
                      <a:noFill/>
                    </a:lnR>
                    <a:lnT>
                      <a:noFill/>
                    </a:lnT>
                    <a:lnB>
                      <a:noFill/>
                    </a:lnB>
                  </a:tcPr>
                </a:tc>
                <a:tc>
                  <a:txBody>
                    <a:bodyPr/>
                    <a:lstStyle/>
                    <a:p>
                      <a:pPr algn="ctr" fontAlgn="ctr"/>
                      <a:endParaRPr lang="en-US" sz="700" b="0" i="0" u="none" strike="noStrike">
                        <a:solidFill>
                          <a:srgbClr val="000000"/>
                        </a:solidFill>
                        <a:latin typeface="Arial"/>
                      </a:endParaRPr>
                    </a:p>
                  </a:txBody>
                  <a:tcPr marL="7684" marR="7684" marT="7684" marB="0" anchor="ctr">
                    <a:lnL>
                      <a:noFill/>
                    </a:lnL>
                    <a:lnR>
                      <a:noFill/>
                    </a:lnR>
                    <a:lnT>
                      <a:noFill/>
                    </a:lnT>
                    <a:lnB>
                      <a:noFill/>
                    </a:lnB>
                  </a:tcPr>
                </a:tc>
              </a:tr>
              <a:tr h="122945">
                <a:tc>
                  <a:txBody>
                    <a:bodyPr/>
                    <a:lstStyle/>
                    <a:p>
                      <a:pPr algn="l" fontAlgn="ctr"/>
                      <a:r>
                        <a:rPr lang="en-US" sz="700" b="0" i="0" u="none" strike="noStrike">
                          <a:solidFill>
                            <a:srgbClr val="000000"/>
                          </a:solidFill>
                          <a:latin typeface="Arial"/>
                        </a:rPr>
                        <a:t>Not supported by MQX</a:t>
                      </a:r>
                    </a:p>
                  </a:txBody>
                  <a:tcPr marL="7684" marR="7684" marT="76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latin typeface="Arial"/>
                        </a:rPr>
                        <a:t> </a:t>
                      </a:r>
                    </a:p>
                  </a:txBody>
                  <a:tcPr marL="7684" marR="7684" marT="76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prst="riblet"/>
                      <a:lightRig rig="flood" dir="t"/>
                    </a:cell3D>
                    <a:solidFill>
                      <a:srgbClr val="FFC000"/>
                    </a:solidFill>
                  </a:tcPr>
                </a:tc>
                <a:tc>
                  <a:txBody>
                    <a:bodyPr/>
                    <a:lstStyle/>
                    <a:p>
                      <a:pPr algn="ctr" fontAlgn="ctr"/>
                      <a:endParaRPr lang="en-US" sz="700" b="0" i="0" u="none" strike="noStrike">
                        <a:solidFill>
                          <a:srgbClr val="000000"/>
                        </a:solidFill>
                        <a:latin typeface="Arial"/>
                      </a:endParaRPr>
                    </a:p>
                  </a:txBody>
                  <a:tcPr marL="7684" marR="7684" marT="7684"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US" sz="700" b="0" i="0" u="none" strike="noStrike">
                        <a:solidFill>
                          <a:srgbClr val="000000"/>
                        </a:solidFill>
                        <a:latin typeface="Arial"/>
                      </a:endParaRPr>
                    </a:p>
                  </a:txBody>
                  <a:tcPr marL="7684" marR="7684" marT="7684" marB="0" anchor="ctr">
                    <a:lnL>
                      <a:noFill/>
                    </a:lnL>
                    <a:lnR>
                      <a:noFill/>
                    </a:lnR>
                    <a:lnT>
                      <a:noFill/>
                    </a:lnT>
                    <a:lnB>
                      <a:noFill/>
                    </a:lnB>
                  </a:tcPr>
                </a:tc>
                <a:tc>
                  <a:txBody>
                    <a:bodyPr/>
                    <a:lstStyle/>
                    <a:p>
                      <a:pPr algn="ctr" fontAlgn="ctr"/>
                      <a:endParaRPr lang="en-US" sz="700" b="0" i="0" u="none" strike="noStrike">
                        <a:solidFill>
                          <a:srgbClr val="000000"/>
                        </a:solidFill>
                        <a:latin typeface="Arial"/>
                      </a:endParaRPr>
                    </a:p>
                  </a:txBody>
                  <a:tcPr marL="7684" marR="7684" marT="7684" marB="0" anchor="ctr">
                    <a:lnL>
                      <a:noFill/>
                    </a:lnL>
                    <a:lnR>
                      <a:noFill/>
                    </a:lnR>
                    <a:lnT>
                      <a:noFill/>
                    </a:lnT>
                    <a:lnB>
                      <a:noFill/>
                    </a:lnB>
                  </a:tcPr>
                </a:tc>
                <a:tc>
                  <a:txBody>
                    <a:bodyPr/>
                    <a:lstStyle/>
                    <a:p>
                      <a:pPr algn="ctr" fontAlgn="ctr"/>
                      <a:endParaRPr lang="en-US" sz="700" b="0" i="0" u="none" strike="noStrike">
                        <a:solidFill>
                          <a:srgbClr val="000000"/>
                        </a:solidFill>
                        <a:latin typeface="Arial"/>
                      </a:endParaRPr>
                    </a:p>
                  </a:txBody>
                  <a:tcPr marL="7684" marR="7684" marT="7684" marB="0" anchor="ctr">
                    <a:lnL>
                      <a:noFill/>
                    </a:lnL>
                    <a:lnR>
                      <a:noFill/>
                    </a:lnR>
                    <a:lnT>
                      <a:noFill/>
                    </a:lnT>
                    <a:lnB>
                      <a:noFill/>
                    </a:lnB>
                  </a:tcPr>
                </a:tc>
                <a:tc>
                  <a:txBody>
                    <a:bodyPr/>
                    <a:lstStyle/>
                    <a:p>
                      <a:pPr algn="ctr" fontAlgn="ctr"/>
                      <a:endParaRPr lang="en-US" sz="700" b="0" i="0" u="none" strike="noStrike">
                        <a:solidFill>
                          <a:srgbClr val="000000"/>
                        </a:solidFill>
                        <a:latin typeface="Arial"/>
                      </a:endParaRPr>
                    </a:p>
                  </a:txBody>
                  <a:tcPr marL="7684" marR="7684" marT="7684" marB="0" anchor="ctr">
                    <a:lnL>
                      <a:noFill/>
                    </a:lnL>
                    <a:lnR>
                      <a:noFill/>
                    </a:lnR>
                    <a:lnT>
                      <a:noFill/>
                    </a:lnT>
                    <a:lnB>
                      <a:noFill/>
                    </a:lnB>
                  </a:tcPr>
                </a:tc>
                <a:tc>
                  <a:txBody>
                    <a:bodyPr/>
                    <a:lstStyle/>
                    <a:p>
                      <a:pPr algn="ctr" fontAlgn="ctr"/>
                      <a:endParaRPr lang="en-US" sz="700" b="0" i="0" u="none" strike="noStrike" dirty="0">
                        <a:solidFill>
                          <a:srgbClr val="000000"/>
                        </a:solidFill>
                        <a:latin typeface="Arial"/>
                      </a:endParaRPr>
                    </a:p>
                  </a:txBody>
                  <a:tcPr marL="7684" marR="7684" marT="7684" marB="0" anchor="ctr">
                    <a:lnL>
                      <a:noFill/>
                    </a:lnL>
                    <a:lnR>
                      <a:noFill/>
                    </a:lnR>
                    <a:lnT>
                      <a:noFill/>
                    </a:lnT>
                    <a:lnB>
                      <a:noFill/>
                    </a:lnB>
                  </a:tcPr>
                </a:tc>
                <a:tc>
                  <a:txBody>
                    <a:bodyPr/>
                    <a:lstStyle/>
                    <a:p>
                      <a:pPr algn="ctr" fontAlgn="ctr"/>
                      <a:endParaRPr lang="en-US" sz="700" b="0" i="0" u="none" strike="noStrike">
                        <a:solidFill>
                          <a:srgbClr val="000000"/>
                        </a:solidFill>
                        <a:latin typeface="Arial"/>
                      </a:endParaRPr>
                    </a:p>
                  </a:txBody>
                  <a:tcPr marL="7684" marR="7684" marT="7684" marB="0" anchor="ctr">
                    <a:lnL>
                      <a:noFill/>
                    </a:lnL>
                    <a:lnR>
                      <a:noFill/>
                    </a:lnR>
                    <a:lnT>
                      <a:noFill/>
                    </a:lnT>
                    <a:lnB>
                      <a:noFill/>
                    </a:lnB>
                  </a:tcPr>
                </a:tc>
                <a:tc>
                  <a:txBody>
                    <a:bodyPr/>
                    <a:lstStyle/>
                    <a:p>
                      <a:pPr algn="ctr" fontAlgn="ctr"/>
                      <a:endParaRPr lang="en-US" sz="700" b="0" i="0" u="none" strike="noStrike">
                        <a:solidFill>
                          <a:srgbClr val="000000"/>
                        </a:solidFill>
                        <a:latin typeface="Arial"/>
                      </a:endParaRPr>
                    </a:p>
                  </a:txBody>
                  <a:tcPr marL="7684" marR="7684" marT="7684" marB="0" anchor="ctr">
                    <a:lnL>
                      <a:noFill/>
                    </a:lnL>
                    <a:lnR>
                      <a:noFill/>
                    </a:lnR>
                    <a:lnT>
                      <a:noFill/>
                    </a:lnT>
                    <a:lnB>
                      <a:noFill/>
                    </a:lnB>
                  </a:tcPr>
                </a:tc>
                <a:tc>
                  <a:txBody>
                    <a:bodyPr/>
                    <a:lstStyle/>
                    <a:p>
                      <a:pPr algn="ctr" fontAlgn="ctr"/>
                      <a:endParaRPr lang="en-US" sz="700" b="0" i="0" u="none" strike="noStrike">
                        <a:solidFill>
                          <a:srgbClr val="000000"/>
                        </a:solidFill>
                        <a:latin typeface="Arial"/>
                      </a:endParaRPr>
                    </a:p>
                  </a:txBody>
                  <a:tcPr marL="7684" marR="7684" marT="7684" marB="0" anchor="ctr">
                    <a:lnL>
                      <a:noFill/>
                    </a:lnL>
                    <a:lnR>
                      <a:noFill/>
                    </a:lnR>
                    <a:lnT>
                      <a:noFill/>
                    </a:lnT>
                    <a:lnB>
                      <a:noFill/>
                    </a:lnB>
                  </a:tcPr>
                </a:tc>
                <a:tc>
                  <a:txBody>
                    <a:bodyPr/>
                    <a:lstStyle/>
                    <a:p>
                      <a:pPr algn="ctr" fontAlgn="ctr"/>
                      <a:endParaRPr lang="en-US" sz="700" b="0" i="0" u="none" strike="noStrike">
                        <a:solidFill>
                          <a:srgbClr val="000000"/>
                        </a:solidFill>
                        <a:latin typeface="Arial"/>
                      </a:endParaRPr>
                    </a:p>
                  </a:txBody>
                  <a:tcPr marL="7684" marR="7684" marT="7684" marB="0" anchor="ctr">
                    <a:lnL>
                      <a:noFill/>
                    </a:lnL>
                    <a:lnR>
                      <a:noFill/>
                    </a:lnR>
                    <a:lnT>
                      <a:noFill/>
                    </a:lnT>
                    <a:lnB>
                      <a:noFill/>
                    </a:lnB>
                  </a:tcPr>
                </a:tc>
                <a:tc>
                  <a:txBody>
                    <a:bodyPr/>
                    <a:lstStyle/>
                    <a:p>
                      <a:pPr algn="ctr" fontAlgn="ctr"/>
                      <a:endParaRPr lang="en-US" sz="700" b="0" i="0" u="none" strike="noStrike">
                        <a:solidFill>
                          <a:srgbClr val="000000"/>
                        </a:solidFill>
                        <a:latin typeface="Arial"/>
                      </a:endParaRPr>
                    </a:p>
                  </a:txBody>
                  <a:tcPr marL="7684" marR="7684" marT="7684" marB="0" anchor="ctr">
                    <a:lnL>
                      <a:noFill/>
                    </a:lnL>
                    <a:lnR>
                      <a:noFill/>
                    </a:lnR>
                    <a:lnT>
                      <a:noFill/>
                    </a:lnT>
                    <a:lnB>
                      <a:noFill/>
                    </a:lnB>
                  </a:tcPr>
                </a:tc>
                <a:tc>
                  <a:txBody>
                    <a:bodyPr/>
                    <a:lstStyle/>
                    <a:p>
                      <a:pPr algn="ctr" fontAlgn="ctr"/>
                      <a:endParaRPr lang="en-US" sz="700" b="0" i="0" u="none" strike="noStrike">
                        <a:solidFill>
                          <a:srgbClr val="000000"/>
                        </a:solidFill>
                        <a:latin typeface="Arial"/>
                      </a:endParaRPr>
                    </a:p>
                  </a:txBody>
                  <a:tcPr marL="7684" marR="7684" marT="7684" marB="0" anchor="ctr">
                    <a:lnL>
                      <a:noFill/>
                    </a:lnL>
                    <a:lnR>
                      <a:noFill/>
                    </a:lnR>
                    <a:lnT>
                      <a:noFill/>
                    </a:lnT>
                    <a:lnB>
                      <a:noFill/>
                    </a:lnB>
                  </a:tcPr>
                </a:tc>
                <a:tc>
                  <a:txBody>
                    <a:bodyPr/>
                    <a:lstStyle/>
                    <a:p>
                      <a:pPr algn="ctr" fontAlgn="ctr"/>
                      <a:endParaRPr lang="en-US" sz="700" b="0" i="0" u="none" strike="noStrike">
                        <a:solidFill>
                          <a:srgbClr val="000000"/>
                        </a:solidFill>
                        <a:latin typeface="Arial"/>
                      </a:endParaRPr>
                    </a:p>
                  </a:txBody>
                  <a:tcPr marL="7684" marR="7684" marT="7684" marB="0" anchor="ctr">
                    <a:lnL>
                      <a:noFill/>
                    </a:lnL>
                    <a:lnR>
                      <a:noFill/>
                    </a:lnR>
                    <a:lnT>
                      <a:noFill/>
                    </a:lnT>
                    <a:lnB>
                      <a:noFill/>
                    </a:lnB>
                  </a:tcPr>
                </a:tc>
                <a:tc>
                  <a:txBody>
                    <a:bodyPr/>
                    <a:lstStyle/>
                    <a:p>
                      <a:pPr algn="ctr" fontAlgn="ctr"/>
                      <a:endParaRPr lang="en-US" sz="700" b="0" i="0" u="none" strike="noStrike">
                        <a:solidFill>
                          <a:srgbClr val="000000"/>
                        </a:solidFill>
                        <a:latin typeface="Arial"/>
                      </a:endParaRPr>
                    </a:p>
                  </a:txBody>
                  <a:tcPr marL="7684" marR="7684" marT="7684" marB="0" anchor="ctr">
                    <a:lnL>
                      <a:noFill/>
                    </a:lnL>
                    <a:lnR>
                      <a:noFill/>
                    </a:lnR>
                    <a:lnT>
                      <a:noFill/>
                    </a:lnT>
                    <a:lnB>
                      <a:noFill/>
                    </a:lnB>
                  </a:tcPr>
                </a:tc>
              </a:tr>
              <a:tr h="130629">
                <a:tc>
                  <a:txBody>
                    <a:bodyPr/>
                    <a:lstStyle/>
                    <a:p>
                      <a:pPr algn="l" fontAlgn="ctr"/>
                      <a:r>
                        <a:rPr lang="en-US" sz="700" b="0" i="0" u="none" strike="noStrike">
                          <a:solidFill>
                            <a:srgbClr val="000000"/>
                          </a:solidFill>
                          <a:latin typeface="Arial"/>
                        </a:rPr>
                        <a:t>Not applicable</a:t>
                      </a:r>
                    </a:p>
                  </a:txBody>
                  <a:tcPr marL="7684" marR="7684" marT="76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latin typeface="Arial"/>
                        </a:rPr>
                        <a:t> </a:t>
                      </a:r>
                    </a:p>
                  </a:txBody>
                  <a:tcPr marL="7684" marR="7684" marT="76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iblet"/>
                      <a:lightRig rig="flood" dir="t"/>
                    </a:cell3D>
                    <a:solidFill>
                      <a:srgbClr val="D8D8D8"/>
                    </a:solidFill>
                  </a:tcPr>
                </a:tc>
                <a:tc>
                  <a:txBody>
                    <a:bodyPr/>
                    <a:lstStyle/>
                    <a:p>
                      <a:pPr algn="ctr" fontAlgn="ctr"/>
                      <a:endParaRPr lang="en-US" sz="700" b="0" i="0" u="none" strike="noStrike" dirty="0">
                        <a:solidFill>
                          <a:srgbClr val="000000"/>
                        </a:solidFill>
                        <a:latin typeface="Arial"/>
                      </a:endParaRPr>
                    </a:p>
                  </a:txBody>
                  <a:tcPr marL="7684" marR="7684" marT="7684"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US" sz="700" b="0" i="0" u="none" strike="noStrike">
                        <a:solidFill>
                          <a:srgbClr val="000000"/>
                        </a:solidFill>
                        <a:latin typeface="Arial"/>
                      </a:endParaRPr>
                    </a:p>
                  </a:txBody>
                  <a:tcPr marL="7684" marR="7684" marT="7684" marB="0" anchor="ctr">
                    <a:lnL>
                      <a:noFill/>
                    </a:lnL>
                    <a:lnR>
                      <a:noFill/>
                    </a:lnR>
                    <a:lnT>
                      <a:noFill/>
                    </a:lnT>
                    <a:lnB>
                      <a:noFill/>
                    </a:lnB>
                  </a:tcPr>
                </a:tc>
                <a:tc>
                  <a:txBody>
                    <a:bodyPr/>
                    <a:lstStyle/>
                    <a:p>
                      <a:pPr algn="ctr" fontAlgn="ctr"/>
                      <a:endParaRPr lang="en-US" sz="700" b="0" i="0" u="none" strike="noStrike">
                        <a:solidFill>
                          <a:srgbClr val="000000"/>
                        </a:solidFill>
                        <a:latin typeface="Arial"/>
                      </a:endParaRPr>
                    </a:p>
                  </a:txBody>
                  <a:tcPr marL="7684" marR="7684" marT="7684" marB="0" anchor="ctr">
                    <a:lnL>
                      <a:noFill/>
                    </a:lnL>
                    <a:lnR>
                      <a:noFill/>
                    </a:lnR>
                    <a:lnT>
                      <a:noFill/>
                    </a:lnT>
                    <a:lnB>
                      <a:noFill/>
                    </a:lnB>
                  </a:tcPr>
                </a:tc>
                <a:tc>
                  <a:txBody>
                    <a:bodyPr/>
                    <a:lstStyle/>
                    <a:p>
                      <a:pPr algn="ctr" fontAlgn="ctr"/>
                      <a:endParaRPr lang="en-US" sz="700" b="0" i="0" u="none" strike="noStrike">
                        <a:solidFill>
                          <a:srgbClr val="000000"/>
                        </a:solidFill>
                        <a:latin typeface="Arial"/>
                      </a:endParaRPr>
                    </a:p>
                  </a:txBody>
                  <a:tcPr marL="7684" marR="7684" marT="7684" marB="0" anchor="ctr">
                    <a:lnL>
                      <a:noFill/>
                    </a:lnL>
                    <a:lnR>
                      <a:noFill/>
                    </a:lnR>
                    <a:lnT>
                      <a:noFill/>
                    </a:lnT>
                    <a:lnB>
                      <a:noFill/>
                    </a:lnB>
                  </a:tcPr>
                </a:tc>
                <a:tc>
                  <a:txBody>
                    <a:bodyPr/>
                    <a:lstStyle/>
                    <a:p>
                      <a:pPr algn="ctr" fontAlgn="ctr"/>
                      <a:endParaRPr lang="en-US" sz="700" b="0" i="0" u="none" strike="noStrike">
                        <a:solidFill>
                          <a:srgbClr val="000000"/>
                        </a:solidFill>
                        <a:latin typeface="Arial"/>
                      </a:endParaRPr>
                    </a:p>
                  </a:txBody>
                  <a:tcPr marL="7684" marR="7684" marT="7684" marB="0" anchor="ctr">
                    <a:lnL>
                      <a:noFill/>
                    </a:lnL>
                    <a:lnR>
                      <a:noFill/>
                    </a:lnR>
                    <a:lnT>
                      <a:noFill/>
                    </a:lnT>
                    <a:lnB>
                      <a:noFill/>
                    </a:lnB>
                  </a:tcPr>
                </a:tc>
                <a:tc>
                  <a:txBody>
                    <a:bodyPr/>
                    <a:lstStyle/>
                    <a:p>
                      <a:pPr algn="ctr" fontAlgn="ctr"/>
                      <a:endParaRPr lang="en-US" sz="700" b="0" i="0" u="none" strike="noStrike">
                        <a:solidFill>
                          <a:srgbClr val="000000"/>
                        </a:solidFill>
                        <a:latin typeface="Arial"/>
                      </a:endParaRPr>
                    </a:p>
                  </a:txBody>
                  <a:tcPr marL="7684" marR="7684" marT="7684" marB="0" anchor="ctr">
                    <a:lnL>
                      <a:noFill/>
                    </a:lnL>
                    <a:lnR>
                      <a:noFill/>
                    </a:lnR>
                    <a:lnT>
                      <a:noFill/>
                    </a:lnT>
                    <a:lnB>
                      <a:noFill/>
                    </a:lnB>
                  </a:tcPr>
                </a:tc>
                <a:tc>
                  <a:txBody>
                    <a:bodyPr/>
                    <a:lstStyle/>
                    <a:p>
                      <a:pPr algn="ctr" fontAlgn="ctr"/>
                      <a:endParaRPr lang="en-US" sz="700" b="0" i="0" u="none" strike="noStrike">
                        <a:solidFill>
                          <a:srgbClr val="000000"/>
                        </a:solidFill>
                        <a:latin typeface="Arial"/>
                      </a:endParaRPr>
                    </a:p>
                  </a:txBody>
                  <a:tcPr marL="7684" marR="7684" marT="7684" marB="0" anchor="ctr">
                    <a:lnL>
                      <a:noFill/>
                    </a:lnL>
                    <a:lnR>
                      <a:noFill/>
                    </a:lnR>
                    <a:lnT>
                      <a:noFill/>
                    </a:lnT>
                    <a:lnB>
                      <a:noFill/>
                    </a:lnB>
                  </a:tcPr>
                </a:tc>
                <a:tc>
                  <a:txBody>
                    <a:bodyPr/>
                    <a:lstStyle/>
                    <a:p>
                      <a:pPr algn="ctr" fontAlgn="ctr"/>
                      <a:endParaRPr lang="en-US" sz="700" b="0" i="0" u="none" strike="noStrike">
                        <a:solidFill>
                          <a:srgbClr val="000000"/>
                        </a:solidFill>
                        <a:latin typeface="Arial"/>
                      </a:endParaRPr>
                    </a:p>
                  </a:txBody>
                  <a:tcPr marL="7684" marR="7684" marT="7684" marB="0" anchor="ctr">
                    <a:lnL>
                      <a:noFill/>
                    </a:lnL>
                    <a:lnR>
                      <a:noFill/>
                    </a:lnR>
                    <a:lnT>
                      <a:noFill/>
                    </a:lnT>
                    <a:lnB>
                      <a:noFill/>
                    </a:lnB>
                  </a:tcPr>
                </a:tc>
                <a:tc>
                  <a:txBody>
                    <a:bodyPr/>
                    <a:lstStyle/>
                    <a:p>
                      <a:pPr algn="ctr" fontAlgn="ctr"/>
                      <a:endParaRPr lang="en-US" sz="700" b="0" i="0" u="none" strike="noStrike">
                        <a:solidFill>
                          <a:srgbClr val="000000"/>
                        </a:solidFill>
                        <a:latin typeface="Arial"/>
                      </a:endParaRPr>
                    </a:p>
                  </a:txBody>
                  <a:tcPr marL="7684" marR="7684" marT="7684" marB="0" anchor="ctr">
                    <a:lnL>
                      <a:noFill/>
                    </a:lnL>
                    <a:lnR>
                      <a:noFill/>
                    </a:lnR>
                    <a:lnT>
                      <a:noFill/>
                    </a:lnT>
                    <a:lnB>
                      <a:noFill/>
                    </a:lnB>
                  </a:tcPr>
                </a:tc>
                <a:tc>
                  <a:txBody>
                    <a:bodyPr/>
                    <a:lstStyle/>
                    <a:p>
                      <a:pPr algn="ctr" fontAlgn="ctr"/>
                      <a:endParaRPr lang="en-US" sz="700" b="0" i="0" u="none" strike="noStrike">
                        <a:solidFill>
                          <a:srgbClr val="000000"/>
                        </a:solidFill>
                        <a:latin typeface="Arial"/>
                      </a:endParaRPr>
                    </a:p>
                  </a:txBody>
                  <a:tcPr marL="7684" marR="7684" marT="7684" marB="0" anchor="ctr">
                    <a:lnL>
                      <a:noFill/>
                    </a:lnL>
                    <a:lnR>
                      <a:noFill/>
                    </a:lnR>
                    <a:lnT>
                      <a:noFill/>
                    </a:lnT>
                    <a:lnB>
                      <a:noFill/>
                    </a:lnB>
                  </a:tcPr>
                </a:tc>
                <a:tc>
                  <a:txBody>
                    <a:bodyPr/>
                    <a:lstStyle/>
                    <a:p>
                      <a:pPr algn="ctr" fontAlgn="ctr"/>
                      <a:endParaRPr lang="en-US" sz="700" b="0" i="0" u="none" strike="noStrike">
                        <a:solidFill>
                          <a:srgbClr val="000000"/>
                        </a:solidFill>
                        <a:latin typeface="Arial"/>
                      </a:endParaRPr>
                    </a:p>
                  </a:txBody>
                  <a:tcPr marL="7684" marR="7684" marT="7684" marB="0" anchor="ctr">
                    <a:lnL>
                      <a:noFill/>
                    </a:lnL>
                    <a:lnR>
                      <a:noFill/>
                    </a:lnR>
                    <a:lnT>
                      <a:noFill/>
                    </a:lnT>
                    <a:lnB>
                      <a:noFill/>
                    </a:lnB>
                  </a:tcPr>
                </a:tc>
                <a:tc>
                  <a:txBody>
                    <a:bodyPr/>
                    <a:lstStyle/>
                    <a:p>
                      <a:pPr algn="ctr" fontAlgn="ctr"/>
                      <a:endParaRPr lang="en-US" sz="700" b="0" i="0" u="none" strike="noStrike">
                        <a:solidFill>
                          <a:srgbClr val="000000"/>
                        </a:solidFill>
                        <a:latin typeface="Arial"/>
                      </a:endParaRPr>
                    </a:p>
                  </a:txBody>
                  <a:tcPr marL="7684" marR="7684" marT="7684" marB="0" anchor="ctr">
                    <a:lnL>
                      <a:noFill/>
                    </a:lnL>
                    <a:lnR>
                      <a:noFill/>
                    </a:lnR>
                    <a:lnT>
                      <a:noFill/>
                    </a:lnT>
                    <a:lnB>
                      <a:noFill/>
                    </a:lnB>
                  </a:tcPr>
                </a:tc>
                <a:tc>
                  <a:txBody>
                    <a:bodyPr/>
                    <a:lstStyle/>
                    <a:p>
                      <a:pPr algn="ctr" fontAlgn="ctr"/>
                      <a:endParaRPr lang="en-US" sz="700" b="0" i="0" u="none" strike="noStrike">
                        <a:solidFill>
                          <a:srgbClr val="000000"/>
                        </a:solidFill>
                        <a:latin typeface="Arial"/>
                      </a:endParaRPr>
                    </a:p>
                  </a:txBody>
                  <a:tcPr marL="7684" marR="7684" marT="7684" marB="0" anchor="ctr">
                    <a:lnL>
                      <a:noFill/>
                    </a:lnL>
                    <a:lnR>
                      <a:noFill/>
                    </a:lnR>
                    <a:lnT>
                      <a:noFill/>
                    </a:lnT>
                    <a:lnB>
                      <a:noFill/>
                    </a:lnB>
                  </a:tcPr>
                </a:tc>
                <a:tc>
                  <a:txBody>
                    <a:bodyPr/>
                    <a:lstStyle/>
                    <a:p>
                      <a:pPr algn="ctr" fontAlgn="ctr"/>
                      <a:endParaRPr lang="en-US" sz="700" b="0" i="0" u="none" strike="noStrike" dirty="0">
                        <a:solidFill>
                          <a:srgbClr val="000000"/>
                        </a:solidFill>
                        <a:latin typeface="Arial"/>
                      </a:endParaRPr>
                    </a:p>
                  </a:txBody>
                  <a:tcPr marL="7684" marR="7684" marT="7684" marB="0" anchor="ctr">
                    <a:lnL>
                      <a:noFill/>
                    </a:lnL>
                    <a:lnR>
                      <a:noFill/>
                    </a:lnR>
                    <a:lnT>
                      <a:noFill/>
                    </a:lnT>
                    <a:lnB>
                      <a:noFill/>
                    </a:lnB>
                  </a:tcPr>
                </a:tc>
              </a:tr>
            </a:tbl>
          </a:graphicData>
        </a:graphic>
      </p:graphicFrame>
      <p:sp>
        <p:nvSpPr>
          <p:cNvPr id="5" name="Rectangle 4"/>
          <p:cNvSpPr/>
          <p:nvPr/>
        </p:nvSpPr>
        <p:spPr>
          <a:xfrm rot="20121571">
            <a:off x="-463988" y="2110085"/>
            <a:ext cx="1007198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eGUI v3.00 table will be added</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MQX integration</a:t>
            </a:r>
            <a:endParaRPr lang="en-US" dirty="0"/>
          </a:p>
        </p:txBody>
      </p:sp>
      <p:sp>
        <p:nvSpPr>
          <p:cNvPr id="3" name="Content Placeholder 2"/>
          <p:cNvSpPr>
            <a:spLocks noGrp="1"/>
          </p:cNvSpPr>
          <p:nvPr>
            <p:ph idx="1"/>
          </p:nvPr>
        </p:nvSpPr>
        <p:spPr>
          <a:prstGeom prst="roundRect">
            <a:avLst/>
          </a:prstGeom>
          <a:solidFill>
            <a:srgbClr val="92D050">
              <a:alpha val="10000"/>
            </a:srgbClr>
          </a:solidFill>
          <a:ln w="25400">
            <a:gradFill flip="none" rotWithShape="1">
              <a:gsLst>
                <a:gs pos="0">
                  <a:srgbClr val="DDEBCF"/>
                </a:gs>
                <a:gs pos="50000">
                  <a:srgbClr val="9CB86E"/>
                </a:gs>
                <a:gs pos="100000">
                  <a:srgbClr val="156B13"/>
                </a:gs>
              </a:gsLst>
              <a:lin ang="0" scaled="1"/>
              <a:tileRect/>
            </a:gradFill>
          </a:ln>
        </p:spPr>
        <p:txBody>
          <a:bodyPr anchor="ctr">
            <a:normAutofit/>
          </a:bodyPr>
          <a:lstStyle/>
          <a:p>
            <a:r>
              <a:rPr lang="en-GB" dirty="0" smtClean="0"/>
              <a:t>MQX is a complimentary fully featured OS that provides:</a:t>
            </a:r>
          </a:p>
          <a:p>
            <a:pPr lvl="1"/>
            <a:r>
              <a:rPr lang="en-GB" dirty="0" smtClean="0"/>
              <a:t>Communication stacks (USB, TCP/IP)</a:t>
            </a:r>
          </a:p>
          <a:p>
            <a:pPr lvl="1"/>
            <a:r>
              <a:rPr lang="en-GB" dirty="0" smtClean="0"/>
              <a:t>File System</a:t>
            </a:r>
          </a:p>
          <a:p>
            <a:pPr lvl="1"/>
            <a:r>
              <a:rPr lang="en-GB" dirty="0" smtClean="0"/>
              <a:t>Parallel multiple tasks</a:t>
            </a:r>
          </a:p>
          <a:p>
            <a:pPr lvl="1">
              <a:buNone/>
            </a:pPr>
            <a:endParaRPr lang="en-GB" dirty="0" smtClean="0"/>
          </a:p>
          <a:p>
            <a:r>
              <a:rPr lang="en-GB" b="1" dirty="0" smtClean="0"/>
              <a:t>eGUI</a:t>
            </a:r>
            <a:r>
              <a:rPr lang="en-GB" dirty="0" smtClean="0"/>
              <a:t> can run as standard task in MQX</a:t>
            </a:r>
          </a:p>
          <a:p>
            <a:r>
              <a:rPr lang="en-GB" dirty="0" smtClean="0"/>
              <a:t>FlexBus / SPI / Touch screen natively supported by MQX</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eGUI Processor Expert integration </a:t>
            </a:r>
            <a:r>
              <a:rPr lang="en-US" sz="1600" dirty="0" smtClean="0"/>
              <a:t>(alpha version)</a:t>
            </a:r>
            <a:endParaRPr lang="en-US" dirty="0"/>
          </a:p>
        </p:txBody>
      </p:sp>
      <p:pic>
        <p:nvPicPr>
          <p:cNvPr id="4" name="Content Placeholder 3" descr="CW_PE.png"/>
          <p:cNvPicPr>
            <a:picLocks noGrp="1" noChangeAspect="1"/>
          </p:cNvPicPr>
          <p:nvPr>
            <p:ph idx="1"/>
          </p:nvPr>
        </p:nvPicPr>
        <p:blipFill>
          <a:blip r:embed="rId3" cstate="print"/>
          <a:stretch>
            <a:fillRect/>
          </a:stretch>
        </p:blipFill>
        <p:spPr>
          <a:xfrm>
            <a:off x="2313970" y="771550"/>
            <a:ext cx="5111792" cy="3657575"/>
          </a:xfrm>
        </p:spPr>
      </p:pic>
      <p:sp>
        <p:nvSpPr>
          <p:cNvPr id="5" name="Rounded Rectangular Callout 4"/>
          <p:cNvSpPr/>
          <p:nvPr/>
        </p:nvSpPr>
        <p:spPr>
          <a:xfrm>
            <a:off x="323528" y="2571750"/>
            <a:ext cx="1944216" cy="1440160"/>
          </a:xfrm>
          <a:prstGeom prst="wedgeRoundRectCallout">
            <a:avLst>
              <a:gd name="adj1" fmla="val 77367"/>
              <a:gd name="adj2" fmla="val -82238"/>
              <a:gd name="adj3" fmla="val 16667"/>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eGUI Bean –configuration</a:t>
            </a:r>
          </a:p>
          <a:p>
            <a:pPr algn="ctr"/>
            <a:r>
              <a:rPr lang="en-US" dirty="0" smtClean="0"/>
              <a:t>(d4d_usr_cfg.h)</a:t>
            </a:r>
            <a:endParaRPr lang="en-US" dirty="0"/>
          </a:p>
        </p:txBody>
      </p:sp>
      <p:sp>
        <p:nvSpPr>
          <p:cNvPr id="6" name="Rounded Rectangular Callout 5"/>
          <p:cNvSpPr/>
          <p:nvPr/>
        </p:nvSpPr>
        <p:spPr>
          <a:xfrm>
            <a:off x="7452320" y="2283718"/>
            <a:ext cx="1691680" cy="1440160"/>
          </a:xfrm>
          <a:prstGeom prst="wedgeRoundRectCallout">
            <a:avLst>
              <a:gd name="adj1" fmla="val -97327"/>
              <a:gd name="adj2" fmla="val -42555"/>
              <a:gd name="adj3" fmla="val 16667"/>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All Configuration options</a:t>
            </a:r>
            <a:endParaRPr lang="en-US"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Processor Expert + </a:t>
            </a:r>
            <a:r>
              <a:rPr lang="en-US" dirty="0" err="1" smtClean="0"/>
              <a:t>eGUI</a:t>
            </a:r>
            <a:r>
              <a:rPr lang="en-US" dirty="0" smtClean="0"/>
              <a:t> integration</a:t>
            </a:r>
            <a:endParaRPr lang="en-US" dirty="0"/>
          </a:p>
        </p:txBody>
      </p:sp>
      <p:sp>
        <p:nvSpPr>
          <p:cNvPr id="10" name="TextBox 9"/>
          <p:cNvSpPr txBox="1"/>
          <p:nvPr/>
        </p:nvSpPr>
        <p:spPr>
          <a:xfrm>
            <a:off x="857224" y="1000114"/>
            <a:ext cx="8001056" cy="5355312"/>
          </a:xfrm>
          <a:prstGeom prst="rect">
            <a:avLst/>
          </a:prstGeom>
          <a:noFill/>
        </p:spPr>
        <p:txBody>
          <a:bodyPr wrap="square" rtlCol="0">
            <a:spAutoFit/>
          </a:bodyPr>
          <a:lstStyle/>
          <a:p>
            <a:r>
              <a:rPr lang="en-US" b="1" dirty="0" smtClean="0"/>
              <a:t>Integration benefits:</a:t>
            </a:r>
          </a:p>
          <a:p>
            <a:pPr marL="182563" indent="-182563">
              <a:lnSpc>
                <a:spcPct val="150000"/>
              </a:lnSpc>
              <a:buFont typeface="Wingdings" pitchFamily="2" charset="2"/>
              <a:buChar char="Ø"/>
            </a:pPr>
            <a:r>
              <a:rPr lang="en-US" dirty="0" smtClean="0"/>
              <a:t>Support of bare-metal applications directly within one product.</a:t>
            </a:r>
          </a:p>
          <a:p>
            <a:pPr marL="182563" indent="-182563">
              <a:lnSpc>
                <a:spcPct val="150000"/>
              </a:lnSpc>
              <a:buFont typeface="Wingdings" pitchFamily="2" charset="2"/>
              <a:buChar char="Ø"/>
            </a:pPr>
            <a:r>
              <a:rPr lang="en-US" dirty="0" err="1" smtClean="0"/>
              <a:t>eGUI</a:t>
            </a:r>
            <a:r>
              <a:rPr lang="en-US" dirty="0" smtClean="0"/>
              <a:t> portability to all platforms supported by Processor Expert.</a:t>
            </a:r>
          </a:p>
          <a:p>
            <a:pPr marL="182563" indent="-182563">
              <a:lnSpc>
                <a:spcPct val="150000"/>
              </a:lnSpc>
              <a:buFont typeface="Wingdings" pitchFamily="2" charset="2"/>
              <a:buChar char="Ø"/>
            </a:pPr>
            <a:r>
              <a:rPr lang="en-US" dirty="0" smtClean="0"/>
              <a:t>Reuse of Processor Expert logical device drivers as the </a:t>
            </a:r>
            <a:r>
              <a:rPr lang="en-US" dirty="0" err="1" smtClean="0"/>
              <a:t>eGUI</a:t>
            </a:r>
            <a:r>
              <a:rPr lang="en-US" dirty="0" smtClean="0"/>
              <a:t> HW abstraction layer.</a:t>
            </a:r>
          </a:p>
          <a:p>
            <a:pPr marL="182563" indent="-182563">
              <a:lnSpc>
                <a:spcPct val="150000"/>
              </a:lnSpc>
              <a:buFont typeface="Wingdings" pitchFamily="2" charset="2"/>
              <a:buChar char="Ø"/>
            </a:pPr>
            <a:r>
              <a:rPr lang="en-US" dirty="0" smtClean="0"/>
              <a:t>Easy support and distribution of </a:t>
            </a:r>
            <a:r>
              <a:rPr lang="en-US" dirty="0" err="1" smtClean="0"/>
              <a:t>eGUI</a:t>
            </a:r>
            <a:r>
              <a:rPr lang="en-US" dirty="0" smtClean="0"/>
              <a:t> configurations for development board using component templates.</a:t>
            </a:r>
          </a:p>
          <a:p>
            <a:pPr marL="182563" indent="-182563">
              <a:lnSpc>
                <a:spcPct val="150000"/>
              </a:lnSpc>
              <a:buFont typeface="Wingdings" pitchFamily="2" charset="2"/>
              <a:buChar char="Ø"/>
            </a:pPr>
            <a:r>
              <a:rPr lang="en-US" dirty="0" smtClean="0"/>
              <a:t>Easy migration from one MCU to another.</a:t>
            </a:r>
          </a:p>
          <a:p>
            <a:pPr marL="182563" indent="-182563">
              <a:lnSpc>
                <a:spcPct val="150000"/>
              </a:lnSpc>
            </a:pPr>
            <a:r>
              <a:rPr lang="en-US" dirty="0" smtClean="0"/>
              <a:t> </a:t>
            </a:r>
          </a:p>
          <a:p>
            <a:pPr>
              <a:buFont typeface="Wingdings" pitchFamily="2" charset="2"/>
              <a:buChar char="Ø"/>
            </a:pPr>
            <a:endParaRPr lang="en-US" b="1" dirty="0" smtClean="0"/>
          </a:p>
          <a:p>
            <a:pPr>
              <a:buFont typeface="Wingdings" pitchFamily="2" charset="2"/>
              <a:buChar char="Ø"/>
            </a:pPr>
            <a:endParaRPr lang="en-US" b="1" dirty="0" smtClean="0"/>
          </a:p>
          <a:p>
            <a:pPr>
              <a:buFont typeface="Wingdings" pitchFamily="2" charset="2"/>
              <a:buChar char="Ø"/>
            </a:pPr>
            <a:endParaRPr lang="en-US" b="1" dirty="0" smtClean="0"/>
          </a:p>
          <a:p>
            <a:pPr>
              <a:buFont typeface="Wingdings" pitchFamily="2" charset="2"/>
              <a:buChar char="Ø"/>
            </a:pPr>
            <a:endParaRPr lang="en-US" b="1" dirty="0" smtClean="0"/>
          </a:p>
          <a:p>
            <a:pPr>
              <a:buFont typeface="Wingdings" pitchFamily="2" charset="2"/>
              <a:buChar char="Ø"/>
            </a:pPr>
            <a:endParaRPr lang="en-US" b="1" dirty="0" smtClean="0"/>
          </a:p>
          <a:p>
            <a:endParaRPr lang="en-US" b="1"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7452320" y="915566"/>
            <a:ext cx="1584176" cy="3528392"/>
          </a:xfrm>
          <a:prstGeom prst="roundRect">
            <a:avLst/>
          </a:prstGeom>
          <a:solidFill>
            <a:srgbClr val="92D050">
              <a:alpha val="15000"/>
            </a:srgbClr>
          </a:solidFill>
          <a:ln>
            <a:gradFill flip="none" rotWithShape="1">
              <a:gsLst>
                <a:gs pos="0">
                  <a:srgbClr val="DDEBCF"/>
                </a:gs>
                <a:gs pos="50000">
                  <a:srgbClr val="9CB86E"/>
                </a:gs>
                <a:gs pos="100000">
                  <a:srgbClr val="156B13"/>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700" b="1" u="sng" dirty="0" smtClean="0">
                <a:solidFill>
                  <a:srgbClr val="00B050"/>
                </a:solidFill>
              </a:rPr>
              <a:t>Round style</a:t>
            </a:r>
            <a:endParaRPr lang="en-US" sz="1700" b="1" u="sng" dirty="0">
              <a:solidFill>
                <a:srgbClr val="00B050"/>
              </a:solidFill>
            </a:endParaRPr>
          </a:p>
        </p:txBody>
      </p:sp>
      <p:sp>
        <p:nvSpPr>
          <p:cNvPr id="15" name="Rectangle 14"/>
          <p:cNvSpPr/>
          <p:nvPr/>
        </p:nvSpPr>
        <p:spPr>
          <a:xfrm>
            <a:off x="5724128" y="915566"/>
            <a:ext cx="1584176" cy="3528392"/>
          </a:xfrm>
          <a:prstGeom prst="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u="sng" dirty="0" smtClean="0">
                <a:solidFill>
                  <a:schemeClr val="accent1"/>
                </a:solidFill>
              </a:rPr>
              <a:t>Normal style</a:t>
            </a:r>
            <a:endParaRPr lang="en-US" b="1" u="sng" dirty="0">
              <a:solidFill>
                <a:schemeClr val="accent1"/>
              </a:solidFill>
            </a:endParaRPr>
          </a:p>
        </p:txBody>
      </p:sp>
      <p:sp>
        <p:nvSpPr>
          <p:cNvPr id="2" name="Title 1"/>
          <p:cNvSpPr>
            <a:spLocks noGrp="1"/>
          </p:cNvSpPr>
          <p:nvPr>
            <p:ph type="title"/>
          </p:nvPr>
        </p:nvSpPr>
        <p:spPr/>
        <p:txBody>
          <a:bodyPr/>
          <a:lstStyle/>
          <a:p>
            <a:r>
              <a:rPr lang="en-US" dirty="0" smtClean="0"/>
              <a:t>Round corners support</a:t>
            </a:r>
            <a:endParaRPr lang="en-US" dirty="0"/>
          </a:p>
        </p:txBody>
      </p:sp>
      <p:pic>
        <p:nvPicPr>
          <p:cNvPr id="65538" name="Picture 2" descr="D:\ccwork\B01119_view_dev\EMBSW\EMBSW293T\doc\Presentation\Small_Pictures\D4D_RBUTTON.bmp"/>
          <p:cNvPicPr>
            <a:picLocks noChangeAspect="1" noChangeArrowheads="1"/>
          </p:cNvPicPr>
          <p:nvPr/>
        </p:nvPicPr>
        <p:blipFill>
          <a:blip r:embed="rId3" cstate="print"/>
          <a:srcRect/>
          <a:stretch>
            <a:fillRect/>
          </a:stretch>
        </p:blipFill>
        <p:spPr bwMode="auto">
          <a:xfrm>
            <a:off x="7668344" y="1392734"/>
            <a:ext cx="1143682" cy="674960"/>
          </a:xfrm>
          <a:prstGeom prst="rect">
            <a:avLst/>
          </a:prstGeom>
          <a:noFill/>
          <a:ln w="25400">
            <a:gradFill flip="none" rotWithShape="1">
              <a:gsLst>
                <a:gs pos="0">
                  <a:srgbClr val="DDEBCF"/>
                </a:gs>
                <a:gs pos="50000">
                  <a:srgbClr val="9CB86E"/>
                </a:gs>
                <a:gs pos="100000">
                  <a:srgbClr val="156B13"/>
                </a:gs>
              </a:gsLst>
              <a:lin ang="0" scaled="1"/>
              <a:tileRect/>
            </a:gradFill>
          </a:ln>
        </p:spPr>
      </p:pic>
      <p:pic>
        <p:nvPicPr>
          <p:cNvPr id="65539" name="Picture 3" descr="D:\ccwork\B01119_view_dev\EMBSW\EMBSW293T\doc\Presentation\Small_Pictures\D4D_BUTTON_text.bmp"/>
          <p:cNvPicPr>
            <a:picLocks noChangeAspect="1" noChangeArrowheads="1"/>
          </p:cNvPicPr>
          <p:nvPr/>
        </p:nvPicPr>
        <p:blipFill>
          <a:blip r:embed="rId4" cstate="print"/>
          <a:srcRect/>
          <a:stretch>
            <a:fillRect/>
          </a:stretch>
        </p:blipFill>
        <p:spPr bwMode="auto">
          <a:xfrm>
            <a:off x="5929849" y="1392734"/>
            <a:ext cx="1162431" cy="674960"/>
          </a:xfrm>
          <a:prstGeom prst="rect">
            <a:avLst/>
          </a:prstGeom>
          <a:noFill/>
          <a:ln w="25400">
            <a:gradFill flip="none" rotWithShape="1">
              <a:gsLst>
                <a:gs pos="0">
                  <a:srgbClr val="03D4A8"/>
                </a:gs>
                <a:gs pos="25000">
                  <a:srgbClr val="21D6E0"/>
                </a:gs>
                <a:gs pos="75000">
                  <a:srgbClr val="0087E6"/>
                </a:gs>
                <a:gs pos="100000">
                  <a:srgbClr val="005CBF"/>
                </a:gs>
              </a:gsLst>
              <a:lin ang="0" scaled="1"/>
              <a:tileRect/>
            </a:gradFill>
          </a:ln>
        </p:spPr>
      </p:pic>
      <p:pic>
        <p:nvPicPr>
          <p:cNvPr id="65540" name="Picture 4" descr="D:\ccwork\B01119_view_dev\EMBSW\EMBSW293T\doc\Presentation\Small_Pictures\D4D_RSLIDER.bmp"/>
          <p:cNvPicPr>
            <a:picLocks noChangeAspect="1" noChangeArrowheads="1"/>
          </p:cNvPicPr>
          <p:nvPr/>
        </p:nvPicPr>
        <p:blipFill>
          <a:blip r:embed="rId5" cstate="print"/>
          <a:srcRect/>
          <a:stretch>
            <a:fillRect/>
          </a:stretch>
        </p:blipFill>
        <p:spPr bwMode="auto">
          <a:xfrm>
            <a:off x="7524328" y="2960194"/>
            <a:ext cx="1430051" cy="403644"/>
          </a:xfrm>
          <a:prstGeom prst="rect">
            <a:avLst/>
          </a:prstGeom>
          <a:noFill/>
          <a:ln w="25400">
            <a:gradFill flip="none" rotWithShape="1">
              <a:gsLst>
                <a:gs pos="0">
                  <a:srgbClr val="DDEBCF"/>
                </a:gs>
                <a:gs pos="50000">
                  <a:srgbClr val="9CB86E"/>
                </a:gs>
                <a:gs pos="100000">
                  <a:srgbClr val="156B13"/>
                </a:gs>
              </a:gsLst>
              <a:lin ang="0" scaled="1"/>
              <a:tileRect/>
            </a:gradFill>
          </a:ln>
        </p:spPr>
      </p:pic>
      <p:pic>
        <p:nvPicPr>
          <p:cNvPr id="65541" name="Picture 5" descr="D:\ccwork\B01119_view_dev\EMBSW\EMBSW293T\doc\Presentation\Small_Pictures\D4D_SLIDER.bmp"/>
          <p:cNvPicPr>
            <a:picLocks noChangeAspect="1" noChangeArrowheads="1"/>
          </p:cNvPicPr>
          <p:nvPr/>
        </p:nvPicPr>
        <p:blipFill>
          <a:blip r:embed="rId6" cstate="print"/>
          <a:srcRect/>
          <a:stretch>
            <a:fillRect/>
          </a:stretch>
        </p:blipFill>
        <p:spPr bwMode="auto">
          <a:xfrm>
            <a:off x="5815584" y="2949930"/>
            <a:ext cx="1420712" cy="413908"/>
          </a:xfrm>
          <a:prstGeom prst="rect">
            <a:avLst/>
          </a:prstGeom>
          <a:noFill/>
          <a:ln w="25400">
            <a:gradFill flip="none" rotWithShape="1">
              <a:gsLst>
                <a:gs pos="0">
                  <a:srgbClr val="03D4A8"/>
                </a:gs>
                <a:gs pos="25000">
                  <a:srgbClr val="21D6E0"/>
                </a:gs>
                <a:gs pos="75000">
                  <a:srgbClr val="0087E6"/>
                </a:gs>
                <a:gs pos="100000">
                  <a:srgbClr val="005CBF"/>
                </a:gs>
              </a:gsLst>
              <a:lin ang="0" scaled="1"/>
              <a:tileRect/>
            </a:gradFill>
          </a:ln>
        </p:spPr>
      </p:pic>
      <p:pic>
        <p:nvPicPr>
          <p:cNvPr id="65542" name="Picture 6" descr="D:\ccwork\B01119_view_dev\EMBSW\EMBSW293T\doc\Presentation\Small_Pictures\D4D_RLABEL.png"/>
          <p:cNvPicPr>
            <a:picLocks noChangeAspect="1" noChangeArrowheads="1"/>
          </p:cNvPicPr>
          <p:nvPr/>
        </p:nvPicPr>
        <p:blipFill>
          <a:blip r:embed="rId7" cstate="print"/>
          <a:srcRect/>
          <a:stretch>
            <a:fillRect/>
          </a:stretch>
        </p:blipFill>
        <p:spPr bwMode="auto">
          <a:xfrm>
            <a:off x="7740352" y="2288246"/>
            <a:ext cx="1015358" cy="427520"/>
          </a:xfrm>
          <a:prstGeom prst="rect">
            <a:avLst/>
          </a:prstGeom>
          <a:noFill/>
          <a:ln w="25400">
            <a:gradFill flip="none" rotWithShape="1">
              <a:gsLst>
                <a:gs pos="0">
                  <a:srgbClr val="DDEBCF"/>
                </a:gs>
                <a:gs pos="50000">
                  <a:srgbClr val="9CB86E"/>
                </a:gs>
                <a:gs pos="100000">
                  <a:srgbClr val="156B13"/>
                </a:gs>
              </a:gsLst>
              <a:lin ang="0" scaled="1"/>
              <a:tileRect/>
            </a:gradFill>
          </a:ln>
        </p:spPr>
      </p:pic>
      <p:grpSp>
        <p:nvGrpSpPr>
          <p:cNvPr id="11" name="Group 10"/>
          <p:cNvGrpSpPr/>
          <p:nvPr/>
        </p:nvGrpSpPr>
        <p:grpSpPr>
          <a:xfrm>
            <a:off x="5868144" y="2284859"/>
            <a:ext cx="1341226" cy="430907"/>
            <a:chOff x="5796000" y="2139702"/>
            <a:chExt cx="1104900" cy="285750"/>
          </a:xfrm>
        </p:grpSpPr>
        <p:pic>
          <p:nvPicPr>
            <p:cNvPr id="65543" name="Picture 7" descr="D:\ccwork\B01119_view_dev\EMBSW\EMBSW293T\doc\Presentation\Small_Pictures\D4D_LABEL.bmp"/>
            <p:cNvPicPr>
              <a:picLocks noChangeAspect="1" noChangeArrowheads="1"/>
            </p:cNvPicPr>
            <p:nvPr/>
          </p:nvPicPr>
          <p:blipFill>
            <a:blip r:embed="rId8" cstate="print"/>
            <a:srcRect/>
            <a:stretch>
              <a:fillRect/>
            </a:stretch>
          </p:blipFill>
          <p:spPr bwMode="auto">
            <a:xfrm>
              <a:off x="5796000" y="2139702"/>
              <a:ext cx="1104900" cy="285750"/>
            </a:xfrm>
            <a:prstGeom prst="rect">
              <a:avLst/>
            </a:prstGeom>
            <a:noFill/>
            <a:ln w="25400">
              <a:gradFill flip="none" rotWithShape="1">
                <a:gsLst>
                  <a:gs pos="0">
                    <a:srgbClr val="03D4A8"/>
                  </a:gs>
                  <a:gs pos="25000">
                    <a:srgbClr val="21D6E0"/>
                  </a:gs>
                  <a:gs pos="75000">
                    <a:srgbClr val="0087E6"/>
                  </a:gs>
                  <a:gs pos="100000">
                    <a:srgbClr val="005CBF"/>
                  </a:gs>
                </a:gsLst>
                <a:lin ang="0" scaled="1"/>
                <a:tileRect/>
              </a:gradFill>
            </a:ln>
          </p:spPr>
        </p:pic>
        <p:sp>
          <p:nvSpPr>
            <p:cNvPr id="10" name="Rectangle 9"/>
            <p:cNvSpPr/>
            <p:nvPr/>
          </p:nvSpPr>
          <p:spPr>
            <a:xfrm>
              <a:off x="5799600" y="2149200"/>
              <a:ext cx="1080120" cy="262800"/>
            </a:xfrm>
            <a:prstGeom prst="rect">
              <a:avLst/>
            </a:prstGeom>
            <a:noFill/>
            <a:ln w="952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5544" name="Picture 8" descr="D:\ccwork\B01119_view_dev\EMBSW\EMBSW293T\doc\Presentation\Small_Pictures\screen_corner.png"/>
          <p:cNvPicPr>
            <a:picLocks noChangeAspect="1" noChangeArrowheads="1"/>
          </p:cNvPicPr>
          <p:nvPr/>
        </p:nvPicPr>
        <p:blipFill>
          <a:blip r:embed="rId9" cstate="print"/>
          <a:srcRect/>
          <a:stretch>
            <a:fillRect/>
          </a:stretch>
        </p:blipFill>
        <p:spPr bwMode="auto">
          <a:xfrm>
            <a:off x="6126840" y="3507854"/>
            <a:ext cx="821424" cy="850761"/>
          </a:xfrm>
          <a:prstGeom prst="rect">
            <a:avLst/>
          </a:prstGeom>
          <a:noFill/>
          <a:ln w="25400">
            <a:gradFill flip="none" rotWithShape="1">
              <a:gsLst>
                <a:gs pos="0">
                  <a:srgbClr val="03D4A8"/>
                </a:gs>
                <a:gs pos="25000">
                  <a:srgbClr val="21D6E0"/>
                </a:gs>
                <a:gs pos="75000">
                  <a:srgbClr val="0087E6"/>
                </a:gs>
                <a:gs pos="100000">
                  <a:srgbClr val="005CBF"/>
                </a:gs>
              </a:gsLst>
              <a:lin ang="0" scaled="1"/>
              <a:tileRect/>
            </a:gradFill>
          </a:ln>
        </p:spPr>
      </p:pic>
      <p:pic>
        <p:nvPicPr>
          <p:cNvPr id="65545" name="Picture 9" descr="D:\ccwork\B01119_view_dev\EMBSW\EMBSW293T\doc\Presentation\Small_Pictures\screen_round_corner.png"/>
          <p:cNvPicPr>
            <a:picLocks noChangeAspect="1" noChangeArrowheads="1"/>
          </p:cNvPicPr>
          <p:nvPr/>
        </p:nvPicPr>
        <p:blipFill>
          <a:blip r:embed="rId10" cstate="print"/>
          <a:srcRect/>
          <a:stretch>
            <a:fillRect/>
          </a:stretch>
        </p:blipFill>
        <p:spPr bwMode="auto">
          <a:xfrm>
            <a:off x="7812360" y="3507854"/>
            <a:ext cx="865429" cy="792088"/>
          </a:xfrm>
          <a:prstGeom prst="rect">
            <a:avLst/>
          </a:prstGeom>
          <a:noFill/>
          <a:ln w="25400">
            <a:gradFill flip="none" rotWithShape="1">
              <a:gsLst>
                <a:gs pos="0">
                  <a:srgbClr val="DDEBCF"/>
                </a:gs>
                <a:gs pos="50000">
                  <a:srgbClr val="9CB86E"/>
                </a:gs>
                <a:gs pos="100000">
                  <a:srgbClr val="156B13"/>
                </a:gs>
              </a:gsLst>
              <a:lin ang="0" scaled="1"/>
              <a:tileRect/>
            </a:gradFill>
          </a:ln>
        </p:spPr>
      </p:pic>
      <p:sp>
        <p:nvSpPr>
          <p:cNvPr id="16" name="Right Arrow 15"/>
          <p:cNvSpPr/>
          <p:nvPr/>
        </p:nvSpPr>
        <p:spPr>
          <a:xfrm>
            <a:off x="4572000" y="1491630"/>
            <a:ext cx="1050416" cy="484632"/>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Button</a:t>
            </a:r>
            <a:endParaRPr lang="en-US" dirty="0"/>
          </a:p>
        </p:txBody>
      </p:sp>
      <p:sp>
        <p:nvSpPr>
          <p:cNvPr id="17" name="Right Arrow 16"/>
          <p:cNvSpPr/>
          <p:nvPr/>
        </p:nvSpPr>
        <p:spPr>
          <a:xfrm>
            <a:off x="4572000" y="2231134"/>
            <a:ext cx="1050416" cy="484632"/>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Label</a:t>
            </a:r>
            <a:endParaRPr lang="en-US" dirty="0"/>
          </a:p>
        </p:txBody>
      </p:sp>
      <p:sp>
        <p:nvSpPr>
          <p:cNvPr id="18" name="Right Arrow 17"/>
          <p:cNvSpPr/>
          <p:nvPr/>
        </p:nvSpPr>
        <p:spPr>
          <a:xfrm>
            <a:off x="4572000" y="2931790"/>
            <a:ext cx="1050416" cy="484632"/>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Slider</a:t>
            </a:r>
            <a:endParaRPr lang="en-US" dirty="0"/>
          </a:p>
        </p:txBody>
      </p:sp>
      <p:sp>
        <p:nvSpPr>
          <p:cNvPr id="19" name="Right Arrow 18"/>
          <p:cNvSpPr/>
          <p:nvPr/>
        </p:nvSpPr>
        <p:spPr>
          <a:xfrm>
            <a:off x="4572000" y="3671294"/>
            <a:ext cx="1050416" cy="484632"/>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Screen</a:t>
            </a:r>
            <a:endParaRPr lang="en-US" dirty="0"/>
          </a:p>
        </p:txBody>
      </p:sp>
      <p:sp>
        <p:nvSpPr>
          <p:cNvPr id="20" name="TextBox 19"/>
          <p:cNvSpPr txBox="1"/>
          <p:nvPr/>
        </p:nvSpPr>
        <p:spPr>
          <a:xfrm>
            <a:off x="4499992" y="915566"/>
            <a:ext cx="1261884" cy="369332"/>
          </a:xfrm>
          <a:prstGeom prst="rect">
            <a:avLst/>
          </a:prstGeom>
          <a:noFill/>
        </p:spPr>
        <p:txBody>
          <a:bodyPr wrap="none" rtlCol="0">
            <a:spAutoFit/>
          </a:bodyPr>
          <a:lstStyle/>
          <a:p>
            <a:r>
              <a:rPr lang="en-US" b="1" dirty="0" smtClean="0"/>
              <a:t>Examples</a:t>
            </a:r>
            <a:endParaRPr lang="en-US" b="1" dirty="0"/>
          </a:p>
        </p:txBody>
      </p:sp>
      <p:sp>
        <p:nvSpPr>
          <p:cNvPr id="21" name="Content Placeholder 2"/>
          <p:cNvSpPr txBox="1">
            <a:spLocks/>
          </p:cNvSpPr>
          <p:nvPr/>
        </p:nvSpPr>
        <p:spPr>
          <a:xfrm>
            <a:off x="395536" y="843558"/>
            <a:ext cx="4104456" cy="3672408"/>
          </a:xfrm>
          <a:prstGeom prst="flowChartAlternateProcess">
            <a:avLst/>
          </a:prstGeom>
          <a:solidFill>
            <a:srgbClr val="FFC000">
              <a:alpha val="10000"/>
            </a:srgbClr>
          </a:solidFill>
          <a:ln w="25400">
            <a:gradFill flip="none" rotWithShape="1">
              <a:gsLst>
                <a:gs pos="0">
                  <a:srgbClr val="FFF200"/>
                </a:gs>
                <a:gs pos="45000">
                  <a:srgbClr val="FF7A00"/>
                </a:gs>
                <a:gs pos="70000">
                  <a:srgbClr val="FF0300"/>
                </a:gs>
                <a:gs pos="100000">
                  <a:srgbClr val="4D0808"/>
                </a:gs>
              </a:gsLst>
              <a:lin ang="10800000" scaled="1"/>
              <a:tileRect/>
            </a:gradFill>
          </a:ln>
        </p:spPr>
        <p:txBody>
          <a:bodyPr/>
          <a:lstStyle/>
          <a:p>
            <a:pPr marL="0" marR="0" lvl="0" indent="0" defTabSz="914400" rtl="0" eaLnBrk="1" fontAlgn="base" latinLnBrk="0" hangingPunct="1">
              <a:lnSpc>
                <a:spcPct val="100000"/>
              </a:lnSpc>
              <a:spcBef>
                <a:spcPct val="20000"/>
              </a:spcBef>
              <a:spcAft>
                <a:spcPct val="0"/>
              </a:spcAft>
              <a:buClrTx/>
              <a:buSzTx/>
              <a:buFontTx/>
              <a:buNone/>
              <a:tabLst/>
              <a:defRPr/>
            </a:pPr>
            <a:r>
              <a:rPr kumimoji="0" lang="en-US" b="1" i="0" u="none" strike="noStrike" kern="0" cap="none" spc="0" normalizeH="0" baseline="0" noProof="0" dirty="0" smtClean="0">
                <a:ln>
                  <a:noFill/>
                </a:ln>
                <a:effectLst/>
                <a:uLnTx/>
                <a:uFillTx/>
                <a:latin typeface="+mn-lt"/>
                <a:ea typeface="+mn-ea"/>
                <a:cs typeface="+mn-cs"/>
              </a:rPr>
              <a:t>The eGUI version 2.00 brings round corners support. The round corners add to the final application softer appearance.</a:t>
            </a:r>
          </a:p>
          <a:p>
            <a:pPr marL="0" marR="0" lvl="0" indent="0" defTabSz="914400" rtl="0" eaLnBrk="1" fontAlgn="base" latinLnBrk="0" hangingPunct="1">
              <a:lnSpc>
                <a:spcPct val="100000"/>
              </a:lnSpc>
              <a:spcBef>
                <a:spcPct val="20000"/>
              </a:spcBef>
              <a:spcAft>
                <a:spcPct val="0"/>
              </a:spcAft>
              <a:buClrTx/>
              <a:buSzTx/>
              <a:buFontTx/>
              <a:buNone/>
              <a:tabLst/>
              <a:defRPr/>
            </a:pPr>
            <a:endParaRPr lang="en-US" b="1" kern="0" dirty="0" smtClean="0"/>
          </a:p>
          <a:p>
            <a:pPr marL="0" marR="0" lvl="0" indent="0" defTabSz="914400" rtl="0" eaLnBrk="1" fontAlgn="base" latinLnBrk="0" hangingPunct="1">
              <a:lnSpc>
                <a:spcPct val="100000"/>
              </a:lnSpc>
              <a:spcBef>
                <a:spcPct val="20000"/>
              </a:spcBef>
              <a:spcAft>
                <a:spcPct val="0"/>
              </a:spcAft>
              <a:buClrTx/>
              <a:buSzTx/>
              <a:buFontTx/>
              <a:buNone/>
              <a:tabLst/>
              <a:defRPr/>
            </a:pPr>
            <a:r>
              <a:rPr kumimoji="0" lang="en-US" b="1" i="0" u="none" strike="noStrike" kern="0" cap="none" spc="0" normalizeH="0" baseline="0" noProof="0" dirty="0" smtClean="0">
                <a:ln>
                  <a:noFill/>
                </a:ln>
                <a:effectLst/>
                <a:uLnTx/>
                <a:uFillTx/>
                <a:latin typeface="+mn-lt"/>
                <a:ea typeface="+mn-ea"/>
                <a:cs typeface="+mn-cs"/>
              </a:rPr>
              <a:t>The eGUI screen and all objects has add new declaration macro to</a:t>
            </a:r>
            <a:r>
              <a:rPr kumimoji="0" lang="en-US" b="1" i="0" u="none" strike="noStrike" kern="0" cap="none" spc="0" normalizeH="0" noProof="0" dirty="0" smtClean="0">
                <a:ln>
                  <a:noFill/>
                </a:ln>
                <a:effectLst/>
                <a:uLnTx/>
                <a:uFillTx/>
                <a:latin typeface="+mn-lt"/>
                <a:ea typeface="+mn-ea"/>
                <a:cs typeface="+mn-cs"/>
              </a:rPr>
              <a:t> create round corners. For example:</a:t>
            </a:r>
          </a:p>
          <a:p>
            <a:pPr marL="0" marR="0" lvl="0" indent="0" defTabSz="914400" rtl="0" eaLnBrk="1" fontAlgn="base" latinLnBrk="0" hangingPunct="1">
              <a:lnSpc>
                <a:spcPct val="100000"/>
              </a:lnSpc>
              <a:spcBef>
                <a:spcPct val="20000"/>
              </a:spcBef>
              <a:spcAft>
                <a:spcPct val="0"/>
              </a:spcAft>
              <a:buClrTx/>
              <a:buSzTx/>
              <a:buFontTx/>
              <a:buNone/>
              <a:tabLst/>
              <a:defRPr/>
            </a:pPr>
            <a:r>
              <a:rPr kumimoji="0" lang="en-US" b="1" i="0" u="none" strike="noStrike" kern="0" cap="none" spc="0" normalizeH="0" noProof="0" dirty="0" smtClean="0">
                <a:ln>
                  <a:noFill/>
                </a:ln>
                <a:effectLst/>
                <a:uLnTx/>
                <a:uFillTx/>
                <a:latin typeface="+mn-lt"/>
                <a:ea typeface="+mn-ea"/>
                <a:cs typeface="+mn-cs"/>
              </a:rPr>
              <a:t>D4D_DECLARE_BUTTON </a:t>
            </a:r>
          </a:p>
          <a:p>
            <a:pPr marL="0" marR="0" lvl="0" indent="0" defTabSz="914400" rtl="0" eaLnBrk="1" fontAlgn="base" latinLnBrk="0" hangingPunct="1">
              <a:lnSpc>
                <a:spcPct val="100000"/>
              </a:lnSpc>
              <a:spcBef>
                <a:spcPct val="20000"/>
              </a:spcBef>
              <a:spcAft>
                <a:spcPct val="0"/>
              </a:spcAft>
              <a:buClrTx/>
              <a:buSzTx/>
              <a:buFontTx/>
              <a:buNone/>
              <a:tabLst/>
              <a:defRPr/>
            </a:pPr>
            <a:r>
              <a:rPr kumimoji="0" lang="en-US" b="1" i="0" u="none" strike="noStrike" kern="0" cap="none" spc="0" normalizeH="0" noProof="0" dirty="0" smtClean="0">
                <a:ln>
                  <a:noFill/>
                </a:ln>
                <a:effectLst/>
                <a:uLnTx/>
                <a:uFillTx/>
                <a:latin typeface="+mn-lt"/>
                <a:ea typeface="+mn-ea"/>
                <a:cs typeface="+mn-cs"/>
              </a:rPr>
              <a:t>and </a:t>
            </a:r>
            <a:r>
              <a:rPr lang="en-US" b="1" kern="0" dirty="0" smtClean="0"/>
              <a:t>D4D_DECLARE_</a:t>
            </a:r>
            <a:r>
              <a:rPr lang="en-US" sz="2400" b="1" i="1" kern="0" dirty="0" smtClean="0">
                <a:solidFill>
                  <a:srgbClr val="FF0000"/>
                </a:solidFill>
              </a:rPr>
              <a:t>R</a:t>
            </a:r>
            <a:r>
              <a:rPr lang="en-US" b="1" kern="0" dirty="0" smtClean="0"/>
              <a:t>BUTTON</a:t>
            </a:r>
            <a:endParaRPr kumimoji="0" lang="en-US" b="1" i="0" u="none" strike="noStrike" kern="0" cap="none" spc="0" normalizeH="0" baseline="0" noProof="0" dirty="0">
              <a:ln>
                <a:noFill/>
              </a:ln>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5796136" y="906016"/>
            <a:ext cx="3384376" cy="3672408"/>
          </a:xfrm>
          <a:prstGeom prst="roundRect">
            <a:avLst/>
          </a:prstGeom>
          <a:solidFill>
            <a:srgbClr val="00B050">
              <a:alpha val="10000"/>
            </a:srgbClr>
          </a:solidFill>
          <a:ln>
            <a:solidFill>
              <a:srgbClr val="00B050"/>
            </a:solidFill>
          </a:ln>
          <a:scene3d>
            <a:camera prst="orthographicFront">
              <a:rot lat="0" lon="1728000" rev="0"/>
            </a:camera>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dirty="0">
              <a:solidFill>
                <a:schemeClr val="tx1"/>
              </a:solidFill>
            </a:endParaRPr>
          </a:p>
        </p:txBody>
      </p:sp>
      <p:sp>
        <p:nvSpPr>
          <p:cNvPr id="2" name="Title 1"/>
          <p:cNvSpPr>
            <a:spLocks noGrp="1"/>
          </p:cNvSpPr>
          <p:nvPr>
            <p:ph type="title"/>
          </p:nvPr>
        </p:nvSpPr>
        <p:spPr/>
        <p:txBody>
          <a:bodyPr/>
          <a:lstStyle/>
          <a:p>
            <a:r>
              <a:rPr lang="en-US" dirty="0" smtClean="0"/>
              <a:t>eGUI data storages </a:t>
            </a:r>
            <a:endParaRPr lang="en-US" dirty="0"/>
          </a:p>
        </p:txBody>
      </p:sp>
      <p:sp>
        <p:nvSpPr>
          <p:cNvPr id="4" name="Content Placeholder 2"/>
          <p:cNvSpPr txBox="1">
            <a:spLocks/>
          </p:cNvSpPr>
          <p:nvPr/>
        </p:nvSpPr>
        <p:spPr>
          <a:xfrm>
            <a:off x="395536" y="906016"/>
            <a:ext cx="5581128" cy="3672408"/>
          </a:xfrm>
          <a:prstGeom prst="flowChartAlternateProcess">
            <a:avLst/>
          </a:prstGeom>
          <a:solidFill>
            <a:srgbClr val="FFC000">
              <a:alpha val="10000"/>
            </a:srgbClr>
          </a:solidFill>
          <a:ln w="25400">
            <a:gradFill flip="none" rotWithShape="1">
              <a:gsLst>
                <a:gs pos="0">
                  <a:srgbClr val="FFF200"/>
                </a:gs>
                <a:gs pos="45000">
                  <a:srgbClr val="FF7A00"/>
                </a:gs>
                <a:gs pos="70000">
                  <a:srgbClr val="FF0300"/>
                </a:gs>
                <a:gs pos="100000">
                  <a:srgbClr val="4D0808"/>
                </a:gs>
              </a:gsLst>
              <a:lin ang="10800000" scaled="1"/>
              <a:tileRect/>
            </a:gradFill>
          </a:ln>
        </p:spPr>
        <p:txBody>
          <a:bodyPr/>
          <a:lstStyle/>
          <a:p>
            <a:pPr marL="0" marR="0" lvl="0" indent="0" defTabSz="914400" rtl="0" eaLnBrk="1" fontAlgn="base" latinLnBrk="0" hangingPunct="1">
              <a:lnSpc>
                <a:spcPct val="100000"/>
              </a:lnSpc>
              <a:spcBef>
                <a:spcPct val="20000"/>
              </a:spcBef>
              <a:spcAft>
                <a:spcPct val="0"/>
              </a:spcAft>
              <a:buClrTx/>
              <a:buSzTx/>
              <a:buFont typeface="Arial" pitchFamily="34" charset="0"/>
              <a:buChar char="•"/>
              <a:tabLst/>
              <a:defRPr/>
            </a:pPr>
            <a:r>
              <a:rPr lang="en-US" b="1" kern="0" dirty="0" smtClean="0"/>
              <a:t>Internal </a:t>
            </a:r>
          </a:p>
          <a:p>
            <a:pPr lvl="1" fontAlgn="base">
              <a:spcBef>
                <a:spcPct val="20000"/>
              </a:spcBef>
              <a:spcAft>
                <a:spcPct val="0"/>
              </a:spcAft>
              <a:buFont typeface="Arial" pitchFamily="34" charset="0"/>
              <a:buChar char="•"/>
              <a:defRPr/>
            </a:pPr>
            <a:r>
              <a:rPr lang="en-US" b="1" kern="0" dirty="0" smtClean="0"/>
              <a:t>All data stored in MCU Flash</a:t>
            </a:r>
          </a:p>
          <a:p>
            <a:pPr lvl="1" fontAlgn="base">
              <a:spcBef>
                <a:spcPct val="20000"/>
              </a:spcBef>
              <a:spcAft>
                <a:spcPct val="0"/>
              </a:spcAft>
              <a:buFont typeface="Arial" pitchFamily="34" charset="0"/>
              <a:buChar char="•"/>
              <a:defRPr/>
            </a:pPr>
            <a:r>
              <a:rPr lang="en-US" b="1" kern="0" dirty="0" smtClean="0"/>
              <a:t>Fast and easy access</a:t>
            </a:r>
          </a:p>
          <a:p>
            <a:pPr marL="0" marR="0" lvl="0" indent="0" defTabSz="914400" rtl="0" eaLnBrk="1" fontAlgn="base" latinLnBrk="0" hangingPunct="1">
              <a:lnSpc>
                <a:spcPct val="100000"/>
              </a:lnSpc>
              <a:spcBef>
                <a:spcPct val="20000"/>
              </a:spcBef>
              <a:spcAft>
                <a:spcPct val="0"/>
              </a:spcAft>
              <a:buClrTx/>
              <a:buSzTx/>
              <a:buFont typeface="Arial" pitchFamily="34" charset="0"/>
              <a:buChar char="•"/>
              <a:tabLst/>
              <a:defRPr/>
            </a:pPr>
            <a:r>
              <a:rPr lang="en-US" b="1" kern="0" dirty="0" smtClean="0"/>
              <a:t>External </a:t>
            </a:r>
          </a:p>
          <a:p>
            <a:pPr lvl="1" fontAlgn="base">
              <a:spcBef>
                <a:spcPct val="20000"/>
              </a:spcBef>
              <a:spcAft>
                <a:spcPct val="0"/>
              </a:spcAft>
              <a:buFont typeface="Arial" pitchFamily="34" charset="0"/>
              <a:buChar char="•"/>
              <a:defRPr/>
            </a:pPr>
            <a:r>
              <a:rPr lang="en-US" b="1" kern="0" dirty="0" smtClean="0"/>
              <a:t>Data are stored in external file system (USB Flash Disk, SD card, …)</a:t>
            </a:r>
          </a:p>
          <a:p>
            <a:pPr lvl="1" fontAlgn="base">
              <a:spcBef>
                <a:spcPct val="20000"/>
              </a:spcBef>
              <a:spcAft>
                <a:spcPct val="0"/>
              </a:spcAft>
              <a:buFont typeface="Arial" pitchFamily="34" charset="0"/>
              <a:buChar char="•"/>
              <a:defRPr/>
            </a:pPr>
            <a:r>
              <a:rPr lang="en-US" b="1" kern="0" dirty="0" smtClean="0"/>
              <a:t>Save MCU Flash</a:t>
            </a:r>
          </a:p>
          <a:p>
            <a:pPr lvl="1" fontAlgn="base">
              <a:spcBef>
                <a:spcPct val="20000"/>
              </a:spcBef>
              <a:spcAft>
                <a:spcPct val="0"/>
              </a:spcAft>
              <a:buFont typeface="Arial" pitchFamily="34" charset="0"/>
              <a:buChar char="•"/>
              <a:defRPr/>
            </a:pPr>
            <a:r>
              <a:rPr lang="en-US" b="1" kern="0" dirty="0" smtClean="0"/>
              <a:t>Allow multiple language, graphic  skins</a:t>
            </a:r>
          </a:p>
        </p:txBody>
      </p:sp>
      <p:pic>
        <p:nvPicPr>
          <p:cNvPr id="67587" name="Picture 3" descr="D:\ccwork\B01119_view_dev\EMBSW\EMBSW293T\doc\Presentation\Small_Pictures\SD_Card.png"/>
          <p:cNvPicPr>
            <a:picLocks noChangeAspect="1" noChangeArrowheads="1"/>
          </p:cNvPicPr>
          <p:nvPr/>
        </p:nvPicPr>
        <p:blipFill>
          <a:blip r:embed="rId3" cstate="print"/>
          <a:srcRect/>
          <a:stretch>
            <a:fillRect/>
          </a:stretch>
        </p:blipFill>
        <p:spPr bwMode="auto">
          <a:xfrm>
            <a:off x="5796136" y="2427734"/>
            <a:ext cx="2411760" cy="2411760"/>
          </a:xfrm>
          <a:prstGeom prst="rect">
            <a:avLst/>
          </a:prstGeom>
          <a:noFill/>
        </p:spPr>
      </p:pic>
      <p:pic>
        <p:nvPicPr>
          <p:cNvPr id="67588" name="Picture 4" descr="D:\ccwork\B01119_view_dev\EMBSW\EMBSW293T\doc\Presentation\Small_Pictures\USB_Disk.png"/>
          <p:cNvPicPr>
            <a:picLocks noChangeAspect="1" noChangeArrowheads="1"/>
          </p:cNvPicPr>
          <p:nvPr/>
        </p:nvPicPr>
        <p:blipFill>
          <a:blip r:embed="rId4" cstate="print"/>
          <a:srcRect/>
          <a:stretch>
            <a:fillRect/>
          </a:stretch>
        </p:blipFill>
        <p:spPr bwMode="auto">
          <a:xfrm>
            <a:off x="6552728" y="635099"/>
            <a:ext cx="2440707" cy="2440707"/>
          </a:xfrm>
          <a:prstGeom prst="rect">
            <a:avLst/>
          </a:prstGeom>
          <a:noFill/>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Supported low level drivers</a:t>
            </a:r>
            <a:endParaRPr lang="en-US" dirty="0"/>
          </a:p>
        </p:txBody>
      </p:sp>
      <p:sp>
        <p:nvSpPr>
          <p:cNvPr id="3" name="Content Placeholder 2"/>
          <p:cNvSpPr>
            <a:spLocks noGrp="1"/>
          </p:cNvSpPr>
          <p:nvPr>
            <p:ph idx="1"/>
          </p:nvPr>
        </p:nvSpPr>
        <p:spPr/>
        <p:txBody>
          <a:bodyPr/>
          <a:lstStyle/>
          <a:p>
            <a:r>
              <a:rPr lang="en-US" dirty="0" smtClean="0"/>
              <a:t>LCD</a:t>
            </a:r>
          </a:p>
          <a:p>
            <a:pPr lvl="2"/>
            <a:r>
              <a:rPr lang="en-US" dirty="0" smtClean="0"/>
              <a:t>SSD1289</a:t>
            </a:r>
          </a:p>
          <a:p>
            <a:pPr lvl="2"/>
            <a:r>
              <a:rPr lang="en-US" dirty="0" smtClean="0"/>
              <a:t>FSA506</a:t>
            </a:r>
          </a:p>
          <a:p>
            <a:pPr lvl="2"/>
            <a:r>
              <a:rPr lang="en-US" dirty="0" smtClean="0"/>
              <a:t>LGDP4531</a:t>
            </a:r>
          </a:p>
          <a:p>
            <a:pPr lvl="2"/>
            <a:r>
              <a:rPr lang="en-US" dirty="0" smtClean="0"/>
              <a:t>Frame buffer</a:t>
            </a:r>
          </a:p>
          <a:p>
            <a:r>
              <a:rPr lang="en-US" dirty="0" smtClean="0"/>
              <a:t>Touch screen</a:t>
            </a:r>
          </a:p>
          <a:p>
            <a:pPr lvl="2"/>
            <a:r>
              <a:rPr lang="en-US" dirty="0" smtClean="0"/>
              <a:t>Analog resistive</a:t>
            </a:r>
          </a:p>
          <a:p>
            <a:pPr lvl="2"/>
            <a:r>
              <a:rPr lang="en-US" dirty="0" smtClean="0"/>
              <a:t>Digital TSC2046</a:t>
            </a:r>
          </a:p>
          <a:p>
            <a:pPr lvl="2"/>
            <a:r>
              <a:rPr lang="en-US" dirty="0" smtClean="0"/>
              <a:t>CR TOUCH</a:t>
            </a:r>
          </a:p>
          <a:p>
            <a:pPr lvl="2"/>
            <a:endParaRPr lang="en-US" dirty="0"/>
          </a:p>
        </p:txBody>
      </p:sp>
      <p:sp>
        <p:nvSpPr>
          <p:cNvPr id="4" name="Rounded Rectangle 3"/>
          <p:cNvSpPr/>
          <p:nvPr/>
        </p:nvSpPr>
        <p:spPr>
          <a:xfrm>
            <a:off x="3779912" y="1203598"/>
            <a:ext cx="4896544" cy="144016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SPI, SWSPI, FlexBus, Parallel GPIO 8080, Parallel GPIO 6800, MQX_SPI, K70, PXD,  </a:t>
            </a:r>
            <a:r>
              <a:rPr lang="en-US" dirty="0" err="1" smtClean="0"/>
              <a:t>MQX_FlexBus</a:t>
            </a:r>
            <a:endParaRPr lang="en-US" dirty="0"/>
          </a:p>
        </p:txBody>
      </p:sp>
      <p:sp>
        <p:nvSpPr>
          <p:cNvPr id="5" name="Rounded Rectangle 4"/>
          <p:cNvSpPr/>
          <p:nvPr/>
        </p:nvSpPr>
        <p:spPr>
          <a:xfrm>
            <a:off x="3779912" y="3075806"/>
            <a:ext cx="4896544" cy="100811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S08_ADC, S12_ADC, </a:t>
            </a:r>
            <a:r>
              <a:rPr lang="en-US" dirty="0" err="1" smtClean="0"/>
              <a:t>Kinetis_ADC</a:t>
            </a:r>
            <a:r>
              <a:rPr lang="en-US" dirty="0" smtClean="0"/>
              <a:t> </a:t>
            </a:r>
            <a:endParaRPr lang="en-US"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eGUI Documentation and Downloads </a:t>
            </a:r>
            <a:endParaRPr lang="en-US" dirty="0"/>
          </a:p>
        </p:txBody>
      </p:sp>
      <p:sp>
        <p:nvSpPr>
          <p:cNvPr id="3" name="Content Placeholder 2"/>
          <p:cNvSpPr>
            <a:spLocks noGrp="1"/>
          </p:cNvSpPr>
          <p:nvPr>
            <p:ph idx="1"/>
          </p:nvPr>
        </p:nvSpPr>
        <p:spPr>
          <a:prstGeom prst="roundRect">
            <a:avLst/>
          </a:prstGeom>
          <a:solidFill>
            <a:srgbClr val="92D050">
              <a:alpha val="10000"/>
            </a:srgbClr>
          </a:solidFill>
          <a:ln w="25400">
            <a:gradFill flip="none" rotWithShape="1">
              <a:gsLst>
                <a:gs pos="0">
                  <a:srgbClr val="DDEBCF"/>
                </a:gs>
                <a:gs pos="50000">
                  <a:srgbClr val="9CB86E"/>
                </a:gs>
                <a:gs pos="100000">
                  <a:srgbClr val="156B13"/>
                </a:gs>
              </a:gsLst>
              <a:lin ang="0" scaled="1"/>
              <a:tileRect/>
            </a:gradFill>
          </a:ln>
        </p:spPr>
        <p:txBody>
          <a:bodyPr>
            <a:normAutofit/>
          </a:bodyPr>
          <a:lstStyle/>
          <a:p>
            <a:pPr>
              <a:lnSpc>
                <a:spcPct val="90000"/>
              </a:lnSpc>
            </a:pPr>
            <a:r>
              <a:rPr lang="en-US" sz="2800" b="1" dirty="0" smtClean="0"/>
              <a:t>www.freescale.com</a:t>
            </a:r>
            <a:r>
              <a:rPr lang="en-US" sz="2800" b="1" dirty="0" smtClean="0">
                <a:solidFill>
                  <a:schemeClr val="accent6">
                    <a:lumMod val="60000"/>
                    <a:lumOff val="40000"/>
                  </a:schemeClr>
                </a:solidFill>
              </a:rPr>
              <a:t>/egui</a:t>
            </a:r>
          </a:p>
          <a:p>
            <a:pPr lvl="1">
              <a:lnSpc>
                <a:spcPct val="90000"/>
              </a:lnSpc>
            </a:pPr>
            <a:r>
              <a:rPr lang="en-US" dirty="0" smtClean="0"/>
              <a:t>eGUI User Manual – </a:t>
            </a:r>
            <a:r>
              <a:rPr lang="en-GB" dirty="0" smtClean="0">
                <a:hlinkClick r:id="rId3"/>
              </a:rPr>
              <a:t>DRM116</a:t>
            </a:r>
            <a:r>
              <a:rPr lang="en-GB" dirty="0" smtClean="0"/>
              <a:t> </a:t>
            </a:r>
          </a:p>
          <a:p>
            <a:pPr lvl="1">
              <a:lnSpc>
                <a:spcPct val="90000"/>
              </a:lnSpc>
            </a:pPr>
            <a:r>
              <a:rPr lang="en-US" dirty="0" smtClean="0"/>
              <a:t>eGUI Image Converter Utility User Manual – </a:t>
            </a:r>
            <a:r>
              <a:rPr lang="en-GB" dirty="0" smtClean="0">
                <a:hlinkClick r:id="rId4"/>
              </a:rPr>
              <a:t>EGUICUG</a:t>
            </a:r>
            <a:endParaRPr lang="en-GB" dirty="0" smtClean="0"/>
          </a:p>
          <a:p>
            <a:pPr lvl="1">
              <a:lnSpc>
                <a:spcPct val="90000"/>
              </a:lnSpc>
            </a:pPr>
            <a:r>
              <a:rPr lang="en-GB" dirty="0" smtClean="0"/>
              <a:t>eGUI Fact Sheet - </a:t>
            </a:r>
            <a:r>
              <a:rPr lang="en-GB" dirty="0" smtClean="0">
                <a:hlinkClick r:id="rId5"/>
              </a:rPr>
              <a:t>EGUIFS</a:t>
            </a:r>
            <a:r>
              <a:rPr lang="en-GB" dirty="0" smtClean="0"/>
              <a:t>  </a:t>
            </a:r>
          </a:p>
          <a:p>
            <a:pPr lvl="1">
              <a:lnSpc>
                <a:spcPct val="90000"/>
              </a:lnSpc>
            </a:pPr>
            <a:r>
              <a:rPr lang="en-GB" dirty="0" smtClean="0"/>
              <a:t>Source code and examples</a:t>
            </a:r>
          </a:p>
          <a:p>
            <a:pPr>
              <a:lnSpc>
                <a:spcPct val="90000"/>
              </a:lnSpc>
            </a:pPr>
            <a:r>
              <a:rPr lang="en-GB" dirty="0" smtClean="0"/>
              <a:t>eGUI Video - </a:t>
            </a:r>
            <a:r>
              <a:rPr lang="en-GB" sz="1400" dirty="0" smtClean="0">
                <a:hlinkClick r:id="rId6"/>
              </a:rPr>
              <a:t>http://www.towergeeks.org/video/tower-lcd-module-in-action</a:t>
            </a:r>
            <a:endParaRPr lang="en-GB" dirty="0" smtClean="0"/>
          </a:p>
          <a:p>
            <a:pPr>
              <a:lnSpc>
                <a:spcPct val="90000"/>
              </a:lnSpc>
            </a:pPr>
            <a:r>
              <a:rPr lang="en-GB" dirty="0" smtClean="0"/>
              <a:t>eGUI at FTF  - </a:t>
            </a:r>
            <a:r>
              <a:rPr lang="en-GB" sz="1400" dirty="0" smtClean="0">
                <a:hlinkClick r:id="rId7"/>
              </a:rPr>
              <a:t>http://www.youtube.com/watch?v=LOI8ATmgc48&amp;feature=player_embedded#!</a:t>
            </a:r>
            <a:endParaRPr lang="en-GB" dirty="0" smtClean="0"/>
          </a:p>
          <a:p>
            <a:endParaRPr lang="en-US"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067944" y="987574"/>
            <a:ext cx="3384376" cy="1569660"/>
          </a:xfrm>
          <a:prstGeom prst="rect">
            <a:avLst/>
          </a:prstGeom>
          <a:noFill/>
          <a:effectLst/>
          <a:scene3d>
            <a:camera prst="orthographicFront"/>
            <a:lightRig rig="brightRoom" dir="tl"/>
          </a:scene3d>
          <a:sp3d prstMaterial="matte">
            <a:bevelT/>
            <a:extrusionClr>
              <a:schemeClr val="bg1"/>
            </a:extrusionClr>
            <a:contourClr>
              <a:schemeClr val="bg1"/>
            </a:contourClr>
          </a:sp3d>
        </p:spPr>
        <p:txBody>
          <a:bodyPr wrap="square" lIns="91440" tIns="45720" rIns="91440" bIns="45720">
            <a:spAutoFit/>
            <a:sp3d extrusionH="25400" contourW="8890">
              <a:bevelT w="38100" h="31750" prst="slope"/>
              <a:contourClr>
                <a:schemeClr val="accent2">
                  <a:shade val="75000"/>
                </a:schemeClr>
              </a:contourClr>
            </a:sp3d>
          </a:bodyPr>
          <a:lstStyle/>
          <a:p>
            <a:pPr algn="ctr"/>
            <a:r>
              <a:rPr lang="en-US" sz="9600" b="1" i="1" cap="none" spc="0" dirty="0" smtClean="0">
                <a:ln w="11430">
                  <a:no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rgbClr val="0070C0">
                      <a:alpha val="60000"/>
                    </a:srgbClr>
                  </a:glow>
                  <a:outerShdw blurRad="50800" dist="38100" dir="2700000" algn="tl" rotWithShape="0">
                    <a:prstClr val="black">
                      <a:alpha val="40000"/>
                    </a:prstClr>
                  </a:outerShdw>
                  <a:reflection blurRad="6350" stA="55000" endA="300" endPos="45500" dir="5400000" sy="-100000" algn="bl" rotWithShape="0"/>
                </a:effectLst>
              </a:rPr>
              <a:t>eGUI</a:t>
            </a:r>
            <a:endParaRPr lang="en-US" sz="9600" b="1" i="1" cap="none" spc="0" dirty="0">
              <a:ln w="11430">
                <a:no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rgbClr val="0070C0">
                    <a:alpha val="60000"/>
                  </a:srgbClr>
                </a:glow>
                <a:outerShdw blurRad="50800" dist="38100" dir="2700000" algn="tl" rotWithShape="0">
                  <a:prstClr val="black">
                    <a:alpha val="40000"/>
                  </a:prstClr>
                </a:outerShdw>
                <a:reflection blurRad="6350" stA="55000" endA="300" endPos="45500" dir="5400000" sy="-100000" algn="bl" rotWithShape="0"/>
              </a:effectLst>
            </a:endParaRPr>
          </a:p>
        </p:txBody>
      </p:sp>
      <p:sp>
        <p:nvSpPr>
          <p:cNvPr id="4" name="TextBox 3"/>
          <p:cNvSpPr txBox="1"/>
          <p:nvPr/>
        </p:nvSpPr>
        <p:spPr>
          <a:xfrm>
            <a:off x="395536" y="3723878"/>
            <a:ext cx="7056784" cy="461665"/>
          </a:xfrm>
          <a:prstGeom prst="rect">
            <a:avLst/>
          </a:prstGeom>
          <a:noFill/>
        </p:spPr>
        <p:txBody>
          <a:bodyPr wrap="square" rtlCol="0">
            <a:spAutoFit/>
          </a:bodyPr>
          <a:lstStyle/>
          <a:p>
            <a:r>
              <a:rPr lang="en-US" sz="2400" b="1" dirty="0" smtClean="0"/>
              <a:t>Software structure</a:t>
            </a:r>
            <a:endParaRPr lang="en-US" sz="2400" b="1" dirty="0"/>
          </a:p>
        </p:txBody>
      </p:sp>
      <p:pic>
        <p:nvPicPr>
          <p:cNvPr id="7170" name="Picture 2" descr="D:\ccwork\B01119_view_dev\EMBSW\EMBSW293T\doc\eGUI LOGO\eGUI Logo_Green_small.png"/>
          <p:cNvPicPr>
            <a:picLocks noChangeAspect="1" noChangeArrowheads="1"/>
          </p:cNvPicPr>
          <p:nvPr/>
        </p:nvPicPr>
        <p:blipFill>
          <a:blip r:embed="rId2" cstate="print"/>
          <a:srcRect/>
          <a:stretch>
            <a:fillRect/>
          </a:stretch>
        </p:blipFill>
        <p:spPr bwMode="auto">
          <a:xfrm>
            <a:off x="3851920" y="1015231"/>
            <a:ext cx="3902075" cy="2060575"/>
          </a:xfrm>
          <a:prstGeom prst="rect">
            <a:avLst/>
          </a:prstGeom>
          <a:noFill/>
        </p:spPr>
      </p:pic>
      <p:sp>
        <p:nvSpPr>
          <p:cNvPr id="6" name="Content Placeholder 2"/>
          <p:cNvSpPr txBox="1">
            <a:spLocks/>
          </p:cNvSpPr>
          <p:nvPr/>
        </p:nvSpPr>
        <p:spPr>
          <a:xfrm>
            <a:off x="421382" y="843558"/>
            <a:ext cx="3142506" cy="2952328"/>
          </a:xfrm>
          <a:prstGeom prst="flowChartAlternateProcess">
            <a:avLst/>
          </a:prstGeom>
          <a:solidFill>
            <a:srgbClr val="FFC000">
              <a:alpha val="10000"/>
            </a:srgbClr>
          </a:solidFill>
          <a:ln w="25400">
            <a:gradFill flip="none" rotWithShape="1">
              <a:gsLst>
                <a:gs pos="0">
                  <a:srgbClr val="FFF200"/>
                </a:gs>
                <a:gs pos="45000">
                  <a:srgbClr val="FF7A00"/>
                </a:gs>
                <a:gs pos="70000">
                  <a:srgbClr val="FF0300"/>
                </a:gs>
                <a:gs pos="100000">
                  <a:srgbClr val="4D0808"/>
                </a:gs>
              </a:gsLst>
              <a:lin ang="10800000" scaled="1"/>
              <a:tileRect/>
            </a:gradFill>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b="1" i="0" u="sng" strike="noStrike" kern="0" cap="none" spc="0" normalizeH="0" baseline="0" noProof="0" dirty="0" smtClean="0">
                <a:ln>
                  <a:noFill/>
                </a:ln>
                <a:solidFill>
                  <a:schemeClr val="tx1"/>
                </a:solidFill>
                <a:effectLst/>
                <a:uLnTx/>
                <a:uFillTx/>
                <a:latin typeface="+mn-lt"/>
                <a:ea typeface="+mn-ea"/>
                <a:cs typeface="+mn-cs"/>
              </a:rPr>
              <a:t>Agenda</a:t>
            </a:r>
          </a:p>
          <a:p>
            <a:pPr marL="342900" marR="0" lvl="0" indent="-342900" algn="ctr" defTabSz="914400" rtl="0" eaLnBrk="1" fontAlgn="base" latinLnBrk="0" hangingPunct="1">
              <a:lnSpc>
                <a:spcPct val="100000"/>
              </a:lnSpc>
              <a:spcBef>
                <a:spcPct val="20000"/>
              </a:spcBef>
              <a:spcAft>
                <a:spcPct val="0"/>
              </a:spcAft>
              <a:buClrTx/>
              <a:buSzTx/>
              <a:buFont typeface="+mj-lt"/>
              <a:buAutoNum type="arabicPeriod"/>
              <a:tabLst/>
              <a:defRPr/>
            </a:pPr>
            <a:r>
              <a:rPr lang="en-US" b="1" kern="0" noProof="0" dirty="0" smtClean="0"/>
              <a:t>Introduction</a:t>
            </a:r>
          </a:p>
          <a:p>
            <a:pPr marL="342900" marR="0" lvl="0" indent="-342900" algn="ctr" defTabSz="914400" rtl="0" eaLnBrk="1" fontAlgn="base" latinLnBrk="0" hangingPunct="1">
              <a:lnSpc>
                <a:spcPct val="100000"/>
              </a:lnSpc>
              <a:spcBef>
                <a:spcPct val="20000"/>
              </a:spcBef>
              <a:spcAft>
                <a:spcPct val="0"/>
              </a:spcAft>
              <a:buClrTx/>
              <a:buSzTx/>
              <a:buFont typeface="+mj-lt"/>
              <a:buAutoNum type="arabicPeriod"/>
              <a:tabLst/>
              <a:defRPr/>
            </a:pPr>
            <a:r>
              <a:rPr kumimoji="0" lang="en-US" b="1" i="0" u="none" strike="noStrike" kern="0" cap="none" spc="0" normalizeH="0" baseline="0" dirty="0" smtClean="0">
                <a:ln>
                  <a:noFill/>
                </a:ln>
                <a:solidFill>
                  <a:srgbClr val="C00000"/>
                </a:solidFill>
                <a:effectLst/>
                <a:uLnTx/>
                <a:uFillTx/>
                <a:latin typeface="+mn-lt"/>
                <a:ea typeface="+mn-ea"/>
                <a:cs typeface="+mn-cs"/>
              </a:rPr>
              <a:t>SW</a:t>
            </a:r>
            <a:r>
              <a:rPr kumimoji="0" lang="en-US" b="1" i="0" u="none" strike="noStrike" kern="0" cap="none" spc="0" normalizeH="0" dirty="0" smtClean="0">
                <a:ln>
                  <a:noFill/>
                </a:ln>
                <a:solidFill>
                  <a:srgbClr val="C00000"/>
                </a:solidFill>
                <a:effectLst/>
                <a:uLnTx/>
                <a:uFillTx/>
                <a:latin typeface="+mn-lt"/>
                <a:ea typeface="+mn-ea"/>
                <a:cs typeface="+mn-cs"/>
              </a:rPr>
              <a:t> structure</a:t>
            </a:r>
          </a:p>
          <a:p>
            <a:pPr marL="342900" marR="0" lvl="0" indent="-342900" algn="ctr" defTabSz="914400" rtl="0" eaLnBrk="1" fontAlgn="base" latinLnBrk="0" hangingPunct="1">
              <a:lnSpc>
                <a:spcPct val="100000"/>
              </a:lnSpc>
              <a:spcBef>
                <a:spcPct val="20000"/>
              </a:spcBef>
              <a:spcAft>
                <a:spcPct val="0"/>
              </a:spcAft>
              <a:buClrTx/>
              <a:buSzTx/>
              <a:buFont typeface="+mj-lt"/>
              <a:buAutoNum type="arabicPeriod"/>
              <a:tabLst/>
              <a:defRPr/>
            </a:pPr>
            <a:r>
              <a:rPr lang="en-US" b="1" kern="0" baseline="0" noProof="0" dirty="0" smtClean="0"/>
              <a:t>Graphics</a:t>
            </a:r>
            <a:r>
              <a:rPr lang="en-US" b="1" kern="0" noProof="0" dirty="0" smtClean="0"/>
              <a:t> objects</a:t>
            </a:r>
          </a:p>
          <a:p>
            <a:pPr marL="342900" marR="0" lvl="0" indent="-342900" algn="ctr" defTabSz="914400" rtl="0" eaLnBrk="1" fontAlgn="base" latinLnBrk="0" hangingPunct="1">
              <a:lnSpc>
                <a:spcPct val="100000"/>
              </a:lnSpc>
              <a:spcBef>
                <a:spcPct val="20000"/>
              </a:spcBef>
              <a:spcAft>
                <a:spcPct val="0"/>
              </a:spcAft>
              <a:buClrTx/>
              <a:buSzTx/>
              <a:buFont typeface="+mj-lt"/>
              <a:buAutoNum type="arabicPeriod"/>
              <a:tabLst/>
              <a:defRPr/>
            </a:pPr>
            <a:r>
              <a:rPr kumimoji="0" lang="en-US" b="1" i="0" u="none" strike="noStrike" kern="0" cap="none" spc="0" normalizeH="0" baseline="0" dirty="0" smtClean="0">
                <a:ln>
                  <a:noFill/>
                </a:ln>
                <a:effectLst/>
                <a:uLnTx/>
                <a:uFillTx/>
                <a:latin typeface="+mn-lt"/>
                <a:ea typeface="+mn-ea"/>
                <a:cs typeface="+mn-cs"/>
              </a:rPr>
              <a:t>Support</a:t>
            </a:r>
            <a:r>
              <a:rPr kumimoji="0" lang="en-US" b="1" i="0" u="none" strike="noStrike" kern="0" cap="none" spc="0" normalizeH="0" dirty="0" smtClean="0">
                <a:ln>
                  <a:noFill/>
                </a:ln>
                <a:effectLst/>
                <a:uLnTx/>
                <a:uFillTx/>
                <a:latin typeface="+mn-lt"/>
                <a:ea typeface="+mn-ea"/>
                <a:cs typeface="+mn-cs"/>
              </a:rPr>
              <a:t> software</a:t>
            </a:r>
          </a:p>
          <a:p>
            <a:pPr marL="342900" marR="0" lvl="0" indent="-342900" algn="ctr" defTabSz="914400" rtl="0" eaLnBrk="1" fontAlgn="base" latinLnBrk="0" hangingPunct="1">
              <a:lnSpc>
                <a:spcPct val="100000"/>
              </a:lnSpc>
              <a:spcBef>
                <a:spcPct val="20000"/>
              </a:spcBef>
              <a:spcAft>
                <a:spcPct val="0"/>
              </a:spcAft>
              <a:buClrTx/>
              <a:buSzTx/>
              <a:buFont typeface="+mj-lt"/>
              <a:buAutoNum type="arabicPeriod"/>
              <a:tabLst/>
              <a:defRPr/>
            </a:pPr>
            <a:r>
              <a:rPr lang="en-US" b="1" kern="0" baseline="0" noProof="0" dirty="0" smtClean="0"/>
              <a:t>Extras</a:t>
            </a:r>
            <a:endParaRPr kumimoji="0" lang="en-US" b="1" i="0" u="none" strike="noStrike" kern="0" cap="none" spc="0" normalizeH="0" baseline="0" noProof="0" dirty="0">
              <a:ln>
                <a:noFill/>
              </a:ln>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067944" y="987574"/>
            <a:ext cx="3384376" cy="1569660"/>
          </a:xfrm>
          <a:prstGeom prst="rect">
            <a:avLst/>
          </a:prstGeom>
          <a:noFill/>
          <a:effectLst/>
          <a:scene3d>
            <a:camera prst="orthographicFront"/>
            <a:lightRig rig="brightRoom" dir="tl"/>
          </a:scene3d>
          <a:sp3d prstMaterial="matte">
            <a:bevelT/>
            <a:extrusionClr>
              <a:schemeClr val="bg1"/>
            </a:extrusionClr>
            <a:contourClr>
              <a:schemeClr val="bg1"/>
            </a:contourClr>
          </a:sp3d>
        </p:spPr>
        <p:txBody>
          <a:bodyPr wrap="square" lIns="91440" tIns="45720" rIns="91440" bIns="45720">
            <a:spAutoFit/>
            <a:sp3d extrusionH="25400" contourW="8890">
              <a:bevelT w="38100" h="31750" prst="slope"/>
              <a:contourClr>
                <a:schemeClr val="accent2">
                  <a:shade val="75000"/>
                </a:schemeClr>
              </a:contourClr>
            </a:sp3d>
          </a:bodyPr>
          <a:lstStyle/>
          <a:p>
            <a:pPr algn="ctr"/>
            <a:r>
              <a:rPr lang="en-US" sz="9600" b="1" i="1" cap="none" spc="0" dirty="0" smtClean="0">
                <a:ln w="11430">
                  <a:no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rgbClr val="0070C0">
                      <a:alpha val="60000"/>
                    </a:srgbClr>
                  </a:glow>
                  <a:outerShdw blurRad="50800" dist="38100" dir="2700000" algn="tl" rotWithShape="0">
                    <a:prstClr val="black">
                      <a:alpha val="40000"/>
                    </a:prstClr>
                  </a:outerShdw>
                  <a:reflection blurRad="6350" stA="55000" endA="300" endPos="45500" dir="5400000" sy="-100000" algn="bl" rotWithShape="0"/>
                </a:effectLst>
              </a:rPr>
              <a:t>eGUI</a:t>
            </a:r>
            <a:endParaRPr lang="en-US" sz="9600" b="1" i="1" cap="none" spc="0" dirty="0">
              <a:ln w="11430">
                <a:no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rgbClr val="0070C0">
                    <a:alpha val="60000"/>
                  </a:srgbClr>
                </a:glow>
                <a:outerShdw blurRad="50800" dist="38100" dir="2700000" algn="tl" rotWithShape="0">
                  <a:prstClr val="black">
                    <a:alpha val="40000"/>
                  </a:prstClr>
                </a:outerShdw>
                <a:reflection blurRad="6350" stA="55000" endA="300" endPos="45500" dir="5400000" sy="-100000" algn="bl" rotWithShape="0"/>
              </a:effectLst>
            </a:endParaRPr>
          </a:p>
        </p:txBody>
      </p:sp>
      <p:pic>
        <p:nvPicPr>
          <p:cNvPr id="7170" name="Picture 2" descr="D:\ccwork\B01119_view_dev\EMBSW\EMBSW293T\doc\eGUI LOGO\eGUI Logo_Green_small.png"/>
          <p:cNvPicPr>
            <a:picLocks noChangeAspect="1" noChangeArrowheads="1"/>
          </p:cNvPicPr>
          <p:nvPr/>
        </p:nvPicPr>
        <p:blipFill>
          <a:blip r:embed="rId3" cstate="print"/>
          <a:srcRect/>
          <a:stretch>
            <a:fillRect/>
          </a:stretch>
        </p:blipFill>
        <p:spPr bwMode="auto">
          <a:xfrm>
            <a:off x="3851920" y="1015231"/>
            <a:ext cx="3902075" cy="2060575"/>
          </a:xfrm>
          <a:prstGeom prst="rect">
            <a:avLst/>
          </a:prstGeom>
          <a:noFill/>
        </p:spPr>
      </p:pic>
      <p:sp>
        <p:nvSpPr>
          <p:cNvPr id="6" name="Content Placeholder 2"/>
          <p:cNvSpPr txBox="1">
            <a:spLocks/>
          </p:cNvSpPr>
          <p:nvPr/>
        </p:nvSpPr>
        <p:spPr>
          <a:xfrm>
            <a:off x="421382" y="843558"/>
            <a:ext cx="3142506" cy="2952328"/>
          </a:xfrm>
          <a:prstGeom prst="flowChartAlternateProcess">
            <a:avLst/>
          </a:prstGeom>
          <a:solidFill>
            <a:srgbClr val="FFC000">
              <a:alpha val="10000"/>
            </a:srgbClr>
          </a:solidFill>
          <a:ln w="25400">
            <a:gradFill flip="none" rotWithShape="1">
              <a:gsLst>
                <a:gs pos="0">
                  <a:srgbClr val="FFF200"/>
                </a:gs>
                <a:gs pos="45000">
                  <a:srgbClr val="FF7A00"/>
                </a:gs>
                <a:gs pos="70000">
                  <a:srgbClr val="FF0300"/>
                </a:gs>
                <a:gs pos="100000">
                  <a:srgbClr val="4D0808"/>
                </a:gs>
              </a:gsLst>
              <a:lin ang="10800000" scaled="1"/>
              <a:tileRect/>
            </a:gradFill>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b="1" i="0" u="sng" strike="noStrike" kern="0" cap="none" spc="0" normalizeH="0" baseline="0" noProof="0" dirty="0" smtClean="0">
                <a:ln>
                  <a:noFill/>
                </a:ln>
                <a:solidFill>
                  <a:schemeClr val="tx1"/>
                </a:solidFill>
                <a:effectLst/>
                <a:uLnTx/>
                <a:uFillTx/>
                <a:latin typeface="+mn-lt"/>
                <a:ea typeface="+mn-ea"/>
                <a:cs typeface="+mn-cs"/>
              </a:rPr>
              <a:t>Agenda</a:t>
            </a:r>
          </a:p>
          <a:p>
            <a:pPr marL="342900" marR="0" lvl="0" indent="-342900" algn="ctr" defTabSz="914400" rtl="0" eaLnBrk="1" fontAlgn="base" latinLnBrk="0" hangingPunct="1">
              <a:lnSpc>
                <a:spcPct val="100000"/>
              </a:lnSpc>
              <a:spcBef>
                <a:spcPct val="20000"/>
              </a:spcBef>
              <a:spcAft>
                <a:spcPct val="0"/>
              </a:spcAft>
              <a:buClrTx/>
              <a:buSzTx/>
              <a:buFont typeface="+mj-lt"/>
              <a:buAutoNum type="arabicPeriod"/>
              <a:tabLst/>
              <a:defRPr/>
            </a:pPr>
            <a:r>
              <a:rPr lang="en-US" b="1" kern="0" noProof="0" dirty="0" smtClean="0">
                <a:solidFill>
                  <a:srgbClr val="C00000"/>
                </a:solidFill>
              </a:rPr>
              <a:t>Introduction</a:t>
            </a:r>
          </a:p>
          <a:p>
            <a:pPr marL="342900" marR="0" lvl="0" indent="-342900" algn="ctr" defTabSz="914400" rtl="0" eaLnBrk="1" fontAlgn="base" latinLnBrk="0" hangingPunct="1">
              <a:lnSpc>
                <a:spcPct val="100000"/>
              </a:lnSpc>
              <a:spcBef>
                <a:spcPct val="20000"/>
              </a:spcBef>
              <a:spcAft>
                <a:spcPct val="0"/>
              </a:spcAft>
              <a:buClrTx/>
              <a:buSzTx/>
              <a:buFont typeface="+mj-lt"/>
              <a:buAutoNum type="arabicPeriod"/>
              <a:tabLst/>
              <a:defRPr/>
            </a:pPr>
            <a:r>
              <a:rPr kumimoji="0" lang="en-US" b="1" i="0" u="none" strike="noStrike" kern="0" cap="none" spc="0" normalizeH="0" baseline="0" dirty="0" smtClean="0">
                <a:ln>
                  <a:noFill/>
                </a:ln>
                <a:effectLst/>
                <a:uLnTx/>
                <a:uFillTx/>
                <a:latin typeface="+mn-lt"/>
                <a:ea typeface="+mn-ea"/>
                <a:cs typeface="+mn-cs"/>
              </a:rPr>
              <a:t>SW</a:t>
            </a:r>
            <a:r>
              <a:rPr kumimoji="0" lang="en-US" b="1" i="0" u="none" strike="noStrike" kern="0" cap="none" spc="0" normalizeH="0" dirty="0" smtClean="0">
                <a:ln>
                  <a:noFill/>
                </a:ln>
                <a:effectLst/>
                <a:uLnTx/>
                <a:uFillTx/>
                <a:latin typeface="+mn-lt"/>
                <a:ea typeface="+mn-ea"/>
                <a:cs typeface="+mn-cs"/>
              </a:rPr>
              <a:t> structure</a:t>
            </a:r>
          </a:p>
          <a:p>
            <a:pPr marL="342900" marR="0" lvl="0" indent="-342900" algn="ctr" defTabSz="914400" rtl="0" eaLnBrk="1" fontAlgn="base" latinLnBrk="0" hangingPunct="1">
              <a:lnSpc>
                <a:spcPct val="100000"/>
              </a:lnSpc>
              <a:spcBef>
                <a:spcPct val="20000"/>
              </a:spcBef>
              <a:spcAft>
                <a:spcPct val="0"/>
              </a:spcAft>
              <a:buClrTx/>
              <a:buSzTx/>
              <a:buFont typeface="+mj-lt"/>
              <a:buAutoNum type="arabicPeriod"/>
              <a:tabLst/>
              <a:defRPr/>
            </a:pPr>
            <a:r>
              <a:rPr lang="en-US" b="1" kern="0" baseline="0" noProof="0" dirty="0" smtClean="0"/>
              <a:t>Graphics</a:t>
            </a:r>
            <a:r>
              <a:rPr lang="en-US" b="1" kern="0" noProof="0" dirty="0" smtClean="0"/>
              <a:t> objects</a:t>
            </a:r>
          </a:p>
          <a:p>
            <a:pPr marL="342900" marR="0" lvl="0" indent="-342900" algn="ctr" defTabSz="914400" rtl="0" eaLnBrk="1" fontAlgn="base" latinLnBrk="0" hangingPunct="1">
              <a:lnSpc>
                <a:spcPct val="100000"/>
              </a:lnSpc>
              <a:spcBef>
                <a:spcPct val="20000"/>
              </a:spcBef>
              <a:spcAft>
                <a:spcPct val="0"/>
              </a:spcAft>
              <a:buClrTx/>
              <a:buSzTx/>
              <a:buFont typeface="+mj-lt"/>
              <a:buAutoNum type="arabicPeriod"/>
              <a:tabLst/>
              <a:defRPr/>
            </a:pPr>
            <a:r>
              <a:rPr kumimoji="0" lang="en-US" b="1" i="0" u="none" strike="noStrike" kern="0" cap="none" spc="0" normalizeH="0" baseline="0" dirty="0" smtClean="0">
                <a:ln>
                  <a:noFill/>
                </a:ln>
                <a:effectLst/>
                <a:uLnTx/>
                <a:uFillTx/>
                <a:latin typeface="+mn-lt"/>
                <a:ea typeface="+mn-ea"/>
                <a:cs typeface="+mn-cs"/>
              </a:rPr>
              <a:t>Support</a:t>
            </a:r>
            <a:r>
              <a:rPr kumimoji="0" lang="en-US" b="1" i="0" u="none" strike="noStrike" kern="0" cap="none" spc="0" normalizeH="0" dirty="0" smtClean="0">
                <a:ln>
                  <a:noFill/>
                </a:ln>
                <a:effectLst/>
                <a:uLnTx/>
                <a:uFillTx/>
                <a:latin typeface="+mn-lt"/>
                <a:ea typeface="+mn-ea"/>
                <a:cs typeface="+mn-cs"/>
              </a:rPr>
              <a:t> software</a:t>
            </a:r>
          </a:p>
          <a:p>
            <a:pPr marL="342900" marR="0" lvl="0" indent="-342900" algn="ctr" defTabSz="914400" rtl="0" eaLnBrk="1" fontAlgn="base" latinLnBrk="0" hangingPunct="1">
              <a:lnSpc>
                <a:spcPct val="100000"/>
              </a:lnSpc>
              <a:spcBef>
                <a:spcPct val="20000"/>
              </a:spcBef>
              <a:spcAft>
                <a:spcPct val="0"/>
              </a:spcAft>
              <a:buClrTx/>
              <a:buSzTx/>
              <a:buFont typeface="+mj-lt"/>
              <a:buAutoNum type="arabicPeriod"/>
              <a:tabLst/>
              <a:defRPr/>
            </a:pPr>
            <a:r>
              <a:rPr lang="en-US" b="1" kern="0" baseline="0" noProof="0" dirty="0" smtClean="0"/>
              <a:t>Extras</a:t>
            </a:r>
            <a:endParaRPr kumimoji="0" lang="en-US" b="1" i="0" u="none" strike="noStrike" kern="0" cap="none" spc="0" normalizeH="0" baseline="0" noProof="0" dirty="0">
              <a:ln>
                <a:noFill/>
              </a:ln>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952328" y="843558"/>
            <a:ext cx="6444208" cy="3816424"/>
          </a:xfrm>
          <a:prstGeom prst="roundRect">
            <a:avLst/>
          </a:prstGeom>
          <a:solidFill>
            <a:srgbClr val="00B050">
              <a:alpha val="10000"/>
            </a:srgbClr>
          </a:solidFill>
          <a:ln>
            <a:solidFill>
              <a:srgbClr val="00B050"/>
            </a:solidFill>
          </a:ln>
          <a:scene3d>
            <a:camera prst="orthographicFront">
              <a:rot lat="0" lon="1728000" rev="0"/>
            </a:camera>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eGUI Structure</a:t>
            </a:r>
            <a:endParaRPr lang="en-US" dirty="0"/>
          </a:p>
        </p:txBody>
      </p:sp>
      <p:pic>
        <p:nvPicPr>
          <p:cNvPr id="4098" name="Picture 2" descr="D:\ccwork\B01119_view_dev\EMBSW\EMBSW293T\doc\How to create low level driver\D4D low level driver structure.png"/>
          <p:cNvPicPr>
            <a:picLocks noChangeAspect="1" noChangeArrowheads="1"/>
          </p:cNvPicPr>
          <p:nvPr/>
        </p:nvPicPr>
        <p:blipFill>
          <a:blip r:embed="rId3" cstate="print"/>
          <a:srcRect/>
          <a:stretch>
            <a:fillRect/>
          </a:stretch>
        </p:blipFill>
        <p:spPr bwMode="auto">
          <a:xfrm>
            <a:off x="5616624" y="915566"/>
            <a:ext cx="3030728" cy="3660756"/>
          </a:xfrm>
          <a:prstGeom prst="rect">
            <a:avLst/>
          </a:prstGeom>
          <a:noFill/>
        </p:spPr>
      </p:pic>
      <p:sp>
        <p:nvSpPr>
          <p:cNvPr id="4" name="Chevron 3"/>
          <p:cNvSpPr/>
          <p:nvPr/>
        </p:nvSpPr>
        <p:spPr>
          <a:xfrm rot="10800000">
            <a:off x="5262976" y="1131591"/>
            <a:ext cx="268608" cy="1440160"/>
          </a:xfrm>
          <a:prstGeom prst="chevron">
            <a:avLst>
              <a:gd name="adj" fmla="val 60239"/>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schemeClr val="tx1"/>
              </a:solidFill>
            </a:endParaRPr>
          </a:p>
        </p:txBody>
      </p:sp>
      <p:sp>
        <p:nvSpPr>
          <p:cNvPr id="5" name="Chevron 4"/>
          <p:cNvSpPr/>
          <p:nvPr/>
        </p:nvSpPr>
        <p:spPr>
          <a:xfrm rot="10800000">
            <a:off x="5262976" y="2859783"/>
            <a:ext cx="268608" cy="1440160"/>
          </a:xfrm>
          <a:prstGeom prst="chevron">
            <a:avLst>
              <a:gd name="adj" fmla="val 60239"/>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schemeClr val="tx1"/>
              </a:solidFill>
            </a:endParaRPr>
          </a:p>
        </p:txBody>
      </p:sp>
      <p:sp>
        <p:nvSpPr>
          <p:cNvPr id="6" name="TextBox 5"/>
          <p:cNvSpPr txBox="1"/>
          <p:nvPr/>
        </p:nvSpPr>
        <p:spPr>
          <a:xfrm>
            <a:off x="3318760" y="1707654"/>
            <a:ext cx="1877437" cy="369332"/>
          </a:xfrm>
          <a:prstGeom prst="rect">
            <a:avLst/>
          </a:prstGeom>
          <a:noFill/>
        </p:spPr>
        <p:txBody>
          <a:bodyPr wrap="none" rtlCol="0">
            <a:spAutoFit/>
          </a:bodyPr>
          <a:lstStyle/>
          <a:p>
            <a:r>
              <a:rPr lang="en-US" dirty="0" smtClean="0"/>
              <a:t>eGUI High Level</a:t>
            </a:r>
            <a:endParaRPr lang="en-US" dirty="0"/>
          </a:p>
        </p:txBody>
      </p:sp>
      <p:sp>
        <p:nvSpPr>
          <p:cNvPr id="7" name="TextBox 6"/>
          <p:cNvSpPr txBox="1"/>
          <p:nvPr/>
        </p:nvSpPr>
        <p:spPr>
          <a:xfrm>
            <a:off x="3318760" y="3291830"/>
            <a:ext cx="1851789" cy="646331"/>
          </a:xfrm>
          <a:prstGeom prst="rect">
            <a:avLst/>
          </a:prstGeom>
          <a:noFill/>
        </p:spPr>
        <p:txBody>
          <a:bodyPr wrap="none" rtlCol="0">
            <a:spAutoFit/>
          </a:bodyPr>
          <a:lstStyle/>
          <a:p>
            <a:r>
              <a:rPr lang="en-US" dirty="0" smtClean="0"/>
              <a:t>eGUI Low Level</a:t>
            </a:r>
          </a:p>
          <a:p>
            <a:r>
              <a:rPr lang="en-US" dirty="0" smtClean="0"/>
              <a:t>(HW interaction)</a:t>
            </a:r>
            <a:endParaRPr lang="en-US" dirty="0"/>
          </a:p>
        </p:txBody>
      </p:sp>
      <p:sp>
        <p:nvSpPr>
          <p:cNvPr id="9" name="TextBox 8"/>
          <p:cNvSpPr txBox="1">
            <a:spLocks/>
          </p:cNvSpPr>
          <p:nvPr/>
        </p:nvSpPr>
        <p:spPr>
          <a:xfrm>
            <a:off x="252536" y="843558"/>
            <a:ext cx="3275856" cy="3816424"/>
          </a:xfrm>
          <a:prstGeom prst="roundRect">
            <a:avLst/>
          </a:prstGeom>
          <a:solidFill>
            <a:schemeClr val="accent1">
              <a:alpha val="3000"/>
            </a:schemeClr>
          </a:solidFill>
          <a:ln cap="rnd">
            <a:solidFill>
              <a:schemeClr val="accent1"/>
            </a:solidFill>
            <a:miter lim="800000"/>
          </a:ln>
          <a:scene3d>
            <a:camera prst="isometricOffAxis2Left">
              <a:rot lat="0" lon="19872080" rev="0"/>
            </a:camera>
            <a:lightRig rig="glow" dir="t"/>
          </a:scene3d>
          <a:sp3d prstMaterial="matte">
            <a:bevelT/>
          </a:sp3d>
        </p:spPr>
        <p:txBody>
          <a:bodyPr wrap="square" rtlCol="0">
            <a:noAutofit/>
          </a:bodyPr>
          <a:lstStyle/>
          <a:p>
            <a:r>
              <a:rPr lang="en-US" sz="2200" dirty="0" smtClean="0"/>
              <a:t>The eGUI structure is divided into two groups:</a:t>
            </a:r>
          </a:p>
          <a:p>
            <a:endParaRPr lang="en-US" sz="2200" dirty="0" smtClean="0"/>
          </a:p>
          <a:p>
            <a:pPr>
              <a:buFont typeface="Arial" pitchFamily="34" charset="0"/>
              <a:buChar char="•"/>
            </a:pPr>
            <a:r>
              <a:rPr lang="en-US" sz="2200" dirty="0" smtClean="0"/>
              <a:t>High level – platform independent layers</a:t>
            </a:r>
          </a:p>
          <a:p>
            <a:r>
              <a:rPr lang="en-US" sz="2200" dirty="0" smtClean="0"/>
              <a:t> </a:t>
            </a:r>
          </a:p>
          <a:p>
            <a:pPr>
              <a:buFont typeface="Arial" pitchFamily="34" charset="0"/>
              <a:buChar char="•"/>
            </a:pPr>
            <a:r>
              <a:rPr lang="en-US" sz="2200" dirty="0" smtClean="0"/>
              <a:t>Low level – HW interaction layers</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815408" y="843558"/>
            <a:ext cx="5616624" cy="3816424"/>
          </a:xfrm>
          <a:prstGeom prst="roundRect">
            <a:avLst/>
          </a:prstGeom>
          <a:solidFill>
            <a:srgbClr val="00B050">
              <a:alpha val="10000"/>
            </a:srgbClr>
          </a:solidFill>
          <a:ln>
            <a:solidFill>
              <a:srgbClr val="00B050"/>
            </a:solidFill>
          </a:ln>
          <a:scene3d>
            <a:camera prst="orthographicFront">
              <a:rot lat="0" lon="1728000" rev="0"/>
            </a:camera>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102550" y="339122"/>
            <a:ext cx="7933946" cy="490538"/>
          </a:xfrm>
        </p:spPr>
        <p:txBody>
          <a:bodyPr/>
          <a:lstStyle/>
          <a:p>
            <a:r>
              <a:rPr lang="en-US" dirty="0" smtClean="0"/>
              <a:t>eGUI High Level Structure - </a:t>
            </a:r>
            <a:r>
              <a:rPr lang="en-US" sz="2800" dirty="0" smtClean="0"/>
              <a:t>independent </a:t>
            </a:r>
            <a:r>
              <a:rPr lang="en-US" sz="2800" dirty="0"/>
              <a:t>on </a:t>
            </a:r>
            <a:r>
              <a:rPr lang="en-US" sz="2800" dirty="0" smtClean="0"/>
              <a:t>HW</a:t>
            </a:r>
            <a:endParaRPr lang="en-US" dirty="0"/>
          </a:p>
        </p:txBody>
      </p:sp>
      <p:sp>
        <p:nvSpPr>
          <p:cNvPr id="9" name="TextBox 8"/>
          <p:cNvSpPr txBox="1">
            <a:spLocks/>
          </p:cNvSpPr>
          <p:nvPr/>
        </p:nvSpPr>
        <p:spPr>
          <a:xfrm>
            <a:off x="179512" y="843558"/>
            <a:ext cx="4211960" cy="3816424"/>
          </a:xfrm>
          <a:prstGeom prst="roundRect">
            <a:avLst/>
          </a:prstGeom>
          <a:solidFill>
            <a:schemeClr val="accent1">
              <a:alpha val="3000"/>
            </a:schemeClr>
          </a:solidFill>
          <a:ln cap="rnd">
            <a:solidFill>
              <a:schemeClr val="accent1"/>
            </a:solidFill>
            <a:miter lim="800000"/>
          </a:ln>
          <a:scene3d>
            <a:camera prst="isometricOffAxis2Left">
              <a:rot lat="0" lon="19872080" rev="0"/>
            </a:camera>
            <a:lightRig rig="glow" dir="t"/>
          </a:scene3d>
          <a:sp3d prstMaterial="matte">
            <a:bevelT/>
          </a:sp3d>
        </p:spPr>
        <p:txBody>
          <a:bodyPr wrap="square" rtlCol="0">
            <a:noAutofit/>
          </a:bodyPr>
          <a:lstStyle/>
          <a:p>
            <a:pPr>
              <a:buFont typeface="Arial" pitchFamily="34" charset="0"/>
              <a:buChar char="•"/>
            </a:pPr>
            <a:r>
              <a:rPr lang="en-US" sz="2200" dirty="0" smtClean="0"/>
              <a:t>User application layer – user code base</a:t>
            </a:r>
          </a:p>
          <a:p>
            <a:pPr>
              <a:buFont typeface="Arial" pitchFamily="34" charset="0"/>
              <a:buChar char="•"/>
            </a:pPr>
            <a:r>
              <a:rPr lang="en-US" sz="2200" dirty="0" smtClean="0"/>
              <a:t>D4D driver layer – main code base of eGUI</a:t>
            </a:r>
          </a:p>
          <a:p>
            <a:pPr lvl="1">
              <a:buFont typeface="Arial" pitchFamily="34" charset="0"/>
              <a:buChar char="•"/>
            </a:pPr>
            <a:r>
              <a:rPr lang="en-US" sz="2200" dirty="0" smtClean="0"/>
              <a:t>Graphic object code base (D4D_BUTTON, D4D_LABEL etc.)</a:t>
            </a:r>
          </a:p>
          <a:p>
            <a:pPr>
              <a:buFont typeface="Arial" pitchFamily="34" charset="0"/>
              <a:buChar char="•"/>
            </a:pPr>
            <a:r>
              <a:rPr lang="en-US" sz="2200" dirty="0" smtClean="0"/>
              <a:t>Interaction layer with low level drivers</a:t>
            </a:r>
          </a:p>
        </p:txBody>
      </p:sp>
      <p:pic>
        <p:nvPicPr>
          <p:cNvPr id="5122" name="Picture 2" descr="D:\ccwork\B01119_view_dev\EMBSW\EMBSW293T\doc\Presentation\Small_Pictures\eGUI high level structure.png"/>
          <p:cNvPicPr>
            <a:picLocks noChangeAspect="1" noChangeArrowheads="1"/>
          </p:cNvPicPr>
          <p:nvPr/>
        </p:nvPicPr>
        <p:blipFill>
          <a:blip r:embed="rId3" cstate="print"/>
          <a:srcRect/>
          <a:stretch>
            <a:fillRect/>
          </a:stretch>
        </p:blipFill>
        <p:spPr bwMode="auto">
          <a:xfrm>
            <a:off x="4257299" y="1707654"/>
            <a:ext cx="4742685" cy="2028304"/>
          </a:xfrm>
          <a:prstGeom prst="rect">
            <a:avLst/>
          </a:prstGeom>
          <a:noFill/>
          <a:ln w="22225">
            <a:gradFill flip="none" rotWithShape="1">
              <a:gsLst>
                <a:gs pos="0">
                  <a:srgbClr val="DDEBCF"/>
                </a:gs>
                <a:gs pos="50000">
                  <a:srgbClr val="9CB86E"/>
                </a:gs>
                <a:gs pos="100000">
                  <a:srgbClr val="156B13"/>
                </a:gs>
              </a:gsLst>
              <a:lin ang="0" scaled="1"/>
              <a:tileRect/>
            </a:gradFill>
          </a:ln>
        </p:spPr>
      </p:pic>
      <p:sp>
        <p:nvSpPr>
          <p:cNvPr id="11" name="Rounded Rectangle 10"/>
          <p:cNvSpPr/>
          <p:nvPr/>
        </p:nvSpPr>
        <p:spPr>
          <a:xfrm>
            <a:off x="4319464" y="1707654"/>
            <a:ext cx="3528392" cy="504056"/>
          </a:xfrm>
          <a:prstGeom prst="roundRect">
            <a:avLst/>
          </a:prstGeom>
          <a:solidFill>
            <a:srgbClr val="FFC000">
              <a:alpha val="10000"/>
            </a:srgbClr>
          </a:solidFill>
          <a:ln>
            <a:gradFill flip="none" rotWithShape="1">
              <a:gsLst>
                <a:gs pos="0">
                  <a:srgbClr val="FFF200"/>
                </a:gs>
                <a:gs pos="45000">
                  <a:srgbClr val="FF7A00"/>
                </a:gs>
                <a:gs pos="70000">
                  <a:srgbClr val="FF0300"/>
                </a:gs>
                <a:gs pos="100000">
                  <a:srgbClr val="4D0808"/>
                </a:gs>
              </a:gsLst>
              <a:path path="circl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4319464" y="2139702"/>
            <a:ext cx="3528392" cy="1224136"/>
          </a:xfrm>
          <a:prstGeom prst="roundRect">
            <a:avLst/>
          </a:prstGeom>
          <a:solidFill>
            <a:srgbClr val="FFC000">
              <a:alpha val="10000"/>
            </a:srgbClr>
          </a:solidFill>
          <a:ln>
            <a:gradFill flip="none" rotWithShape="1">
              <a:gsLst>
                <a:gs pos="0">
                  <a:srgbClr val="FFF200"/>
                </a:gs>
                <a:gs pos="45000">
                  <a:srgbClr val="FF7A00"/>
                </a:gs>
                <a:gs pos="70000">
                  <a:srgbClr val="FF0300"/>
                </a:gs>
                <a:gs pos="100000">
                  <a:srgbClr val="4D0808"/>
                </a:gs>
              </a:gsLst>
              <a:path path="circl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4319464" y="3291830"/>
            <a:ext cx="3528392" cy="504056"/>
          </a:xfrm>
          <a:prstGeom prst="roundRect">
            <a:avLst/>
          </a:prstGeom>
          <a:solidFill>
            <a:srgbClr val="FFC000">
              <a:alpha val="40000"/>
            </a:srgbClr>
          </a:solidFill>
          <a:ln>
            <a:gradFill flip="none" rotWithShape="1">
              <a:gsLst>
                <a:gs pos="0">
                  <a:srgbClr val="FFF200"/>
                </a:gs>
                <a:gs pos="45000">
                  <a:srgbClr val="FF7A00"/>
                </a:gs>
                <a:gs pos="70000">
                  <a:srgbClr val="FF0300"/>
                </a:gs>
                <a:gs pos="100000">
                  <a:srgbClr val="4D0808"/>
                </a:gs>
              </a:gsLst>
              <a:path path="circl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4751512" y="2427734"/>
            <a:ext cx="1224136" cy="864096"/>
          </a:xfrm>
          <a:prstGeom prst="roundRect">
            <a:avLst/>
          </a:prstGeom>
          <a:solidFill>
            <a:srgbClr val="FFC000">
              <a:alpha val="10000"/>
            </a:srgbClr>
          </a:solidFill>
          <a:ln>
            <a:gradFill flip="none" rotWithShape="1">
              <a:gsLst>
                <a:gs pos="0">
                  <a:srgbClr val="FFF200"/>
                </a:gs>
                <a:gs pos="45000">
                  <a:srgbClr val="FF7A00"/>
                </a:gs>
                <a:gs pos="70000">
                  <a:srgbClr val="FF0300"/>
                </a:gs>
                <a:gs pos="100000">
                  <a:srgbClr val="4D0808"/>
                </a:gs>
              </a:gsLst>
              <a:path path="circl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11"/>
                                        </p:tgtEl>
                                        <p:attrNameLst>
                                          <p:attrName>style.visibility</p:attrName>
                                        </p:attrNameLst>
                                      </p:cBhvr>
                                      <p:to>
                                        <p:strVal val="hidden"/>
                                      </p:to>
                                    </p:set>
                                  </p:childTnLst>
                                </p:cTn>
                              </p:par>
                              <p:par>
                                <p:cTn id="15" presetID="1" presetClass="entr" presetSubtype="0" fill="hold" grpId="1"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childTnLst>
                                </p:cTn>
                              </p:par>
                              <p:par>
                                <p:cTn id="27" presetID="1" presetClass="exit"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14"/>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1" animBg="1"/>
      <p:bldP spid="12" grpId="0" animBg="1"/>
      <p:bldP spid="12" grpId="1" animBg="1"/>
      <p:bldP spid="13" grpId="0" animBg="1"/>
      <p:bldP spid="14" grpId="0" animBg="1"/>
      <p:bldP spid="14"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779912" y="771550"/>
            <a:ext cx="5616624" cy="3816424"/>
          </a:xfrm>
          <a:prstGeom prst="roundRect">
            <a:avLst/>
          </a:prstGeom>
          <a:solidFill>
            <a:srgbClr val="00B050">
              <a:alpha val="10000"/>
            </a:srgbClr>
          </a:solidFill>
          <a:ln>
            <a:solidFill>
              <a:srgbClr val="00B050"/>
            </a:solidFill>
          </a:ln>
          <a:scene3d>
            <a:camera prst="orthographicFront">
              <a:rot lat="0" lon="1728000" rev="0"/>
            </a:camera>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eGUI Low Level Structure – HW depended</a:t>
            </a:r>
            <a:endParaRPr lang="en-US" dirty="0"/>
          </a:p>
        </p:txBody>
      </p:sp>
      <p:sp>
        <p:nvSpPr>
          <p:cNvPr id="9" name="TextBox 8"/>
          <p:cNvSpPr txBox="1">
            <a:spLocks/>
          </p:cNvSpPr>
          <p:nvPr/>
        </p:nvSpPr>
        <p:spPr>
          <a:xfrm>
            <a:off x="179512" y="771550"/>
            <a:ext cx="4176464" cy="3816424"/>
          </a:xfrm>
          <a:prstGeom prst="roundRect">
            <a:avLst/>
          </a:prstGeom>
          <a:solidFill>
            <a:schemeClr val="accent1">
              <a:alpha val="3000"/>
            </a:schemeClr>
          </a:solidFill>
          <a:ln cap="rnd">
            <a:solidFill>
              <a:schemeClr val="accent1"/>
            </a:solidFill>
            <a:miter lim="800000"/>
          </a:ln>
          <a:scene3d>
            <a:camera prst="isometricOffAxis2Left">
              <a:rot lat="0" lon="19872080" rev="0"/>
            </a:camera>
            <a:lightRig rig="glow" dir="t"/>
          </a:scene3d>
          <a:sp3d prstMaterial="matte">
            <a:bevelT/>
          </a:sp3d>
        </p:spPr>
        <p:txBody>
          <a:bodyPr wrap="square" rtlCol="0">
            <a:noAutofit/>
          </a:bodyPr>
          <a:lstStyle/>
          <a:p>
            <a:pPr>
              <a:buFont typeface="Arial" pitchFamily="34" charset="0"/>
              <a:buChar char="•"/>
            </a:pPr>
            <a:r>
              <a:rPr lang="en-US" sz="2200" dirty="0" smtClean="0"/>
              <a:t>Divided into two layers</a:t>
            </a:r>
          </a:p>
          <a:p>
            <a:pPr>
              <a:buFont typeface="Arial" pitchFamily="34" charset="0"/>
              <a:buChar char="•"/>
            </a:pPr>
            <a:r>
              <a:rPr lang="en-US" sz="2200" dirty="0" smtClean="0"/>
              <a:t>LCD / Touch screen Controller Layer – handles the needs of different LCD controllers and touch screen read methods </a:t>
            </a:r>
          </a:p>
          <a:p>
            <a:pPr>
              <a:buFont typeface="Arial" pitchFamily="34" charset="0"/>
              <a:buChar char="•"/>
            </a:pPr>
            <a:r>
              <a:rPr lang="en-US" sz="2200" dirty="0" smtClean="0"/>
              <a:t>Hardware interaction layer – service the interaction of LCD/Touch screen controller driver with HW.</a:t>
            </a:r>
          </a:p>
        </p:txBody>
      </p:sp>
      <p:pic>
        <p:nvPicPr>
          <p:cNvPr id="5122" name="Picture 2" descr="D:\ccwork\B01119_view_dev\EMBSW\EMBSW293T\doc\Presentation\Small_Pictures\eGUI high level structure.png"/>
          <p:cNvPicPr>
            <a:picLocks noChangeAspect="1" noChangeArrowheads="1"/>
          </p:cNvPicPr>
          <p:nvPr/>
        </p:nvPicPr>
        <p:blipFill>
          <a:blip r:embed="rId3" cstate="print"/>
          <a:stretch>
            <a:fillRect/>
          </a:stretch>
        </p:blipFill>
        <p:spPr bwMode="auto">
          <a:xfrm>
            <a:off x="4462859" y="987574"/>
            <a:ext cx="4323490" cy="3456384"/>
          </a:xfrm>
          <a:prstGeom prst="rect">
            <a:avLst/>
          </a:prstGeom>
          <a:noFill/>
          <a:ln w="22225">
            <a:gradFill flip="none" rotWithShape="1">
              <a:gsLst>
                <a:gs pos="0">
                  <a:srgbClr val="DDEBCF"/>
                </a:gs>
                <a:gs pos="50000">
                  <a:srgbClr val="9CB86E"/>
                </a:gs>
                <a:gs pos="100000">
                  <a:srgbClr val="156B13"/>
                </a:gs>
              </a:gsLst>
              <a:lin ang="0" scaled="1"/>
              <a:tileRect/>
            </a:gradFill>
          </a:ln>
        </p:spPr>
      </p:pic>
      <p:sp>
        <p:nvSpPr>
          <p:cNvPr id="13" name="Rounded Rectangle 12"/>
          <p:cNvSpPr/>
          <p:nvPr/>
        </p:nvSpPr>
        <p:spPr>
          <a:xfrm>
            <a:off x="4499992" y="2643758"/>
            <a:ext cx="1800200" cy="504056"/>
          </a:xfrm>
          <a:prstGeom prst="roundRect">
            <a:avLst/>
          </a:prstGeom>
          <a:solidFill>
            <a:srgbClr val="FFC000">
              <a:alpha val="10000"/>
            </a:srgbClr>
          </a:solidFill>
          <a:ln>
            <a:gradFill flip="none" rotWithShape="1">
              <a:gsLst>
                <a:gs pos="0">
                  <a:srgbClr val="FFF200"/>
                </a:gs>
                <a:gs pos="45000">
                  <a:srgbClr val="FF7A00"/>
                </a:gs>
                <a:gs pos="70000">
                  <a:srgbClr val="FF0300"/>
                </a:gs>
                <a:gs pos="100000">
                  <a:srgbClr val="4D0808"/>
                </a:gs>
              </a:gsLst>
              <a:path path="circl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4499992" y="1923678"/>
            <a:ext cx="1800200" cy="504056"/>
          </a:xfrm>
          <a:prstGeom prst="roundRect">
            <a:avLst/>
          </a:prstGeom>
          <a:solidFill>
            <a:srgbClr val="FFC000">
              <a:alpha val="10000"/>
            </a:srgbClr>
          </a:solidFill>
          <a:ln>
            <a:gradFill flip="none" rotWithShape="1">
              <a:gsLst>
                <a:gs pos="0">
                  <a:srgbClr val="FFF200"/>
                </a:gs>
                <a:gs pos="45000">
                  <a:srgbClr val="FF7A00"/>
                </a:gs>
                <a:gs pos="70000">
                  <a:srgbClr val="FF0300"/>
                </a:gs>
                <a:gs pos="100000">
                  <a:srgbClr val="4D0808"/>
                </a:gs>
              </a:gsLst>
              <a:path path="circl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6372200" y="2643758"/>
            <a:ext cx="1440160" cy="504056"/>
          </a:xfrm>
          <a:prstGeom prst="roundRect">
            <a:avLst/>
          </a:prstGeom>
          <a:solidFill>
            <a:srgbClr val="7030A0">
              <a:alpha val="5000"/>
            </a:srgbClr>
          </a:solidFill>
          <a:ln>
            <a:gradFill flip="none" rotWithShape="1">
              <a:gsLst>
                <a:gs pos="0">
                  <a:srgbClr val="000000"/>
                </a:gs>
                <a:gs pos="39999">
                  <a:srgbClr val="0A128C"/>
                </a:gs>
                <a:gs pos="70000">
                  <a:srgbClr val="181CC7"/>
                </a:gs>
                <a:gs pos="88000">
                  <a:srgbClr val="7005D4"/>
                </a:gs>
                <a:gs pos="100000">
                  <a:srgbClr val="8C3D91"/>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6372200" y="1923678"/>
            <a:ext cx="1440160" cy="504056"/>
          </a:xfrm>
          <a:prstGeom prst="roundRect">
            <a:avLst/>
          </a:prstGeom>
          <a:solidFill>
            <a:srgbClr val="7030A0">
              <a:alpha val="5000"/>
            </a:srgbClr>
          </a:solidFill>
          <a:ln>
            <a:gradFill flip="none" rotWithShape="1">
              <a:gsLst>
                <a:gs pos="0">
                  <a:srgbClr val="000000"/>
                </a:gs>
                <a:gs pos="39999">
                  <a:srgbClr val="0A128C"/>
                </a:gs>
                <a:gs pos="70000">
                  <a:srgbClr val="181CC7"/>
                </a:gs>
                <a:gs pos="88000">
                  <a:srgbClr val="7005D4"/>
                </a:gs>
                <a:gs pos="100000">
                  <a:srgbClr val="8C3D91"/>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a:off x="4211960" y="1943102"/>
            <a:ext cx="288032" cy="484632"/>
          </a:xfrm>
          <a:prstGeom prst="right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a:off x="4211960" y="2663182"/>
            <a:ext cx="288032" cy="484632"/>
          </a:xfrm>
          <a:prstGeom prst="right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20"/>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21"/>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childTnLst>
                                </p:cTn>
                              </p:par>
                              <p:par>
                                <p:cTn id="27" presetID="1" presetClass="exit" presetSubtype="0" fill="hold" grpId="1" nodeType="withEffect">
                                  <p:stCondLst>
                                    <p:cond delay="0"/>
                                  </p:stCondLst>
                                  <p:childTnLst>
                                    <p:set>
                                      <p:cBhvr>
                                        <p:cTn id="28" dur="1" fill="hold">
                                          <p:stCondLst>
                                            <p:cond delay="0"/>
                                          </p:stCondLst>
                                        </p:cTn>
                                        <p:tgtEl>
                                          <p:spTgt spid="10"/>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19"/>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0" grpId="0" animBg="1"/>
      <p:bldP spid="10" grpId="1" animBg="1"/>
      <p:bldP spid="18" grpId="0" animBg="1"/>
      <p:bldP spid="19" grpId="0" animBg="1"/>
      <p:bldP spid="19" grpId="1" animBg="1"/>
      <p:bldP spid="20" grpId="0" animBg="1"/>
      <p:bldP spid="20" grpId="1" animBg="1"/>
      <p:bldP spid="21" grpId="0" animBg="1"/>
      <p:bldP spid="21"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eGUI user customization</a:t>
            </a:r>
            <a:endParaRPr lang="en-US" dirty="0"/>
          </a:p>
        </p:txBody>
      </p:sp>
      <p:sp>
        <p:nvSpPr>
          <p:cNvPr id="3" name="Content Placeholder 2"/>
          <p:cNvSpPr>
            <a:spLocks noGrp="1"/>
          </p:cNvSpPr>
          <p:nvPr>
            <p:ph idx="1"/>
          </p:nvPr>
        </p:nvSpPr>
        <p:spPr>
          <a:xfrm>
            <a:off x="395536" y="915566"/>
            <a:ext cx="5616624" cy="3527847"/>
          </a:xfrm>
          <a:prstGeom prst="flowChartAlternateProcess">
            <a:avLst/>
          </a:prstGeom>
          <a:solidFill>
            <a:srgbClr val="FFC000">
              <a:alpha val="10000"/>
            </a:srgbClr>
          </a:solidFill>
          <a:ln w="25400">
            <a:gradFill flip="none" rotWithShape="1">
              <a:gsLst>
                <a:gs pos="0">
                  <a:srgbClr val="FFF200"/>
                </a:gs>
                <a:gs pos="45000">
                  <a:srgbClr val="FF7A00"/>
                </a:gs>
                <a:gs pos="70000">
                  <a:srgbClr val="FF0300"/>
                </a:gs>
                <a:gs pos="100000">
                  <a:srgbClr val="4D0808"/>
                </a:gs>
              </a:gsLst>
              <a:lin ang="10800000" scaled="1"/>
              <a:tileRect/>
            </a:gradFill>
          </a:ln>
        </p:spPr>
        <p:txBody>
          <a:bodyPr>
            <a:normAutofit/>
          </a:bodyPr>
          <a:lstStyle/>
          <a:p>
            <a:r>
              <a:rPr lang="en-US" dirty="0" smtClean="0"/>
              <a:t>Selection of low level drivers corresponding to used hw </a:t>
            </a:r>
          </a:p>
          <a:p>
            <a:r>
              <a:rPr lang="en-US" dirty="0" smtClean="0"/>
              <a:t>Setup of system settings</a:t>
            </a:r>
          </a:p>
          <a:p>
            <a:r>
              <a:rPr lang="en-US" dirty="0" smtClean="0"/>
              <a:t>Customize default behavior and visual aspect of screen and widgets</a:t>
            </a:r>
          </a:p>
          <a:p>
            <a:r>
              <a:rPr lang="en-US" b="1" dirty="0" smtClean="0"/>
              <a:t>MUST BE setup for each new application</a:t>
            </a:r>
            <a:endParaRPr lang="en-US" b="1" dirty="0"/>
          </a:p>
        </p:txBody>
      </p:sp>
      <p:grpSp>
        <p:nvGrpSpPr>
          <p:cNvPr id="8" name="Group 7"/>
          <p:cNvGrpSpPr/>
          <p:nvPr/>
        </p:nvGrpSpPr>
        <p:grpSpPr>
          <a:xfrm>
            <a:off x="6117450" y="1563638"/>
            <a:ext cx="2847038" cy="2107059"/>
            <a:chOff x="6012160" y="1563638"/>
            <a:chExt cx="2847038" cy="2107059"/>
          </a:xfrm>
        </p:grpSpPr>
        <p:pic>
          <p:nvPicPr>
            <p:cNvPr id="9218" name="Picture 2" descr="D:\ccwork\B01119_view_dev\EMBSW\EMBSW293T\doc\Presentation\Small_Pictures\eGUI config file.png"/>
            <p:cNvPicPr>
              <a:picLocks noChangeAspect="1" noChangeArrowheads="1"/>
            </p:cNvPicPr>
            <p:nvPr/>
          </p:nvPicPr>
          <p:blipFill>
            <a:blip r:embed="rId3" cstate="print"/>
            <a:srcRect/>
            <a:stretch>
              <a:fillRect/>
            </a:stretch>
          </p:blipFill>
          <p:spPr bwMode="auto">
            <a:xfrm>
              <a:off x="6012160" y="1563638"/>
              <a:ext cx="2847038" cy="2107059"/>
            </a:xfrm>
            <a:prstGeom prst="rect">
              <a:avLst/>
            </a:prstGeom>
            <a:noFill/>
            <a:ln w="25400">
              <a:gradFill flip="none" rotWithShape="1">
                <a:gsLst>
                  <a:gs pos="0">
                    <a:srgbClr val="03D4A8"/>
                  </a:gs>
                  <a:gs pos="25000">
                    <a:srgbClr val="21D6E0"/>
                  </a:gs>
                  <a:gs pos="75000">
                    <a:srgbClr val="0087E6"/>
                  </a:gs>
                  <a:gs pos="100000">
                    <a:srgbClr val="005CBF"/>
                  </a:gs>
                </a:gsLst>
                <a:lin ang="10800000" scaled="1"/>
                <a:tileRect/>
              </a:gradFill>
            </a:ln>
          </p:spPr>
        </p:pic>
        <p:sp>
          <p:nvSpPr>
            <p:cNvPr id="6" name="Rounded Rectangle 5"/>
            <p:cNvSpPr/>
            <p:nvPr/>
          </p:nvSpPr>
          <p:spPr>
            <a:xfrm>
              <a:off x="6012160" y="1563638"/>
              <a:ext cx="1152128" cy="648072"/>
            </a:xfrm>
            <a:prstGeom prst="roundRect">
              <a:avLst/>
            </a:prstGeom>
            <a:solidFill>
              <a:srgbClr val="92D050">
                <a:alpha val="2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ounded Rectangle 6"/>
            <p:cNvSpPr/>
            <p:nvPr/>
          </p:nvSpPr>
          <p:spPr>
            <a:xfrm>
              <a:off x="6300192" y="1923678"/>
              <a:ext cx="656456" cy="224408"/>
            </a:xfrm>
            <a:prstGeom prst="roundRect">
              <a:avLst/>
            </a:prstGeom>
            <a:solidFill>
              <a:srgbClr val="FFC000">
                <a:alpha val="2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D4D_SCREEN</a:t>
            </a:r>
            <a:endParaRPr lang="en-US" dirty="0"/>
          </a:p>
        </p:txBody>
      </p:sp>
      <p:sp>
        <p:nvSpPr>
          <p:cNvPr id="3" name="Content Placeholder 2"/>
          <p:cNvSpPr>
            <a:spLocks noGrp="1"/>
          </p:cNvSpPr>
          <p:nvPr>
            <p:ph idx="1"/>
          </p:nvPr>
        </p:nvSpPr>
        <p:spPr>
          <a:xfrm>
            <a:off x="683568" y="929619"/>
            <a:ext cx="8174683" cy="3499506"/>
          </a:xfrm>
          <a:prstGeom prst="roundRect">
            <a:avLst/>
          </a:prstGeom>
          <a:solidFill>
            <a:srgbClr val="92D050">
              <a:alpha val="10000"/>
            </a:srgbClr>
          </a:solidFill>
          <a:ln w="25400">
            <a:gradFill flip="none" rotWithShape="1">
              <a:gsLst>
                <a:gs pos="0">
                  <a:srgbClr val="DDEBCF"/>
                </a:gs>
                <a:gs pos="50000">
                  <a:srgbClr val="9CB86E"/>
                </a:gs>
                <a:gs pos="100000">
                  <a:srgbClr val="156B13"/>
                </a:gs>
              </a:gsLst>
              <a:lin ang="0" scaled="1"/>
              <a:tileRect/>
            </a:gradFill>
          </a:ln>
        </p:spPr>
        <p:txBody>
          <a:bodyPr>
            <a:normAutofit fontScale="85000" lnSpcReduction="10000"/>
          </a:bodyPr>
          <a:lstStyle/>
          <a:p>
            <a:pPr>
              <a:buFont typeface="Arial" pitchFamily="34" charset="0"/>
              <a:buChar char="•"/>
            </a:pPr>
            <a:r>
              <a:rPr lang="en-US" sz="2000" dirty="0" smtClean="0"/>
              <a:t>The basic item of D4D structure is SCREEN</a:t>
            </a:r>
          </a:p>
          <a:p>
            <a:pPr>
              <a:buFont typeface="Arial" pitchFamily="34" charset="0"/>
              <a:buChar char="•"/>
            </a:pPr>
            <a:r>
              <a:rPr lang="en-US" sz="2000" dirty="0" smtClean="0"/>
              <a:t>The d4d_screen container represented the real one screen showed on LCD</a:t>
            </a:r>
          </a:p>
          <a:p>
            <a:pPr>
              <a:buFont typeface="Arial" pitchFamily="34" charset="0"/>
              <a:buChar char="•"/>
            </a:pPr>
            <a:r>
              <a:rPr lang="en-US" sz="2000" dirty="0" smtClean="0"/>
              <a:t>The screen contains:</a:t>
            </a:r>
          </a:p>
          <a:p>
            <a:pPr lvl="1">
              <a:buFont typeface="Arial" pitchFamily="34" charset="0"/>
              <a:buChar char="•"/>
            </a:pPr>
            <a:r>
              <a:rPr lang="en-US" sz="1800" dirty="0" smtClean="0"/>
              <a:t>list of all used objects on screen</a:t>
            </a:r>
          </a:p>
          <a:p>
            <a:pPr lvl="1">
              <a:buFont typeface="Arial" pitchFamily="34" charset="0"/>
              <a:buChar char="•"/>
            </a:pPr>
            <a:r>
              <a:rPr lang="en-US" sz="1800" dirty="0" smtClean="0"/>
              <a:t>functions bodies:</a:t>
            </a:r>
          </a:p>
          <a:p>
            <a:pPr lvl="2">
              <a:buFont typeface="Arial" pitchFamily="34" charset="0"/>
              <a:buChar char="•"/>
            </a:pPr>
            <a:r>
              <a:rPr lang="en-US" sz="1600" dirty="0" err="1" smtClean="0"/>
              <a:t>OnInit</a:t>
            </a:r>
            <a:r>
              <a:rPr lang="en-US" sz="1600" dirty="0" smtClean="0"/>
              <a:t> – One time called function with first use of screen</a:t>
            </a:r>
          </a:p>
          <a:p>
            <a:pPr lvl="2">
              <a:buFont typeface="Arial" pitchFamily="34" charset="0"/>
              <a:buChar char="•"/>
            </a:pPr>
            <a:r>
              <a:rPr lang="en-US" sz="1600" dirty="0" err="1" smtClean="0"/>
              <a:t>OnActivate</a:t>
            </a:r>
            <a:r>
              <a:rPr lang="en-US" sz="1600" dirty="0" smtClean="0"/>
              <a:t> – Function called with each activation of screen</a:t>
            </a:r>
          </a:p>
          <a:p>
            <a:pPr lvl="2">
              <a:buFont typeface="Arial" pitchFamily="34" charset="0"/>
              <a:buChar char="•"/>
            </a:pPr>
            <a:r>
              <a:rPr lang="en-US" sz="1600" dirty="0" err="1" smtClean="0"/>
              <a:t>OnDeactivate</a:t>
            </a:r>
            <a:r>
              <a:rPr lang="en-US" sz="1600" dirty="0" smtClean="0"/>
              <a:t> – Function called before deactivation of screen</a:t>
            </a:r>
          </a:p>
          <a:p>
            <a:pPr lvl="2">
              <a:buFont typeface="Arial" pitchFamily="34" charset="0"/>
              <a:buChar char="•"/>
            </a:pPr>
            <a:r>
              <a:rPr lang="en-US" sz="1600" dirty="0" err="1" smtClean="0"/>
              <a:t>OnMain</a:t>
            </a:r>
            <a:r>
              <a:rPr lang="en-US" sz="1600" dirty="0" smtClean="0"/>
              <a:t> – Function is called periodically when screen is active</a:t>
            </a:r>
          </a:p>
          <a:p>
            <a:pPr lvl="2">
              <a:buFont typeface="Arial" pitchFamily="34" charset="0"/>
              <a:buChar char="•"/>
            </a:pPr>
            <a:r>
              <a:rPr lang="en-US" sz="1600" dirty="0" err="1" smtClean="0"/>
              <a:t>OnObjectMsg</a:t>
            </a:r>
            <a:r>
              <a:rPr lang="en-US" sz="1600" dirty="0" smtClean="0"/>
              <a:t> -  Function is called with all system messages of this screen</a:t>
            </a:r>
          </a:p>
          <a:p>
            <a:pPr>
              <a:buFont typeface="Arial" pitchFamily="34" charset="0"/>
              <a:buChar char="•"/>
            </a:pPr>
            <a:r>
              <a:rPr lang="en-US" sz="2000" dirty="0" smtClean="0"/>
              <a:t>The screen functions are designed to simplify the application code </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Compounded objects</a:t>
            </a:r>
            <a:endParaRPr lang="en-US" dirty="0"/>
          </a:p>
        </p:txBody>
      </p:sp>
      <p:sp>
        <p:nvSpPr>
          <p:cNvPr id="3" name="Content Placeholder 2"/>
          <p:cNvSpPr>
            <a:spLocks noGrp="1"/>
          </p:cNvSpPr>
          <p:nvPr>
            <p:ph idx="1"/>
          </p:nvPr>
        </p:nvSpPr>
        <p:spPr>
          <a:xfrm>
            <a:off x="683569" y="929619"/>
            <a:ext cx="4536503" cy="1210084"/>
          </a:xfrm>
          <a:prstGeom prst="roundRect">
            <a:avLst/>
          </a:prstGeom>
          <a:solidFill>
            <a:srgbClr val="92D050">
              <a:alpha val="10000"/>
            </a:srgbClr>
          </a:solidFill>
          <a:ln w="25400">
            <a:gradFill flip="none" rotWithShape="1">
              <a:gsLst>
                <a:gs pos="0">
                  <a:srgbClr val="DDEBCF"/>
                </a:gs>
                <a:gs pos="50000">
                  <a:srgbClr val="9CB86E"/>
                </a:gs>
                <a:gs pos="100000">
                  <a:srgbClr val="156B13"/>
                </a:gs>
              </a:gsLst>
              <a:lin ang="0" scaled="1"/>
              <a:tileRect/>
            </a:gradFill>
          </a:ln>
        </p:spPr>
        <p:txBody>
          <a:bodyPr>
            <a:normAutofit fontScale="85000" lnSpcReduction="10000"/>
          </a:bodyPr>
          <a:lstStyle/>
          <a:p>
            <a:pPr>
              <a:buFont typeface="Arial" pitchFamily="34" charset="0"/>
              <a:buChar char="•"/>
            </a:pPr>
            <a:r>
              <a:rPr lang="en-US" sz="2000" dirty="0" smtClean="0"/>
              <a:t>New feature since version 3.00</a:t>
            </a:r>
          </a:p>
          <a:p>
            <a:pPr>
              <a:buFont typeface="Arial" pitchFamily="34" charset="0"/>
              <a:buChar char="•"/>
            </a:pPr>
            <a:r>
              <a:rPr lang="en-US" sz="2000" dirty="0" smtClean="0"/>
              <a:t>Objects can has children / parents</a:t>
            </a:r>
          </a:p>
          <a:p>
            <a:pPr>
              <a:buFont typeface="Arial" pitchFamily="34" charset="0"/>
              <a:buChar char="•"/>
            </a:pPr>
            <a:r>
              <a:rPr lang="en-US" sz="2000" dirty="0" smtClean="0"/>
              <a:t>Allows do better arrangement of objects</a:t>
            </a:r>
          </a:p>
          <a:p>
            <a:pPr>
              <a:buFont typeface="Arial" pitchFamily="34" charset="0"/>
              <a:buChar char="•"/>
            </a:pPr>
            <a:endParaRPr lang="en-US" sz="2000" dirty="0" smtClean="0"/>
          </a:p>
          <a:p>
            <a:pPr>
              <a:buNone/>
            </a:pPr>
            <a:endParaRPr lang="en-US" sz="2000" dirty="0" smtClean="0"/>
          </a:p>
        </p:txBody>
      </p:sp>
      <p:pic>
        <p:nvPicPr>
          <p:cNvPr id="2050" name="Picture 2" descr="D:\ccwork\B01119_view_dev\EMBSW\EMBSW293T\doc\User Manual_PG\Pictures\Compounded_screen.png"/>
          <p:cNvPicPr>
            <a:picLocks noChangeAspect="1" noChangeArrowheads="1"/>
          </p:cNvPicPr>
          <p:nvPr/>
        </p:nvPicPr>
        <p:blipFill>
          <a:blip r:embed="rId2" cstate="print"/>
          <a:stretch>
            <a:fillRect/>
          </a:stretch>
        </p:blipFill>
        <p:spPr bwMode="auto">
          <a:xfrm>
            <a:off x="5292081" y="191317"/>
            <a:ext cx="3456384" cy="4552185"/>
          </a:xfrm>
          <a:prstGeom prst="rect">
            <a:avLst/>
          </a:prstGeom>
          <a:noFill/>
          <a:ln>
            <a:noFill/>
          </a:ln>
          <a:scene3d>
            <a:camera prst="orthographicFront"/>
            <a:lightRig rig="threePt" dir="t"/>
          </a:scene3d>
          <a:sp3d>
            <a:bevelT w="63500" h="38100" prst="coolSlant"/>
          </a:sp3d>
        </p:spPr>
      </p:pic>
      <p:pic>
        <p:nvPicPr>
          <p:cNvPr id="2051" name="Picture 3" descr="D:\ccwork\B01119_view_dev\EMBSW\EMBSW293T\doc\User Manual_PG\Pictures\Standard_scren.png"/>
          <p:cNvPicPr>
            <a:picLocks noChangeAspect="1" noChangeArrowheads="1"/>
          </p:cNvPicPr>
          <p:nvPr/>
        </p:nvPicPr>
        <p:blipFill>
          <a:blip r:embed="rId3" cstate="print"/>
          <a:srcRect/>
          <a:stretch>
            <a:fillRect/>
          </a:stretch>
        </p:blipFill>
        <p:spPr bwMode="auto">
          <a:xfrm>
            <a:off x="1259632" y="2246111"/>
            <a:ext cx="3528392" cy="2485879"/>
          </a:xfrm>
          <a:prstGeom prst="rect">
            <a:avLst/>
          </a:prstGeom>
          <a:noFill/>
          <a:scene3d>
            <a:camera prst="orthographicFront"/>
            <a:lightRig rig="threePt" dir="t"/>
          </a:scene3d>
          <a:sp3d>
            <a:bevelT h="50800" prst="coolSlant"/>
          </a:sp3d>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p:cNvSpPr/>
          <p:nvPr/>
        </p:nvSpPr>
        <p:spPr>
          <a:xfrm>
            <a:off x="2915816" y="915566"/>
            <a:ext cx="6408712" cy="3744416"/>
          </a:xfrm>
          <a:prstGeom prst="roundRect">
            <a:avLst/>
          </a:prstGeom>
          <a:solidFill>
            <a:srgbClr val="00B050">
              <a:alpha val="10000"/>
            </a:srgbClr>
          </a:solidFill>
          <a:ln>
            <a:solidFill>
              <a:srgbClr val="00B050"/>
            </a:solidFill>
          </a:ln>
          <a:scene3d>
            <a:camera prst="orthographicFront">
              <a:rot lat="0" lon="1728000" rev="0"/>
            </a:camera>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D:\ccwork\B01119_view_dev\EMBSW\EMBSW293T\doc\Presentation\Small_Pictures\main_screen.bmp"/>
          <p:cNvPicPr>
            <a:picLocks noChangeAspect="1" noChangeArrowheads="1"/>
          </p:cNvPicPr>
          <p:nvPr/>
        </p:nvPicPr>
        <p:blipFill>
          <a:blip r:embed="rId3" cstate="print"/>
          <a:srcRect/>
          <a:stretch>
            <a:fillRect/>
          </a:stretch>
        </p:blipFill>
        <p:spPr bwMode="auto">
          <a:xfrm>
            <a:off x="3995936" y="2931790"/>
            <a:ext cx="2016224" cy="1512168"/>
          </a:xfrm>
          <a:prstGeom prst="rect">
            <a:avLst/>
          </a:prstGeom>
          <a:noFill/>
          <a:ln w="50800">
            <a:gradFill flip="none" rotWithShape="1">
              <a:gsLst>
                <a:gs pos="0">
                  <a:srgbClr val="5E9EFF"/>
                </a:gs>
                <a:gs pos="39999">
                  <a:srgbClr val="85C2FF"/>
                </a:gs>
                <a:gs pos="70000">
                  <a:srgbClr val="C4D6EB"/>
                </a:gs>
                <a:gs pos="100000">
                  <a:srgbClr val="FFEBFA"/>
                </a:gs>
              </a:gsLst>
              <a:lin ang="10800000" scaled="1"/>
              <a:tileRect/>
            </a:gradFill>
          </a:ln>
        </p:spPr>
      </p:pic>
      <p:sp>
        <p:nvSpPr>
          <p:cNvPr id="7" name="Title 6"/>
          <p:cNvSpPr>
            <a:spLocks noGrp="1"/>
          </p:cNvSpPr>
          <p:nvPr>
            <p:ph type="title"/>
          </p:nvPr>
        </p:nvSpPr>
        <p:spPr/>
        <p:txBody>
          <a:bodyPr/>
          <a:lstStyle/>
          <a:p>
            <a:r>
              <a:rPr lang="en-US" dirty="0" smtClean="0"/>
              <a:t>Screen history </a:t>
            </a:r>
            <a:endParaRPr lang="en-US" dirty="0"/>
          </a:p>
        </p:txBody>
      </p:sp>
      <p:pic>
        <p:nvPicPr>
          <p:cNvPr id="9" name="Content Placeholder 8" descr="menu_screen.bmp"/>
          <p:cNvPicPr>
            <a:picLocks noGrp="1" noChangeAspect="1"/>
          </p:cNvPicPr>
          <p:nvPr>
            <p:ph idx="1"/>
          </p:nvPr>
        </p:nvPicPr>
        <p:blipFill>
          <a:blip r:embed="rId4" cstate="print"/>
          <a:stretch>
            <a:fillRect/>
          </a:stretch>
        </p:blipFill>
        <p:spPr>
          <a:xfrm>
            <a:off x="3851920" y="2715766"/>
            <a:ext cx="1915344" cy="1436508"/>
          </a:xfrm>
          <a:ln w="50800">
            <a:gradFill flip="none" rotWithShape="1">
              <a:gsLst>
                <a:gs pos="0">
                  <a:srgbClr val="5E9EFF"/>
                </a:gs>
                <a:gs pos="39999">
                  <a:srgbClr val="85C2FF"/>
                </a:gs>
                <a:gs pos="70000">
                  <a:srgbClr val="C4D6EB"/>
                </a:gs>
                <a:gs pos="100000">
                  <a:srgbClr val="FFEBFA"/>
                </a:gs>
              </a:gsLst>
              <a:lin ang="10800000" scaled="1"/>
              <a:tileRect/>
            </a:gradFill>
          </a:ln>
        </p:spPr>
      </p:pic>
      <p:pic>
        <p:nvPicPr>
          <p:cNvPr id="1027" name="Picture 3" descr="D:\ccwork\B01119_view_dev\EMBSW\EMBSW293T\doc\Presentation\Small_Pictures\console_screen.bmp"/>
          <p:cNvPicPr>
            <a:picLocks noChangeAspect="1" noChangeArrowheads="1"/>
          </p:cNvPicPr>
          <p:nvPr/>
        </p:nvPicPr>
        <p:blipFill>
          <a:blip r:embed="rId5" cstate="print"/>
          <a:srcRect/>
          <a:stretch>
            <a:fillRect/>
          </a:stretch>
        </p:blipFill>
        <p:spPr bwMode="auto">
          <a:xfrm>
            <a:off x="3419872" y="2355726"/>
            <a:ext cx="2031746" cy="1523810"/>
          </a:xfrm>
          <a:prstGeom prst="rect">
            <a:avLst/>
          </a:prstGeom>
          <a:noFill/>
          <a:ln w="50800">
            <a:gradFill flip="none" rotWithShape="1">
              <a:gsLst>
                <a:gs pos="0">
                  <a:srgbClr val="5E9EFF"/>
                </a:gs>
                <a:gs pos="39999">
                  <a:srgbClr val="85C2FF"/>
                </a:gs>
                <a:gs pos="70000">
                  <a:srgbClr val="C4D6EB"/>
                </a:gs>
                <a:gs pos="100000">
                  <a:srgbClr val="FFEBFA"/>
                </a:gs>
              </a:gsLst>
              <a:lin ang="10800000" scaled="1"/>
              <a:tileRect/>
            </a:gradFill>
          </a:ln>
        </p:spPr>
      </p:pic>
      <p:sp>
        <p:nvSpPr>
          <p:cNvPr id="12" name="Rounded Rectangle 11"/>
          <p:cNvSpPr/>
          <p:nvPr/>
        </p:nvSpPr>
        <p:spPr>
          <a:xfrm>
            <a:off x="6804248" y="1131590"/>
            <a:ext cx="1584176" cy="33123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6876256" y="3795886"/>
            <a:ext cx="1440160" cy="512440"/>
          </a:xfrm>
          <a:prstGeom prst="round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Main Screen</a:t>
            </a:r>
            <a:endParaRPr lang="en-US" dirty="0"/>
          </a:p>
        </p:txBody>
      </p:sp>
      <p:sp>
        <p:nvSpPr>
          <p:cNvPr id="22" name="Rounded Rectangle 21"/>
          <p:cNvSpPr/>
          <p:nvPr/>
        </p:nvSpPr>
        <p:spPr>
          <a:xfrm>
            <a:off x="6876256" y="2355726"/>
            <a:ext cx="1440160" cy="512440"/>
          </a:xfrm>
          <a:prstGeom prst="roundRect">
            <a:avLst/>
          </a:prstGeom>
          <a:solidFill>
            <a:srgbClr val="92D050">
              <a:alpha val="2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Empty</a:t>
            </a:r>
            <a:endParaRPr lang="en-US" dirty="0"/>
          </a:p>
        </p:txBody>
      </p:sp>
      <p:sp>
        <p:nvSpPr>
          <p:cNvPr id="16" name="Rounded Rectangle 15"/>
          <p:cNvSpPr/>
          <p:nvPr/>
        </p:nvSpPr>
        <p:spPr>
          <a:xfrm>
            <a:off x="6876256" y="1275606"/>
            <a:ext cx="1440160" cy="512440"/>
          </a:xfrm>
          <a:prstGeom prst="roundRect">
            <a:avLst/>
          </a:prstGeom>
          <a:solidFill>
            <a:srgbClr val="92D050">
              <a:alpha val="2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Empty</a:t>
            </a:r>
            <a:endParaRPr lang="en-US" dirty="0"/>
          </a:p>
        </p:txBody>
      </p:sp>
      <p:cxnSp>
        <p:nvCxnSpPr>
          <p:cNvPr id="20" name="Straight Connector 19"/>
          <p:cNvCxnSpPr/>
          <p:nvPr/>
        </p:nvCxnSpPr>
        <p:spPr>
          <a:xfrm rot="5400000">
            <a:off x="7380312" y="2067694"/>
            <a:ext cx="432048" cy="0"/>
          </a:xfrm>
          <a:prstGeom prst="line">
            <a:avLst/>
          </a:prstGeom>
          <a:ln w="38100">
            <a:solidFill>
              <a:srgbClr val="00B050"/>
            </a:solidFill>
            <a:prstDash val="sysDot"/>
          </a:ln>
        </p:spPr>
        <p:style>
          <a:lnRef idx="1">
            <a:schemeClr val="accent1"/>
          </a:lnRef>
          <a:fillRef idx="0">
            <a:schemeClr val="accent1"/>
          </a:fillRef>
          <a:effectRef idx="0">
            <a:schemeClr val="accent1"/>
          </a:effectRef>
          <a:fontRef idx="minor">
            <a:schemeClr val="tx1"/>
          </a:fontRef>
        </p:style>
      </p:cxnSp>
      <p:sp>
        <p:nvSpPr>
          <p:cNvPr id="23" name="Rounded Rectangle 22"/>
          <p:cNvSpPr/>
          <p:nvPr/>
        </p:nvSpPr>
        <p:spPr>
          <a:xfrm>
            <a:off x="6876256" y="3075806"/>
            <a:ext cx="1440160" cy="512440"/>
          </a:xfrm>
          <a:prstGeom prst="roundRect">
            <a:avLst/>
          </a:prstGeom>
          <a:solidFill>
            <a:srgbClr val="92D050">
              <a:alpha val="2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Empty</a:t>
            </a:r>
            <a:endParaRPr lang="en-US" dirty="0"/>
          </a:p>
        </p:txBody>
      </p:sp>
      <p:sp>
        <p:nvSpPr>
          <p:cNvPr id="24" name="Up-Down Arrow 23"/>
          <p:cNvSpPr/>
          <p:nvPr/>
        </p:nvSpPr>
        <p:spPr>
          <a:xfrm>
            <a:off x="8460432" y="1131590"/>
            <a:ext cx="360040" cy="331236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Buffer  depth</a:t>
            </a:r>
            <a:endParaRPr lang="en-US" sz="1600" dirty="0"/>
          </a:p>
        </p:txBody>
      </p:sp>
      <p:sp>
        <p:nvSpPr>
          <p:cNvPr id="26" name="Rounded Rectangle 25"/>
          <p:cNvSpPr/>
          <p:nvPr/>
        </p:nvSpPr>
        <p:spPr>
          <a:xfrm>
            <a:off x="3851920" y="1131590"/>
            <a:ext cx="1800200" cy="360040"/>
          </a:xfrm>
          <a:prstGeom prst="roundRect">
            <a:avLst/>
          </a:prstGeom>
          <a:gradFill flip="none" rotWithShape="1">
            <a:gsLst>
              <a:gs pos="0">
                <a:srgbClr val="DDEBCF"/>
              </a:gs>
              <a:gs pos="50000">
                <a:srgbClr val="9CB86E"/>
              </a:gs>
              <a:gs pos="100000">
                <a:srgbClr val="156B13"/>
              </a:gs>
            </a:gsLst>
            <a:lin ang="10800000" scaled="1"/>
            <a:tileRect/>
          </a:gradFill>
          <a:ln>
            <a:gradFill flip="none" rotWithShape="1">
              <a:gsLst>
                <a:gs pos="0">
                  <a:srgbClr val="DDEBCF"/>
                </a:gs>
                <a:gs pos="50000">
                  <a:srgbClr val="9CB86E"/>
                </a:gs>
                <a:gs pos="100000">
                  <a:srgbClr val="156B13"/>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Activate screen</a:t>
            </a:r>
            <a:endParaRPr lang="en-US" dirty="0"/>
          </a:p>
        </p:txBody>
      </p:sp>
      <p:sp>
        <p:nvSpPr>
          <p:cNvPr id="27" name="Rounded Rectangle 26"/>
          <p:cNvSpPr/>
          <p:nvPr/>
        </p:nvSpPr>
        <p:spPr>
          <a:xfrm>
            <a:off x="3851920" y="1635646"/>
            <a:ext cx="1800200" cy="360040"/>
          </a:xfrm>
          <a:prstGeom prst="roundRect">
            <a:avLst/>
          </a:prstGeom>
          <a:gradFill flip="none" rotWithShape="1">
            <a:gsLst>
              <a:gs pos="0">
                <a:srgbClr val="DDEBCF"/>
              </a:gs>
              <a:gs pos="50000">
                <a:srgbClr val="9CB86E"/>
              </a:gs>
              <a:gs pos="100000">
                <a:srgbClr val="156B13"/>
              </a:gs>
            </a:gsLst>
            <a:lin ang="10800000" scaled="1"/>
            <a:tileRect/>
          </a:gradFill>
          <a:ln>
            <a:gradFill flip="none" rotWithShape="1">
              <a:gsLst>
                <a:gs pos="0">
                  <a:srgbClr val="DDEBCF"/>
                </a:gs>
                <a:gs pos="50000">
                  <a:srgbClr val="9CB86E"/>
                </a:gs>
                <a:gs pos="100000">
                  <a:srgbClr val="156B13"/>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Escape screen</a:t>
            </a:r>
            <a:endParaRPr lang="en-US" dirty="0"/>
          </a:p>
        </p:txBody>
      </p:sp>
      <p:sp>
        <p:nvSpPr>
          <p:cNvPr id="28" name="Right Arrow 27"/>
          <p:cNvSpPr/>
          <p:nvPr/>
        </p:nvSpPr>
        <p:spPr>
          <a:xfrm>
            <a:off x="5796136" y="3219822"/>
            <a:ext cx="1008112" cy="288032"/>
          </a:xfrm>
          <a:prstGeom prs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Arrow 28"/>
          <p:cNvSpPr/>
          <p:nvPr/>
        </p:nvSpPr>
        <p:spPr>
          <a:xfrm>
            <a:off x="5508104" y="2427734"/>
            <a:ext cx="1296144" cy="288032"/>
          </a:xfrm>
          <a:prstGeom prs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Arrow 29"/>
          <p:cNvSpPr/>
          <p:nvPr/>
        </p:nvSpPr>
        <p:spPr>
          <a:xfrm rot="10800000">
            <a:off x="5796136" y="3219822"/>
            <a:ext cx="1008112" cy="288032"/>
          </a:xfrm>
          <a:prstGeom prst="rightArrow">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ight Arrow 30"/>
          <p:cNvSpPr/>
          <p:nvPr/>
        </p:nvSpPr>
        <p:spPr>
          <a:xfrm rot="10800000">
            <a:off x="6084168" y="3939902"/>
            <a:ext cx="720080" cy="288032"/>
          </a:xfrm>
          <a:prstGeom prst="rightArrow">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395536" y="894716"/>
            <a:ext cx="3096344" cy="1328023"/>
          </a:xfrm>
          <a:prstGeom prst="roundRect">
            <a:avLst/>
          </a:prstGeom>
          <a:solidFill>
            <a:schemeClr val="accent1">
              <a:alpha val="3000"/>
            </a:schemeClr>
          </a:solidFill>
          <a:ln cap="rnd">
            <a:solidFill>
              <a:schemeClr val="accent1"/>
            </a:solidFill>
            <a:miter lim="800000"/>
          </a:ln>
          <a:scene3d>
            <a:camera prst="isometricOffAxis2Left">
              <a:rot lat="0" lon="19872080" rev="0"/>
            </a:camera>
            <a:lightRig rig="glow" dir="t"/>
          </a:scene3d>
          <a:sp3d prstMaterial="matte">
            <a:bevelT/>
          </a:sp3d>
        </p:spPr>
        <p:txBody>
          <a:bodyPr wrap="square" rtlCol="0">
            <a:spAutoFit/>
          </a:bodyPr>
          <a:lstStyle/>
          <a:p>
            <a:r>
              <a:rPr lang="en-US" dirty="0" smtClean="0"/>
              <a:t>The eGUI contains screens history buffer that simplify managing the screen switching.</a:t>
            </a:r>
            <a:endParaRPr lang="en-US" dirty="0"/>
          </a:p>
        </p:txBody>
      </p:sp>
      <p:sp>
        <p:nvSpPr>
          <p:cNvPr id="34" name="TextBox 33"/>
          <p:cNvSpPr txBox="1"/>
          <p:nvPr/>
        </p:nvSpPr>
        <p:spPr>
          <a:xfrm>
            <a:off x="395536" y="2293377"/>
            <a:ext cx="3096344" cy="2366605"/>
          </a:xfrm>
          <a:prstGeom prst="roundRect">
            <a:avLst/>
          </a:prstGeom>
          <a:solidFill>
            <a:srgbClr val="FFC000">
              <a:alpha val="3000"/>
            </a:srgbClr>
          </a:solidFill>
          <a:ln cap="rnd">
            <a:solidFill>
              <a:srgbClr val="FFC000"/>
            </a:solidFill>
            <a:miter lim="800000"/>
          </a:ln>
          <a:scene3d>
            <a:camera prst="isometricOffAxis2Left">
              <a:rot lat="0" lon="19872080" rev="0"/>
            </a:camera>
            <a:lightRig rig="glow" dir="t"/>
          </a:scene3d>
          <a:sp3d prstMaterial="matte">
            <a:bevelT/>
          </a:sp3d>
        </p:spPr>
        <p:txBody>
          <a:bodyPr wrap="square" rtlCol="0">
            <a:spAutoFit/>
          </a:bodyPr>
          <a:lstStyle/>
          <a:p>
            <a:r>
              <a:rPr lang="en-US" sz="1900" dirty="0" smtClean="0"/>
              <a:t>Features:</a:t>
            </a:r>
          </a:p>
          <a:p>
            <a:pPr>
              <a:buFont typeface="Arial" pitchFamily="34" charset="0"/>
              <a:buChar char="•"/>
            </a:pPr>
            <a:r>
              <a:rPr lang="en-US" sz="1900" dirty="0" smtClean="0"/>
              <a:t>Activate screen</a:t>
            </a:r>
          </a:p>
          <a:p>
            <a:pPr>
              <a:buFont typeface="Arial" pitchFamily="34" charset="0"/>
              <a:buChar char="•"/>
            </a:pPr>
            <a:r>
              <a:rPr lang="en-US" sz="1900" dirty="0" smtClean="0"/>
              <a:t>Escape screen</a:t>
            </a:r>
          </a:p>
          <a:p>
            <a:pPr>
              <a:buFont typeface="Arial" pitchFamily="34" charset="0"/>
              <a:buChar char="•"/>
            </a:pPr>
            <a:r>
              <a:rPr lang="en-US" sz="1900" dirty="0" smtClean="0"/>
              <a:t>Replacing screen in history</a:t>
            </a:r>
          </a:p>
          <a:p>
            <a:pPr>
              <a:buFont typeface="Arial" pitchFamily="34" charset="0"/>
              <a:buChar char="•"/>
            </a:pPr>
            <a:r>
              <a:rPr lang="en-US" sz="1900" dirty="0" smtClean="0"/>
              <a:t>Support standard key inputs(ENTER, ESC)</a:t>
            </a:r>
            <a:endParaRPr lang="en-US" sz="1900" dirty="0"/>
          </a:p>
        </p:txBody>
      </p:sp>
      <p:sp>
        <p:nvSpPr>
          <p:cNvPr id="15" name="Rounded Rectangle 14"/>
          <p:cNvSpPr/>
          <p:nvPr/>
        </p:nvSpPr>
        <p:spPr>
          <a:xfrm>
            <a:off x="6876256" y="2355726"/>
            <a:ext cx="1440160" cy="512440"/>
          </a:xfrm>
          <a:prstGeom prst="round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Log Screen</a:t>
            </a:r>
            <a:endParaRPr lang="en-US" dirty="0"/>
          </a:p>
        </p:txBody>
      </p:sp>
      <p:sp>
        <p:nvSpPr>
          <p:cNvPr id="14" name="Rounded Rectangle 13"/>
          <p:cNvSpPr/>
          <p:nvPr/>
        </p:nvSpPr>
        <p:spPr>
          <a:xfrm>
            <a:off x="6876256" y="3075806"/>
            <a:ext cx="1440160" cy="512440"/>
          </a:xfrm>
          <a:prstGeom prst="round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Menu Screen</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4">
                                            <p:txEl>
                                              <p:pRg st="1" end="1"/>
                                            </p:txEl>
                                          </p:spTgt>
                                        </p:tgtEl>
                                        <p:attrNameLst>
                                          <p:attrName>style.visibility</p:attrName>
                                        </p:attrNameLst>
                                      </p:cBhvr>
                                      <p:to>
                                        <p:strVal val="visible"/>
                                      </p:to>
                                    </p:set>
                                  </p:childTnLst>
                                </p:cTn>
                              </p:par>
                              <p:par>
                                <p:cTn id="21" presetID="26" presetClass="emph" presetSubtype="0" fill="hold" grpId="0" nodeType="withEffect">
                                  <p:stCondLst>
                                    <p:cond delay="0"/>
                                  </p:stCondLst>
                                  <p:iterate type="lt">
                                    <p:tmPct val="0"/>
                                  </p:iterate>
                                  <p:childTnLst>
                                    <p:animEffect transition="out" filter="fade">
                                      <p:cBhvr>
                                        <p:cTn id="22" dur="500" tmFilter="0, 0; .2, .5; .8, .5; 1, 0"/>
                                        <p:tgtEl>
                                          <p:spTgt spid="26"/>
                                        </p:tgtEl>
                                      </p:cBhvr>
                                    </p:animEffect>
                                    <p:animScale>
                                      <p:cBhvr>
                                        <p:cTn id="23" dur="250" autoRev="1" fill="hold"/>
                                        <p:tgtEl>
                                          <p:spTgt spid="26"/>
                                        </p:tgtEl>
                                      </p:cBhvr>
                                      <p:by x="105000" y="105000"/>
                                    </p:animScale>
                                  </p:childTnLst>
                                </p:cTn>
                              </p:par>
                            </p:childTnLst>
                          </p:cTn>
                        </p:par>
                        <p:par>
                          <p:cTn id="24" fill="hold">
                            <p:stCondLst>
                              <p:cond delay="500"/>
                            </p:stCondLst>
                            <p:childTnLst>
                              <p:par>
                                <p:cTn id="25" presetID="1" presetClass="exit" presetSubtype="0" fill="hold" grpId="1" nodeType="afterEffect">
                                  <p:stCondLst>
                                    <p:cond delay="0"/>
                                  </p:stCondLst>
                                  <p:childTnLst>
                                    <p:set>
                                      <p:cBhvr>
                                        <p:cTn id="26" dur="1" fill="hold">
                                          <p:stCondLst>
                                            <p:cond delay="0"/>
                                          </p:stCondLst>
                                        </p:cTn>
                                        <p:tgtEl>
                                          <p:spTgt spid="23"/>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27"/>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28"/>
                                        </p:tgtEl>
                                        <p:attrNameLst>
                                          <p:attrName>style.visibility</p:attrName>
                                        </p:attrNameLst>
                                      </p:cBhvr>
                                      <p:to>
                                        <p:strVal val="hidden"/>
                                      </p:to>
                                    </p:set>
                                  </p:childTnLst>
                                </p:cTn>
                              </p:par>
                              <p:par>
                                <p:cTn id="37" presetID="26" presetClass="emph" presetSubtype="0" fill="hold" grpId="1" nodeType="withEffect">
                                  <p:stCondLst>
                                    <p:cond delay="0"/>
                                  </p:stCondLst>
                                  <p:iterate type="lt">
                                    <p:tmPct val="0"/>
                                  </p:iterate>
                                  <p:childTnLst>
                                    <p:animEffect transition="out" filter="fade">
                                      <p:cBhvr>
                                        <p:cTn id="38" dur="500" tmFilter="0, 0; .2, .5; .8, .5; 1, 0"/>
                                        <p:tgtEl>
                                          <p:spTgt spid="26"/>
                                        </p:tgtEl>
                                      </p:cBhvr>
                                    </p:animEffect>
                                    <p:animScale>
                                      <p:cBhvr>
                                        <p:cTn id="39" dur="250" autoRev="1" fill="hold"/>
                                        <p:tgtEl>
                                          <p:spTgt spid="26"/>
                                        </p:tgtEl>
                                      </p:cBhvr>
                                      <p:by x="105000" y="105000"/>
                                    </p:animScale>
                                  </p:childTnLst>
                                </p:cTn>
                              </p:par>
                            </p:childTnLst>
                          </p:cTn>
                        </p:par>
                        <p:par>
                          <p:cTn id="40" fill="hold">
                            <p:stCondLst>
                              <p:cond delay="500"/>
                            </p:stCondLst>
                            <p:childTnLst>
                              <p:par>
                                <p:cTn id="41" presetID="1" presetClass="entr" presetSubtype="0"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par>
                                <p:cTn id="45" presetID="1" presetClass="exit" presetSubtype="0" fill="hold" grpId="1" nodeType="withEffect">
                                  <p:stCondLst>
                                    <p:cond delay="0"/>
                                  </p:stCondLst>
                                  <p:childTnLst>
                                    <p:set>
                                      <p:cBhvr>
                                        <p:cTn id="46" dur="1" fill="hold">
                                          <p:stCondLst>
                                            <p:cond delay="0"/>
                                          </p:stCondLst>
                                        </p:cTn>
                                        <p:tgtEl>
                                          <p:spTgt spid="22"/>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1027"/>
                                        </p:tgtEl>
                                        <p:attrNameLst>
                                          <p:attrName>style.visibility</p:attrName>
                                        </p:attrNameLst>
                                      </p:cBhvr>
                                      <p:to>
                                        <p:strVal val="hidden"/>
                                      </p:to>
                                    </p:set>
                                  </p:childTnLst>
                                </p:cTn>
                              </p:par>
                              <p:par>
                                <p:cTn id="51" presetID="1" presetClass="entr" presetSubtype="0" fill="hold" nodeType="withEffect">
                                  <p:stCondLst>
                                    <p:cond delay="0"/>
                                  </p:stCondLst>
                                  <p:childTnLst>
                                    <p:set>
                                      <p:cBhvr>
                                        <p:cTn id="52" dur="1" fill="hold">
                                          <p:stCondLst>
                                            <p:cond delay="0"/>
                                          </p:stCondLst>
                                        </p:cTn>
                                        <p:tgtEl>
                                          <p:spTgt spid="34">
                                            <p:txEl>
                                              <p:pRg st="2" end="2"/>
                                            </p:txEl>
                                          </p:spTgt>
                                        </p:tgtEl>
                                        <p:attrNameLst>
                                          <p:attrName>style.visibility</p:attrName>
                                        </p:attrNameLst>
                                      </p:cBhvr>
                                      <p:to>
                                        <p:strVal val="visible"/>
                                      </p:to>
                                    </p:set>
                                  </p:childTnLst>
                                </p:cTn>
                              </p:par>
                              <p:par>
                                <p:cTn id="53" presetID="1" presetClass="exit" presetSubtype="0" fill="hold" grpId="1" nodeType="withEffect">
                                  <p:stCondLst>
                                    <p:cond delay="0"/>
                                  </p:stCondLst>
                                  <p:childTnLst>
                                    <p:set>
                                      <p:cBhvr>
                                        <p:cTn id="54" dur="1" fill="hold">
                                          <p:stCondLst>
                                            <p:cond delay="0"/>
                                          </p:stCondLst>
                                        </p:cTn>
                                        <p:tgtEl>
                                          <p:spTgt spid="29"/>
                                        </p:tgtEl>
                                        <p:attrNameLst>
                                          <p:attrName>style.visibility</p:attrName>
                                        </p:attrNameLst>
                                      </p:cBhvr>
                                      <p:to>
                                        <p:strVal val="hidden"/>
                                      </p:to>
                                    </p:set>
                                  </p:childTnLst>
                                </p:cTn>
                              </p:par>
                              <p:par>
                                <p:cTn id="55" presetID="26" presetClass="emph" presetSubtype="0" fill="hold" grpId="0" nodeType="withEffect">
                                  <p:stCondLst>
                                    <p:cond delay="0"/>
                                  </p:stCondLst>
                                  <p:childTnLst>
                                    <p:animEffect transition="out" filter="fade">
                                      <p:cBhvr>
                                        <p:cTn id="56" dur="500" tmFilter="0, 0; .2, .5; .8, .5; 1, 0"/>
                                        <p:tgtEl>
                                          <p:spTgt spid="27"/>
                                        </p:tgtEl>
                                      </p:cBhvr>
                                    </p:animEffect>
                                    <p:animScale>
                                      <p:cBhvr>
                                        <p:cTn id="57" dur="250" autoRev="1" fill="hold"/>
                                        <p:tgtEl>
                                          <p:spTgt spid="27"/>
                                        </p:tgtEl>
                                      </p:cBhvr>
                                      <p:by x="105000" y="105000"/>
                                    </p:animScale>
                                  </p:childTnLst>
                                </p:cTn>
                              </p:par>
                            </p:childTnLst>
                          </p:cTn>
                        </p:par>
                        <p:par>
                          <p:cTn id="58" fill="hold">
                            <p:stCondLst>
                              <p:cond delay="500"/>
                            </p:stCondLst>
                            <p:childTnLst>
                              <p:par>
                                <p:cTn id="59" presetID="1" presetClass="entr" presetSubtype="0" fill="hold" grpId="2" nodeType="afterEffect">
                                  <p:stCondLst>
                                    <p:cond delay="0"/>
                                  </p:stCondLst>
                                  <p:childTnLst>
                                    <p:set>
                                      <p:cBhvr>
                                        <p:cTn id="60" dur="1" fill="hold">
                                          <p:stCondLst>
                                            <p:cond delay="0"/>
                                          </p:stCondLst>
                                        </p:cTn>
                                        <p:tgtEl>
                                          <p:spTgt spid="2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childTnLst>
                                </p:cTn>
                              </p:par>
                              <p:par>
                                <p:cTn id="63" presetID="1" presetClass="exit" presetSubtype="0" fill="hold" grpId="1" nodeType="withEffect">
                                  <p:stCondLst>
                                    <p:cond delay="0"/>
                                  </p:stCondLst>
                                  <p:childTnLst>
                                    <p:set>
                                      <p:cBhvr>
                                        <p:cTn id="64" dur="1" fill="hold">
                                          <p:stCondLst>
                                            <p:cond delay="0"/>
                                          </p:stCondLst>
                                        </p:cTn>
                                        <p:tgtEl>
                                          <p:spTgt spid="15"/>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nodeType="clickEffect">
                                  <p:stCondLst>
                                    <p:cond delay="0"/>
                                  </p:stCondLst>
                                  <p:childTnLst>
                                    <p:set>
                                      <p:cBhvr>
                                        <p:cTn id="68" dur="1" fill="hold">
                                          <p:stCondLst>
                                            <p:cond delay="0"/>
                                          </p:stCondLst>
                                        </p:cTn>
                                        <p:tgtEl>
                                          <p:spTgt spid="9"/>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30"/>
                                        </p:tgtEl>
                                        <p:attrNameLst>
                                          <p:attrName>style.visibility</p:attrName>
                                        </p:attrNameLst>
                                      </p:cBhvr>
                                      <p:to>
                                        <p:strVal val="hidden"/>
                                      </p:to>
                                    </p:set>
                                  </p:childTnLst>
                                </p:cTn>
                              </p:par>
                              <p:par>
                                <p:cTn id="71" presetID="26" presetClass="emph" presetSubtype="0" fill="hold" grpId="1" nodeType="withEffect">
                                  <p:stCondLst>
                                    <p:cond delay="0"/>
                                  </p:stCondLst>
                                  <p:childTnLst>
                                    <p:animEffect transition="out" filter="fade">
                                      <p:cBhvr>
                                        <p:cTn id="72" dur="500" tmFilter="0, 0; .2, .5; .8, .5; 1, 0"/>
                                        <p:tgtEl>
                                          <p:spTgt spid="27"/>
                                        </p:tgtEl>
                                      </p:cBhvr>
                                    </p:animEffect>
                                    <p:animScale>
                                      <p:cBhvr>
                                        <p:cTn id="73" dur="250" autoRev="1" fill="hold"/>
                                        <p:tgtEl>
                                          <p:spTgt spid="27"/>
                                        </p:tgtEl>
                                      </p:cBhvr>
                                      <p:by x="105000" y="105000"/>
                                    </p:animScale>
                                  </p:childTnLst>
                                </p:cTn>
                              </p:par>
                            </p:childTnLst>
                          </p:cTn>
                        </p:par>
                        <p:par>
                          <p:cTn id="74" fill="hold">
                            <p:stCondLst>
                              <p:cond delay="500"/>
                            </p:stCondLst>
                            <p:childTnLst>
                              <p:par>
                                <p:cTn id="75" presetID="1" presetClass="exit" presetSubtype="0" fill="hold" grpId="1" nodeType="afterEffect">
                                  <p:stCondLst>
                                    <p:cond delay="0"/>
                                  </p:stCondLst>
                                  <p:childTnLst>
                                    <p:set>
                                      <p:cBhvr>
                                        <p:cTn id="76" dur="1" fill="hold">
                                          <p:stCondLst>
                                            <p:cond delay="0"/>
                                          </p:stCondLst>
                                        </p:cTn>
                                        <p:tgtEl>
                                          <p:spTgt spid="14"/>
                                        </p:tgtEl>
                                        <p:attrNameLst>
                                          <p:attrName>style.visibility</p:attrName>
                                        </p:attrNameLst>
                                      </p:cBhvr>
                                      <p:to>
                                        <p:strVal val="hidden"/>
                                      </p:to>
                                    </p:set>
                                  </p:childTnLst>
                                </p:cTn>
                              </p:par>
                              <p:par>
                                <p:cTn id="77" presetID="1" presetClass="entr" presetSubtype="0"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childTnLst>
                                </p:cTn>
                              </p:par>
                              <p:par>
                                <p:cTn id="79" presetID="1" presetClass="entr" presetSubtype="0" fill="hold" grpId="2" nodeType="withEffect">
                                  <p:stCondLst>
                                    <p:cond delay="0"/>
                                  </p:stCondLst>
                                  <p:childTnLst>
                                    <p:set>
                                      <p:cBhvr>
                                        <p:cTn id="80" dur="1" fill="hold">
                                          <p:stCondLst>
                                            <p:cond delay="0"/>
                                          </p:stCondLst>
                                        </p:cTn>
                                        <p:tgtEl>
                                          <p:spTgt spid="23"/>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34">
                                            <p:txEl>
                                              <p:pRg st="3" end="3"/>
                                            </p:txEl>
                                          </p:spTgt>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3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2" grpId="0" animBg="1"/>
      <p:bldP spid="22" grpId="1" animBg="1"/>
      <p:bldP spid="22" grpId="2" animBg="1"/>
      <p:bldP spid="23" grpId="0" animBg="1"/>
      <p:bldP spid="23" grpId="1" animBg="1"/>
      <p:bldP spid="23" grpId="2"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15" grpId="0" animBg="1"/>
      <p:bldP spid="15" grpId="1" animBg="1"/>
      <p:bldP spid="14" grpId="0" animBg="1"/>
      <p:bldP spid="14"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067944" y="987574"/>
            <a:ext cx="3384376" cy="1569660"/>
          </a:xfrm>
          <a:prstGeom prst="rect">
            <a:avLst/>
          </a:prstGeom>
          <a:noFill/>
          <a:effectLst/>
          <a:scene3d>
            <a:camera prst="orthographicFront"/>
            <a:lightRig rig="brightRoom" dir="tl"/>
          </a:scene3d>
          <a:sp3d prstMaterial="matte">
            <a:bevelT/>
            <a:extrusionClr>
              <a:schemeClr val="bg1"/>
            </a:extrusionClr>
            <a:contourClr>
              <a:schemeClr val="bg1"/>
            </a:contourClr>
          </a:sp3d>
        </p:spPr>
        <p:txBody>
          <a:bodyPr wrap="square" lIns="91440" tIns="45720" rIns="91440" bIns="45720">
            <a:spAutoFit/>
            <a:sp3d extrusionH="25400" contourW="8890">
              <a:bevelT w="38100" h="31750" prst="slope"/>
              <a:contourClr>
                <a:schemeClr val="accent2">
                  <a:shade val="75000"/>
                </a:schemeClr>
              </a:contourClr>
            </a:sp3d>
          </a:bodyPr>
          <a:lstStyle/>
          <a:p>
            <a:pPr algn="ctr"/>
            <a:r>
              <a:rPr lang="en-US" sz="9600" b="1" i="1" cap="none" spc="0" dirty="0" smtClean="0">
                <a:ln w="11430">
                  <a:no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rgbClr val="0070C0">
                      <a:alpha val="60000"/>
                    </a:srgbClr>
                  </a:glow>
                  <a:outerShdw blurRad="50800" dist="38100" dir="2700000" algn="tl" rotWithShape="0">
                    <a:prstClr val="black">
                      <a:alpha val="40000"/>
                    </a:prstClr>
                  </a:outerShdw>
                  <a:reflection blurRad="6350" stA="55000" endA="300" endPos="45500" dir="5400000" sy="-100000" algn="bl" rotWithShape="0"/>
                </a:effectLst>
              </a:rPr>
              <a:t>eGUI</a:t>
            </a:r>
            <a:endParaRPr lang="en-US" sz="9600" b="1" i="1" cap="none" spc="0" dirty="0">
              <a:ln w="11430">
                <a:no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rgbClr val="0070C0">
                    <a:alpha val="60000"/>
                  </a:srgbClr>
                </a:glow>
                <a:outerShdw blurRad="50800" dist="38100" dir="2700000" algn="tl" rotWithShape="0">
                  <a:prstClr val="black">
                    <a:alpha val="40000"/>
                  </a:prstClr>
                </a:outerShdw>
                <a:reflection blurRad="6350" stA="55000" endA="300" endPos="45500" dir="5400000" sy="-100000" algn="bl" rotWithShape="0"/>
              </a:effectLst>
            </a:endParaRPr>
          </a:p>
        </p:txBody>
      </p:sp>
      <p:sp>
        <p:nvSpPr>
          <p:cNvPr id="4" name="TextBox 3"/>
          <p:cNvSpPr txBox="1"/>
          <p:nvPr/>
        </p:nvSpPr>
        <p:spPr>
          <a:xfrm>
            <a:off x="395536" y="3723878"/>
            <a:ext cx="7056784" cy="461665"/>
          </a:xfrm>
          <a:prstGeom prst="rect">
            <a:avLst/>
          </a:prstGeom>
          <a:noFill/>
        </p:spPr>
        <p:txBody>
          <a:bodyPr wrap="square" rtlCol="0">
            <a:spAutoFit/>
          </a:bodyPr>
          <a:lstStyle/>
          <a:p>
            <a:r>
              <a:rPr lang="en-US" sz="2400" b="1" dirty="0" smtClean="0"/>
              <a:t>Graphic objects</a:t>
            </a:r>
            <a:endParaRPr lang="en-US" sz="2400" b="1" dirty="0"/>
          </a:p>
        </p:txBody>
      </p:sp>
      <p:pic>
        <p:nvPicPr>
          <p:cNvPr id="7170" name="Picture 2" descr="D:\ccwork\B01119_view_dev\EMBSW\EMBSW293T\doc\eGUI LOGO\eGUI Logo_Green_small.png"/>
          <p:cNvPicPr>
            <a:picLocks noChangeAspect="1" noChangeArrowheads="1"/>
          </p:cNvPicPr>
          <p:nvPr/>
        </p:nvPicPr>
        <p:blipFill>
          <a:blip r:embed="rId2" cstate="print"/>
          <a:srcRect/>
          <a:stretch>
            <a:fillRect/>
          </a:stretch>
        </p:blipFill>
        <p:spPr bwMode="auto">
          <a:xfrm>
            <a:off x="3851920" y="1015231"/>
            <a:ext cx="3902075" cy="2060575"/>
          </a:xfrm>
          <a:prstGeom prst="rect">
            <a:avLst/>
          </a:prstGeom>
          <a:noFill/>
        </p:spPr>
      </p:pic>
      <p:sp>
        <p:nvSpPr>
          <p:cNvPr id="6" name="Content Placeholder 2"/>
          <p:cNvSpPr txBox="1">
            <a:spLocks/>
          </p:cNvSpPr>
          <p:nvPr/>
        </p:nvSpPr>
        <p:spPr>
          <a:xfrm>
            <a:off x="421382" y="843558"/>
            <a:ext cx="3142506" cy="2952328"/>
          </a:xfrm>
          <a:prstGeom prst="flowChartAlternateProcess">
            <a:avLst/>
          </a:prstGeom>
          <a:solidFill>
            <a:srgbClr val="FFC000">
              <a:alpha val="10000"/>
            </a:srgbClr>
          </a:solidFill>
          <a:ln w="25400">
            <a:gradFill flip="none" rotWithShape="1">
              <a:gsLst>
                <a:gs pos="0">
                  <a:srgbClr val="FFF200"/>
                </a:gs>
                <a:gs pos="45000">
                  <a:srgbClr val="FF7A00"/>
                </a:gs>
                <a:gs pos="70000">
                  <a:srgbClr val="FF0300"/>
                </a:gs>
                <a:gs pos="100000">
                  <a:srgbClr val="4D0808"/>
                </a:gs>
              </a:gsLst>
              <a:lin ang="10800000" scaled="1"/>
              <a:tileRect/>
            </a:gradFill>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b="1" i="0" u="sng" strike="noStrike" kern="0" cap="none" spc="0" normalizeH="0" baseline="0" noProof="0" dirty="0" smtClean="0">
                <a:ln>
                  <a:noFill/>
                </a:ln>
                <a:solidFill>
                  <a:schemeClr val="tx1"/>
                </a:solidFill>
                <a:effectLst/>
                <a:uLnTx/>
                <a:uFillTx/>
                <a:latin typeface="+mn-lt"/>
                <a:ea typeface="+mn-ea"/>
                <a:cs typeface="+mn-cs"/>
              </a:rPr>
              <a:t>Agenda</a:t>
            </a:r>
          </a:p>
          <a:p>
            <a:pPr marL="342900" marR="0" lvl="0" indent="-342900" algn="ctr" defTabSz="914400" rtl="0" eaLnBrk="1" fontAlgn="base" latinLnBrk="0" hangingPunct="1">
              <a:lnSpc>
                <a:spcPct val="100000"/>
              </a:lnSpc>
              <a:spcBef>
                <a:spcPct val="20000"/>
              </a:spcBef>
              <a:spcAft>
                <a:spcPct val="0"/>
              </a:spcAft>
              <a:buClrTx/>
              <a:buSzTx/>
              <a:buFont typeface="+mj-lt"/>
              <a:buAutoNum type="arabicPeriod"/>
              <a:tabLst/>
              <a:defRPr/>
            </a:pPr>
            <a:r>
              <a:rPr lang="en-US" b="1" kern="0" noProof="0" dirty="0" smtClean="0"/>
              <a:t>Introduction</a:t>
            </a:r>
          </a:p>
          <a:p>
            <a:pPr marL="342900" marR="0" lvl="0" indent="-342900" algn="ctr" defTabSz="914400" rtl="0" eaLnBrk="1" fontAlgn="base" latinLnBrk="0" hangingPunct="1">
              <a:lnSpc>
                <a:spcPct val="100000"/>
              </a:lnSpc>
              <a:spcBef>
                <a:spcPct val="20000"/>
              </a:spcBef>
              <a:spcAft>
                <a:spcPct val="0"/>
              </a:spcAft>
              <a:buClrTx/>
              <a:buSzTx/>
              <a:buFont typeface="+mj-lt"/>
              <a:buAutoNum type="arabicPeriod"/>
              <a:tabLst/>
              <a:defRPr/>
            </a:pPr>
            <a:r>
              <a:rPr kumimoji="0" lang="en-US" b="1" i="0" u="none" strike="noStrike" kern="0" cap="none" spc="0" normalizeH="0" baseline="0" dirty="0" smtClean="0">
                <a:ln>
                  <a:noFill/>
                </a:ln>
                <a:effectLst/>
                <a:uLnTx/>
                <a:uFillTx/>
                <a:latin typeface="+mn-lt"/>
                <a:ea typeface="+mn-ea"/>
                <a:cs typeface="+mn-cs"/>
              </a:rPr>
              <a:t>SW</a:t>
            </a:r>
            <a:r>
              <a:rPr kumimoji="0" lang="en-US" b="1" i="0" u="none" strike="noStrike" kern="0" cap="none" spc="0" normalizeH="0" dirty="0" smtClean="0">
                <a:ln>
                  <a:noFill/>
                </a:ln>
                <a:effectLst/>
                <a:uLnTx/>
                <a:uFillTx/>
                <a:latin typeface="+mn-lt"/>
                <a:ea typeface="+mn-ea"/>
                <a:cs typeface="+mn-cs"/>
              </a:rPr>
              <a:t> structure</a:t>
            </a:r>
          </a:p>
          <a:p>
            <a:pPr marL="342900" marR="0" lvl="0" indent="-342900" algn="ctr" defTabSz="914400" rtl="0" eaLnBrk="1" fontAlgn="base" latinLnBrk="0" hangingPunct="1">
              <a:lnSpc>
                <a:spcPct val="100000"/>
              </a:lnSpc>
              <a:spcBef>
                <a:spcPct val="20000"/>
              </a:spcBef>
              <a:spcAft>
                <a:spcPct val="0"/>
              </a:spcAft>
              <a:buClrTx/>
              <a:buSzTx/>
              <a:buFont typeface="+mj-lt"/>
              <a:buAutoNum type="arabicPeriod"/>
              <a:tabLst/>
              <a:defRPr/>
            </a:pPr>
            <a:r>
              <a:rPr lang="en-US" b="1" kern="0" baseline="0" noProof="0" dirty="0" smtClean="0">
                <a:solidFill>
                  <a:srgbClr val="C00000"/>
                </a:solidFill>
              </a:rPr>
              <a:t>Graphics</a:t>
            </a:r>
            <a:r>
              <a:rPr lang="en-US" b="1" kern="0" noProof="0" dirty="0" smtClean="0">
                <a:solidFill>
                  <a:srgbClr val="C00000"/>
                </a:solidFill>
              </a:rPr>
              <a:t> objects</a:t>
            </a:r>
          </a:p>
          <a:p>
            <a:pPr marL="342900" marR="0" lvl="0" indent="-342900" algn="ctr" defTabSz="914400" rtl="0" eaLnBrk="1" fontAlgn="base" latinLnBrk="0" hangingPunct="1">
              <a:lnSpc>
                <a:spcPct val="100000"/>
              </a:lnSpc>
              <a:spcBef>
                <a:spcPct val="20000"/>
              </a:spcBef>
              <a:spcAft>
                <a:spcPct val="0"/>
              </a:spcAft>
              <a:buClrTx/>
              <a:buSzTx/>
              <a:buFont typeface="+mj-lt"/>
              <a:buAutoNum type="arabicPeriod"/>
              <a:tabLst/>
              <a:defRPr/>
            </a:pPr>
            <a:r>
              <a:rPr kumimoji="0" lang="en-US" b="1" i="0" u="none" strike="noStrike" kern="0" cap="none" spc="0" normalizeH="0" baseline="0" dirty="0" smtClean="0">
                <a:ln>
                  <a:noFill/>
                </a:ln>
                <a:effectLst/>
                <a:uLnTx/>
                <a:uFillTx/>
                <a:latin typeface="+mn-lt"/>
                <a:ea typeface="+mn-ea"/>
                <a:cs typeface="+mn-cs"/>
              </a:rPr>
              <a:t>Support</a:t>
            </a:r>
            <a:r>
              <a:rPr kumimoji="0" lang="en-US" b="1" i="0" u="none" strike="noStrike" kern="0" cap="none" spc="0" normalizeH="0" dirty="0" smtClean="0">
                <a:ln>
                  <a:noFill/>
                </a:ln>
                <a:effectLst/>
                <a:uLnTx/>
                <a:uFillTx/>
                <a:latin typeface="+mn-lt"/>
                <a:ea typeface="+mn-ea"/>
                <a:cs typeface="+mn-cs"/>
              </a:rPr>
              <a:t> software</a:t>
            </a:r>
          </a:p>
          <a:p>
            <a:pPr marL="342900" marR="0" lvl="0" indent="-342900" algn="ctr" defTabSz="914400" rtl="0" eaLnBrk="1" fontAlgn="base" latinLnBrk="0" hangingPunct="1">
              <a:lnSpc>
                <a:spcPct val="100000"/>
              </a:lnSpc>
              <a:spcBef>
                <a:spcPct val="20000"/>
              </a:spcBef>
              <a:spcAft>
                <a:spcPct val="0"/>
              </a:spcAft>
              <a:buClrTx/>
              <a:buSzTx/>
              <a:buFont typeface="+mj-lt"/>
              <a:buAutoNum type="arabicPeriod"/>
              <a:tabLst/>
              <a:defRPr/>
            </a:pPr>
            <a:r>
              <a:rPr lang="en-US" b="1" kern="0" baseline="0" noProof="0" dirty="0" smtClean="0"/>
              <a:t>Extras</a:t>
            </a:r>
            <a:endParaRPr kumimoji="0" lang="en-US" b="1" i="0" u="none" strike="noStrike" kern="0" cap="none" spc="0" normalizeH="0" baseline="0" noProof="0" dirty="0">
              <a:ln>
                <a:noFill/>
              </a:ln>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a:xfrm>
            <a:off x="6804248" y="2519704"/>
            <a:ext cx="2339752" cy="1828800"/>
          </a:xfrm>
          <a:prstGeom prst="roundRect">
            <a:avLst/>
          </a:prstGeom>
          <a:solidFill>
            <a:srgbClr val="00B050">
              <a:alpha val="10000"/>
            </a:srgbClr>
          </a:solidFill>
          <a:ln>
            <a:solidFill>
              <a:srgbClr val="00B050"/>
            </a:solidFill>
          </a:ln>
          <a:scene3d>
            <a:camera prst="orthographicFront">
              <a:rot lat="0" lon="1728000" rev="0"/>
            </a:camera>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1282" name="Rectangle 2"/>
          <p:cNvSpPr>
            <a:spLocks noGrp="1" noChangeArrowheads="1"/>
          </p:cNvSpPr>
          <p:nvPr>
            <p:ph type="title"/>
          </p:nvPr>
        </p:nvSpPr>
        <p:spPr/>
        <p:txBody>
          <a:bodyPr/>
          <a:lstStyle/>
          <a:p>
            <a:r>
              <a:rPr lang="en-US" dirty="0" smtClean="0"/>
              <a:t>D4D_BUTTON </a:t>
            </a:r>
            <a:r>
              <a:rPr lang="en-US" dirty="0"/>
              <a:t>object</a:t>
            </a:r>
          </a:p>
        </p:txBody>
      </p:sp>
      <p:pic>
        <p:nvPicPr>
          <p:cNvPr id="1026" name="Picture 2" descr="D:\ccwork\B01119_view_dev\EMBSW\EMBSW293T\src\D4D\_Official_Demos\EGUI_D4D_Demo\_screen_shots\main_screen.bmp"/>
          <p:cNvPicPr>
            <a:picLocks noChangeAspect="1" noChangeArrowheads="1"/>
          </p:cNvPicPr>
          <p:nvPr/>
        </p:nvPicPr>
        <p:blipFill>
          <a:blip r:embed="rId3" cstate="print"/>
          <a:srcRect/>
          <a:stretch>
            <a:fillRect/>
          </a:stretch>
        </p:blipFill>
        <p:spPr bwMode="auto">
          <a:xfrm>
            <a:off x="7020272" y="936644"/>
            <a:ext cx="1844328" cy="1300163"/>
          </a:xfrm>
          <a:prstGeom prst="rect">
            <a:avLst/>
          </a:prstGeom>
          <a:noFill/>
          <a:ln>
            <a:noFill/>
          </a:ln>
          <a:effectLst>
            <a:glow rad="101600">
              <a:schemeClr val="accent4">
                <a:satMod val="175000"/>
                <a:alpha val="40000"/>
              </a:schemeClr>
            </a:glow>
            <a:outerShdw blurRad="76200" dir="18900000" sy="23000" kx="-1200000" algn="bl" rotWithShape="0">
              <a:prstClr val="black">
                <a:alpha val="20000"/>
              </a:prstClr>
            </a:outerShdw>
            <a:softEdge rad="12700"/>
          </a:effectLst>
          <a:scene3d>
            <a:camera prst="orthographicFront">
              <a:rot lat="0" lon="0" rev="0"/>
            </a:camera>
            <a:lightRig rig="balanced" dir="t">
              <a:rot lat="0" lon="0" rev="8700000"/>
            </a:lightRig>
          </a:scene3d>
          <a:sp3d/>
        </p:spPr>
      </p:pic>
      <p:sp>
        <p:nvSpPr>
          <p:cNvPr id="10" name="Notched Right Arrow 9"/>
          <p:cNvSpPr/>
          <p:nvPr/>
        </p:nvSpPr>
        <p:spPr>
          <a:xfrm rot="5400000">
            <a:off x="7813040" y="1582920"/>
            <a:ext cx="171451" cy="1612971"/>
          </a:xfrm>
          <a:prstGeom prst="notchedRightArrow">
            <a:avLst>
              <a:gd name="adj1" fmla="val 50000"/>
              <a:gd name="adj2" fmla="val 46581"/>
            </a:avLst>
          </a:prstGeom>
          <a:solidFill>
            <a:schemeClr val="accent1">
              <a:lumMod val="60000"/>
              <a:lumOff val="40000"/>
              <a:alpha val="26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le 10"/>
          <p:cNvSpPr>
            <a:spLocks/>
          </p:cNvSpPr>
          <p:nvPr/>
        </p:nvSpPr>
        <p:spPr>
          <a:xfrm>
            <a:off x="7020272" y="2015648"/>
            <a:ext cx="698376" cy="216024"/>
          </a:xfrm>
          <a:prstGeom prst="roundRect">
            <a:avLst/>
          </a:prstGeom>
          <a:solidFill>
            <a:schemeClr val="accent1">
              <a:lumMod val="60000"/>
              <a:lumOff val="40000"/>
              <a:alpha val="44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1"/>
          <p:cNvSpPr>
            <a:spLocks/>
          </p:cNvSpPr>
          <p:nvPr/>
        </p:nvSpPr>
        <p:spPr>
          <a:xfrm>
            <a:off x="8388424" y="2015648"/>
            <a:ext cx="360040" cy="228600"/>
          </a:xfrm>
          <a:prstGeom prst="roundRect">
            <a:avLst/>
          </a:prstGeom>
          <a:solidFill>
            <a:schemeClr val="accent1">
              <a:lumMod val="60000"/>
              <a:lumOff val="40000"/>
              <a:alpha val="44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7" name="Picture 3" descr="D:\ccwork\B01119_view_dev\EMBSW\EMBSW293T\doc\Presentation\Small_Pictures\D4D_RBUTTON.bmp"/>
          <p:cNvPicPr>
            <a:picLocks noChangeAspect="1" noChangeArrowheads="1"/>
          </p:cNvPicPr>
          <p:nvPr/>
        </p:nvPicPr>
        <p:blipFill>
          <a:blip r:embed="rId4" cstate="print"/>
          <a:srcRect/>
          <a:stretch>
            <a:fillRect/>
          </a:stretch>
        </p:blipFill>
        <p:spPr bwMode="auto">
          <a:xfrm>
            <a:off x="7236296" y="2735728"/>
            <a:ext cx="1420284" cy="648072"/>
          </a:xfrm>
          <a:prstGeom prst="rect">
            <a:avLst/>
          </a:prstGeom>
          <a:noFill/>
        </p:spPr>
      </p:pic>
      <p:sp>
        <p:nvSpPr>
          <p:cNvPr id="14" name="TextBox 13"/>
          <p:cNvSpPr txBox="1"/>
          <p:nvPr/>
        </p:nvSpPr>
        <p:spPr>
          <a:xfrm>
            <a:off x="228600" y="914678"/>
            <a:ext cx="6719664" cy="715089"/>
          </a:xfrm>
          <a:prstGeom prst="roundRect">
            <a:avLst/>
          </a:prstGeom>
          <a:solidFill>
            <a:schemeClr val="accent1">
              <a:alpha val="3000"/>
            </a:schemeClr>
          </a:solidFill>
          <a:ln cap="rnd">
            <a:solidFill>
              <a:schemeClr val="accent1"/>
            </a:solidFill>
            <a:miter lim="800000"/>
          </a:ln>
          <a:scene3d>
            <a:camera prst="isometricOffAxis2Left">
              <a:rot lat="0" lon="19872080" rev="0"/>
            </a:camera>
            <a:lightRig rig="glow" dir="t"/>
          </a:scene3d>
          <a:sp3d prstMaterial="matte">
            <a:bevelT/>
          </a:sp3d>
        </p:spPr>
        <p:txBody>
          <a:bodyPr wrap="square" rtlCol="0">
            <a:spAutoFit/>
          </a:bodyPr>
          <a:lstStyle/>
          <a:p>
            <a:r>
              <a:rPr lang="en-US" dirty="0" smtClean="0"/>
              <a:t>The D4D_BUTTON(D4D_RBUTTON) is intended to be used as standard (text / picture) button.</a:t>
            </a:r>
            <a:endParaRPr lang="en-US" dirty="0"/>
          </a:p>
        </p:txBody>
      </p:sp>
      <p:sp>
        <p:nvSpPr>
          <p:cNvPr id="15" name="TextBox 14"/>
          <p:cNvSpPr txBox="1"/>
          <p:nvPr/>
        </p:nvSpPr>
        <p:spPr>
          <a:xfrm>
            <a:off x="228600" y="1655608"/>
            <a:ext cx="6647656" cy="2860358"/>
          </a:xfrm>
          <a:prstGeom prst="roundRect">
            <a:avLst/>
          </a:prstGeom>
          <a:solidFill>
            <a:srgbClr val="FFC000">
              <a:alpha val="3000"/>
            </a:srgbClr>
          </a:solidFill>
          <a:ln cap="rnd">
            <a:solidFill>
              <a:srgbClr val="FFC000"/>
            </a:solidFill>
            <a:miter lim="800000"/>
          </a:ln>
          <a:scene3d>
            <a:camera prst="isometricOffAxis2Left">
              <a:rot lat="0" lon="19872080" rev="0"/>
            </a:camera>
            <a:lightRig rig="glow" dir="t"/>
          </a:scene3d>
          <a:sp3d prstMaterial="matte">
            <a:bevelT/>
          </a:sp3d>
        </p:spPr>
        <p:txBody>
          <a:bodyPr wrap="square" rtlCol="0">
            <a:spAutoFit/>
          </a:bodyPr>
          <a:lstStyle/>
          <a:p>
            <a:r>
              <a:rPr lang="en-US" dirty="0" smtClean="0"/>
              <a:t>Features:</a:t>
            </a:r>
          </a:p>
          <a:p>
            <a:pPr>
              <a:buFont typeface="Arial" pitchFamily="34" charset="0"/>
              <a:buChar char="•"/>
            </a:pPr>
            <a:r>
              <a:rPr lang="en-US" dirty="0" smtClean="0"/>
              <a:t>Variable position, size, text position and corners radius</a:t>
            </a:r>
          </a:p>
          <a:p>
            <a:pPr>
              <a:buFont typeface="Arial" pitchFamily="34" charset="0"/>
              <a:buChar char="•"/>
            </a:pPr>
            <a:r>
              <a:rPr lang="en-US" dirty="0" smtClean="0"/>
              <a:t>3D appearance option</a:t>
            </a:r>
          </a:p>
          <a:p>
            <a:pPr>
              <a:buFont typeface="Arial" pitchFamily="34" charset="0"/>
              <a:buChar char="•"/>
            </a:pPr>
            <a:r>
              <a:rPr lang="en-US" dirty="0" smtClean="0"/>
              <a:t>Title text that can be run-time changed</a:t>
            </a:r>
          </a:p>
          <a:p>
            <a:pPr>
              <a:buFont typeface="Arial" pitchFamily="34" charset="0"/>
              <a:buChar char="•"/>
            </a:pPr>
            <a:r>
              <a:rPr lang="en-US" dirty="0" smtClean="0"/>
              <a:t>Underline, strike through and transparent text option </a:t>
            </a:r>
          </a:p>
          <a:p>
            <a:pPr>
              <a:buFont typeface="Arial" pitchFamily="34" charset="0"/>
              <a:buChar char="•"/>
            </a:pPr>
            <a:r>
              <a:rPr lang="en-US" dirty="0" smtClean="0"/>
              <a:t>Disable/enable capability</a:t>
            </a:r>
          </a:p>
          <a:p>
            <a:pPr>
              <a:buFont typeface="Arial" pitchFamily="34" charset="0"/>
              <a:buChar char="•"/>
            </a:pPr>
            <a:r>
              <a:rPr lang="en-US" dirty="0" smtClean="0"/>
              <a:t>Two background bitmaps for focused and normal state</a:t>
            </a:r>
          </a:p>
          <a:p>
            <a:pPr>
              <a:buFont typeface="Arial" pitchFamily="34" charset="0"/>
              <a:buChar char="•"/>
            </a:pPr>
            <a:r>
              <a:rPr lang="en-US" dirty="0" smtClean="0"/>
              <a:t>Touch screen support</a:t>
            </a:r>
          </a:p>
          <a:p>
            <a:pPr>
              <a:buFont typeface="Arial" pitchFamily="34" charset="0"/>
              <a:buChar char="•"/>
            </a:pPr>
            <a:r>
              <a:rPr lang="en-US" dirty="0" smtClean="0"/>
              <a:t>OnClick callback function to simplify the user application</a:t>
            </a:r>
            <a:endParaRPr lang="en-US" dirty="0"/>
          </a:p>
        </p:txBody>
      </p:sp>
      <p:pic>
        <p:nvPicPr>
          <p:cNvPr id="1029" name="Picture 5" descr="D:\ccwork\B01119_view_dev\EMBSW\EMBSW293T\doc\Presentation\Small_Pictures\D4D_BUTTON_bmp.bmp"/>
          <p:cNvPicPr>
            <a:picLocks noChangeAspect="1" noChangeArrowheads="1"/>
          </p:cNvPicPr>
          <p:nvPr/>
        </p:nvPicPr>
        <p:blipFill>
          <a:blip r:embed="rId5" cstate="print"/>
          <a:srcRect/>
          <a:stretch>
            <a:fillRect/>
          </a:stretch>
        </p:blipFill>
        <p:spPr bwMode="auto">
          <a:xfrm>
            <a:off x="7668344" y="3671832"/>
            <a:ext cx="576064" cy="513159"/>
          </a:xfrm>
          <a:prstGeom prst="rect">
            <a:avLst/>
          </a:prstGeom>
          <a:noFill/>
        </p:spPr>
      </p:pic>
      <p:sp>
        <p:nvSpPr>
          <p:cNvPr id="20" name="Left-Right Arrow 19"/>
          <p:cNvSpPr/>
          <p:nvPr/>
        </p:nvSpPr>
        <p:spPr>
          <a:xfrm>
            <a:off x="7236296" y="3455808"/>
            <a:ext cx="1447800" cy="114300"/>
          </a:xfrm>
          <a:prstGeom prst="leftRightArrow">
            <a:avLst/>
          </a:prstGeom>
          <a:solidFill>
            <a:srgbClr val="FFC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Left-Right Arrow 20"/>
          <p:cNvSpPr/>
          <p:nvPr/>
        </p:nvSpPr>
        <p:spPr>
          <a:xfrm rot="16200000">
            <a:off x="8428620" y="2983564"/>
            <a:ext cx="648072" cy="152400"/>
          </a:xfrm>
          <a:prstGeom prst="leftRightArrow">
            <a:avLst/>
          </a:prstGeom>
          <a:solidFill>
            <a:srgbClr val="FFC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Arrow 21"/>
          <p:cNvSpPr/>
          <p:nvPr/>
        </p:nvSpPr>
        <p:spPr>
          <a:xfrm rot="2780597">
            <a:off x="7118127" y="2675341"/>
            <a:ext cx="290226" cy="195671"/>
          </a:xfrm>
          <a:prstGeom prst="rightArrow">
            <a:avLst>
              <a:gd name="adj1" fmla="val 36344"/>
              <a:gd name="adj2" fmla="val 50000"/>
            </a:avLst>
          </a:prstGeom>
          <a:solidFill>
            <a:srgbClr val="FFC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ight Arrow 22"/>
          <p:cNvSpPr/>
          <p:nvPr/>
        </p:nvSpPr>
        <p:spPr>
          <a:xfrm>
            <a:off x="7020272" y="3023760"/>
            <a:ext cx="537591" cy="141334"/>
          </a:xfrm>
          <a:prstGeom prst="rightArrow">
            <a:avLst>
              <a:gd name="adj1" fmla="val 36344"/>
              <a:gd name="adj2" fmla="val 50000"/>
            </a:avLst>
          </a:prstGeom>
          <a:solidFill>
            <a:srgbClr val="FFC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ight Arrow 23"/>
          <p:cNvSpPr/>
          <p:nvPr/>
        </p:nvSpPr>
        <p:spPr>
          <a:xfrm rot="1984704">
            <a:off x="7384443" y="3634994"/>
            <a:ext cx="435658" cy="144511"/>
          </a:xfrm>
          <a:prstGeom prst="rightArrow">
            <a:avLst>
              <a:gd name="adj1" fmla="val 36344"/>
              <a:gd name="adj2" fmla="val 50000"/>
            </a:avLst>
          </a:prstGeom>
          <a:solidFill>
            <a:srgbClr val="FFC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30" name="Picture 6" descr="D:\Profiles\b01119\Local Settings\Temporary Internet Files\Content.IE5\0RIHKTJJ\MC900281718[1].wmf"/>
          <p:cNvPicPr>
            <a:picLocks noChangeAspect="1" noChangeArrowheads="1"/>
          </p:cNvPicPr>
          <p:nvPr/>
        </p:nvPicPr>
        <p:blipFill>
          <a:blip r:embed="rId6" cstate="print"/>
          <a:srcRect/>
          <a:stretch>
            <a:fillRect/>
          </a:stretch>
        </p:blipFill>
        <p:spPr bwMode="auto">
          <a:xfrm>
            <a:off x="7812360" y="3023760"/>
            <a:ext cx="273834" cy="433197"/>
          </a:xfrm>
          <a:prstGeom prst="rect">
            <a:avLst/>
          </a:prstGeom>
          <a:noFill/>
        </p:spPr>
      </p:pic>
      <p:pic>
        <p:nvPicPr>
          <p:cNvPr id="27" name="Picture 6" descr="D:\Profiles\b01119\Local Settings\Temporary Internet Files\Content.IE5\0RIHKTJJ\MC900281718[1].wmf"/>
          <p:cNvPicPr>
            <a:picLocks noChangeAspect="1" noChangeArrowheads="1"/>
          </p:cNvPicPr>
          <p:nvPr/>
        </p:nvPicPr>
        <p:blipFill>
          <a:blip r:embed="rId6" cstate="print"/>
          <a:srcRect/>
          <a:stretch>
            <a:fillRect/>
          </a:stretch>
        </p:blipFill>
        <p:spPr bwMode="auto">
          <a:xfrm>
            <a:off x="7812360" y="3887856"/>
            <a:ext cx="273834" cy="433197"/>
          </a:xfrm>
          <a:prstGeom prst="rect">
            <a:avLst/>
          </a:prstGeom>
          <a:noFill/>
        </p:spPr>
      </p:pic>
      <p:pic>
        <p:nvPicPr>
          <p:cNvPr id="2" name="Picture 2" descr="D:\ccwork\B01119_view_dev\EMBSW\EMBSW293T\doc\Presentation\Small_Pictures\D4D_BUTTON_bmp_DIS.bmp"/>
          <p:cNvPicPr>
            <a:picLocks noChangeAspect="1" noChangeArrowheads="1"/>
          </p:cNvPicPr>
          <p:nvPr/>
        </p:nvPicPr>
        <p:blipFill>
          <a:blip r:embed="rId7" cstate="print"/>
          <a:srcRect/>
          <a:stretch>
            <a:fillRect/>
          </a:stretch>
        </p:blipFill>
        <p:spPr bwMode="auto">
          <a:xfrm>
            <a:off x="7668344" y="3671832"/>
            <a:ext cx="564258" cy="504056"/>
          </a:xfrm>
          <a:prstGeom prst="rect">
            <a:avLst/>
          </a:prstGeom>
          <a:noFill/>
        </p:spPr>
      </p:pic>
      <p:pic>
        <p:nvPicPr>
          <p:cNvPr id="3" name="Picture 3" descr="D:\ccwork\B01119_view_dev\EMBSW\EMBSW293T\doc\Presentation\Small_Pictures\D4D_RBUTTON_DIS.bmp"/>
          <p:cNvPicPr>
            <a:picLocks noChangeAspect="1" noChangeArrowheads="1"/>
          </p:cNvPicPr>
          <p:nvPr/>
        </p:nvPicPr>
        <p:blipFill>
          <a:blip r:embed="rId8" cstate="print"/>
          <a:srcRect/>
          <a:stretch>
            <a:fillRect/>
          </a:stretch>
        </p:blipFill>
        <p:spPr bwMode="auto">
          <a:xfrm>
            <a:off x="7236296" y="2735728"/>
            <a:ext cx="1422772" cy="648073"/>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xEl>
                                              <p:pRg st="4" end="4"/>
                                            </p:txEl>
                                          </p:spTgt>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22"/>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21"/>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20"/>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5">
                                            <p:txEl>
                                              <p:pRg st="5" end="5"/>
                                            </p:txEl>
                                          </p:spTgt>
                                        </p:tgtEl>
                                        <p:attrNameLst>
                                          <p:attrName>style.visibility</p:attrName>
                                        </p:attrNameLst>
                                      </p:cBhvr>
                                      <p:to>
                                        <p:strVal val="visible"/>
                                      </p:to>
                                    </p:set>
                                  </p:childTnLst>
                                </p:cTn>
                              </p:par>
                              <p:par>
                                <p:cTn id="33" presetID="1" presetClass="exit" presetSubtype="0" fill="hold" nodeType="withEffect">
                                  <p:stCondLst>
                                    <p:cond delay="0"/>
                                  </p:stCondLst>
                                  <p:childTnLst>
                                    <p:set>
                                      <p:cBhvr>
                                        <p:cTn id="34" dur="1" fill="hold">
                                          <p:stCondLst>
                                            <p:cond delay="0"/>
                                          </p:stCondLst>
                                        </p:cTn>
                                        <p:tgtEl>
                                          <p:spTgt spid="1027"/>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1029"/>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23"/>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5">
                                            <p:txEl>
                                              <p:pRg st="6" end="6"/>
                                            </p:txEl>
                                          </p:spTgt>
                                        </p:tgtEl>
                                        <p:attrNameLst>
                                          <p:attrName>style.visibility</p:attrName>
                                        </p:attrNameLst>
                                      </p:cBhvr>
                                      <p:to>
                                        <p:strVal val="visible"/>
                                      </p:to>
                                    </p:set>
                                  </p:childTnLst>
                                </p:cTn>
                              </p:par>
                              <p:par>
                                <p:cTn id="47" presetID="1" presetClass="exit" presetSubtype="0" fill="hold" nodeType="withEffect">
                                  <p:stCondLst>
                                    <p:cond delay="0"/>
                                  </p:stCondLst>
                                  <p:childTnLst>
                                    <p:set>
                                      <p:cBhvr>
                                        <p:cTn id="48" dur="1" fill="hold">
                                          <p:stCondLst>
                                            <p:cond delay="0"/>
                                          </p:stCondLst>
                                        </p:cTn>
                                        <p:tgtEl>
                                          <p:spTgt spid="3"/>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2"/>
                                        </p:tgtEl>
                                        <p:attrNameLst>
                                          <p:attrName>style.visibility</p:attrName>
                                        </p:attrNameLst>
                                      </p:cBhvr>
                                      <p:to>
                                        <p:strVal val="hidden"/>
                                      </p:to>
                                    </p:set>
                                  </p:childTnLst>
                                </p:cTn>
                              </p:par>
                              <p:par>
                                <p:cTn id="51" presetID="1" presetClass="entr" presetSubtype="0" fill="hold" nodeType="withEffect">
                                  <p:stCondLst>
                                    <p:cond delay="0"/>
                                  </p:stCondLst>
                                  <p:childTnLst>
                                    <p:set>
                                      <p:cBhvr>
                                        <p:cTn id="52" dur="1" fill="hold">
                                          <p:stCondLst>
                                            <p:cond delay="0"/>
                                          </p:stCondLst>
                                        </p:cTn>
                                        <p:tgtEl>
                                          <p:spTgt spid="1027"/>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02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5">
                                            <p:txEl>
                                              <p:pRg st="7" end="7"/>
                                            </p:txEl>
                                          </p:spTgt>
                                        </p:tgtEl>
                                        <p:attrNameLst>
                                          <p:attrName>style.visibility</p:attrName>
                                        </p:attrNameLst>
                                      </p:cBhvr>
                                      <p:to>
                                        <p:strVal val="visible"/>
                                      </p:to>
                                    </p:set>
                                  </p:childTnLst>
                                </p:cTn>
                              </p:par>
                              <p:par>
                                <p:cTn id="61" presetID="1" presetClass="exit" presetSubtype="0" fill="hold" grpId="4" nodeType="withEffect">
                                  <p:stCondLst>
                                    <p:cond delay="0"/>
                                  </p:stCondLst>
                                  <p:childTnLst>
                                    <p:set>
                                      <p:cBhvr>
                                        <p:cTn id="62" dur="1" fill="hold">
                                          <p:stCondLst>
                                            <p:cond delay="0"/>
                                          </p:stCondLst>
                                        </p:cTn>
                                        <p:tgtEl>
                                          <p:spTgt spid="20"/>
                                        </p:tgtEl>
                                        <p:attrNameLst>
                                          <p:attrName>style.visibility</p:attrName>
                                        </p:attrNameLst>
                                      </p:cBhvr>
                                      <p:to>
                                        <p:strVal val="hidden"/>
                                      </p:to>
                                    </p:set>
                                  </p:childTnLst>
                                </p:cTn>
                              </p:par>
                              <p:par>
                                <p:cTn id="63" presetID="1" presetClass="exit" presetSubtype="0" fill="hold" grpId="4" nodeType="withEffect">
                                  <p:stCondLst>
                                    <p:cond delay="0"/>
                                  </p:stCondLst>
                                  <p:childTnLst>
                                    <p:set>
                                      <p:cBhvr>
                                        <p:cTn id="64" dur="1" fill="hold">
                                          <p:stCondLst>
                                            <p:cond delay="0"/>
                                          </p:stCondLst>
                                        </p:cTn>
                                        <p:tgtEl>
                                          <p:spTgt spid="21"/>
                                        </p:tgtEl>
                                        <p:attrNameLst>
                                          <p:attrName>style.visibility</p:attrName>
                                        </p:attrNameLst>
                                      </p:cBhvr>
                                      <p:to>
                                        <p:strVal val="hidden"/>
                                      </p:to>
                                    </p:set>
                                  </p:childTnLst>
                                </p:cTn>
                              </p:par>
                              <p:par>
                                <p:cTn id="65" presetID="1" presetClass="entr" presetSubtype="0" fill="hold" nodeType="withEffect">
                                  <p:stCondLst>
                                    <p:cond delay="0"/>
                                  </p:stCondLst>
                                  <p:childTnLst>
                                    <p:set>
                                      <p:cBhvr>
                                        <p:cTn id="66" dur="1" fill="hold">
                                          <p:stCondLst>
                                            <p:cond delay="0"/>
                                          </p:stCondLst>
                                        </p:cTn>
                                        <p:tgtEl>
                                          <p:spTgt spid="1030"/>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27"/>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15">
                                            <p:txEl>
                                              <p:pRg st="8" end="8"/>
                                            </p:txEl>
                                          </p:spTgt>
                                        </p:tgtEl>
                                        <p:attrNameLst>
                                          <p:attrName>style.visibility</p:attrName>
                                        </p:attrNameLst>
                                      </p:cBhvr>
                                      <p:to>
                                        <p:strVal val="visible"/>
                                      </p:to>
                                    </p:set>
                                  </p:childTnLst>
                                </p:cTn>
                              </p:par>
                              <p:par>
                                <p:cTn id="73" presetID="1" presetClass="exit" presetSubtype="0" fill="hold" nodeType="withEffect">
                                  <p:stCondLst>
                                    <p:cond delay="0"/>
                                  </p:stCondLst>
                                  <p:childTnLst>
                                    <p:set>
                                      <p:cBhvr>
                                        <p:cTn id="74" dur="1" fill="hold">
                                          <p:stCondLst>
                                            <p:cond delay="0"/>
                                          </p:stCondLst>
                                        </p:cTn>
                                        <p:tgtEl>
                                          <p:spTgt spid="27"/>
                                        </p:tgtEl>
                                        <p:attrNameLst>
                                          <p:attrName>style.visibility</p:attrName>
                                        </p:attrNameLst>
                                      </p:cBhvr>
                                      <p:to>
                                        <p:strVal val="hidden"/>
                                      </p:to>
                                    </p:set>
                                  </p:childTnLst>
                                </p:cTn>
                              </p:par>
                              <p:par>
                                <p:cTn id="75" presetID="1" presetClass="exit" presetSubtype="0" fill="hold" nodeType="withEffect">
                                  <p:stCondLst>
                                    <p:cond delay="0"/>
                                  </p:stCondLst>
                                  <p:childTnLst>
                                    <p:set>
                                      <p:cBhvr>
                                        <p:cTn id="76" dur="1" fill="hold">
                                          <p:stCondLst>
                                            <p:cond delay="0"/>
                                          </p:stCondLst>
                                        </p:cTn>
                                        <p:tgtEl>
                                          <p:spTgt spid="10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0" grpId="4" animBg="1"/>
      <p:bldP spid="21" grpId="0" animBg="1"/>
      <p:bldP spid="21" grpId="1" animBg="1"/>
      <p:bldP spid="21" grpId="4" animBg="1"/>
      <p:bldP spid="22" grpId="0" animBg="1"/>
      <p:bldP spid="22" grpId="1" animBg="1"/>
      <p:bldP spid="23" grpId="0" animBg="1"/>
      <p:bldP spid="23" grpId="1" animBg="1"/>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6804248" y="2510487"/>
            <a:ext cx="2339752" cy="1828800"/>
          </a:xfrm>
          <a:prstGeom prst="roundRect">
            <a:avLst/>
          </a:prstGeom>
          <a:solidFill>
            <a:srgbClr val="00B050">
              <a:alpha val="10000"/>
            </a:srgbClr>
          </a:solidFill>
          <a:ln>
            <a:solidFill>
              <a:srgbClr val="00B050"/>
            </a:solidFill>
          </a:ln>
          <a:scene3d>
            <a:camera prst="orthographicFront">
              <a:rot lat="0" lon="1728000" rev="0"/>
            </a:camera>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1282" name="Rectangle 2"/>
          <p:cNvSpPr>
            <a:spLocks noGrp="1" noChangeArrowheads="1"/>
          </p:cNvSpPr>
          <p:nvPr>
            <p:ph type="title"/>
          </p:nvPr>
        </p:nvSpPr>
        <p:spPr/>
        <p:txBody>
          <a:bodyPr/>
          <a:lstStyle/>
          <a:p>
            <a:r>
              <a:rPr lang="en-US" dirty="0" smtClean="0"/>
              <a:t>D4D_CHECKBOX (RADIO BUTTON)object</a:t>
            </a:r>
            <a:endParaRPr lang="en-US" dirty="0"/>
          </a:p>
        </p:txBody>
      </p:sp>
      <p:pic>
        <p:nvPicPr>
          <p:cNvPr id="1026" name="Picture 2" descr="D:\ccwork\B01119_view_dev\EMBSW\EMBSW293T\src\D4D\_Official_Demos\EGUI_D4D_Demo\_screen_shots\main_screen.bmp"/>
          <p:cNvPicPr>
            <a:picLocks noChangeAspect="1" noChangeArrowheads="1"/>
          </p:cNvPicPr>
          <p:nvPr/>
        </p:nvPicPr>
        <p:blipFill>
          <a:blip r:embed="rId2" cstate="print"/>
          <a:srcRect/>
          <a:stretch>
            <a:fillRect/>
          </a:stretch>
        </p:blipFill>
        <p:spPr bwMode="auto">
          <a:xfrm>
            <a:off x="7020272" y="927427"/>
            <a:ext cx="1844328" cy="1300163"/>
          </a:xfrm>
          <a:prstGeom prst="rect">
            <a:avLst/>
          </a:prstGeom>
          <a:noFill/>
          <a:ln>
            <a:noFill/>
          </a:ln>
          <a:effectLst>
            <a:glow rad="101600">
              <a:schemeClr val="accent4">
                <a:satMod val="175000"/>
                <a:alpha val="40000"/>
              </a:schemeClr>
            </a:glow>
            <a:outerShdw blurRad="76200" dir="18900000" sy="23000" kx="-1200000" algn="bl" rotWithShape="0">
              <a:prstClr val="black">
                <a:alpha val="20000"/>
              </a:prstClr>
            </a:outerShdw>
            <a:softEdge rad="12700"/>
          </a:effectLst>
          <a:scene3d>
            <a:camera prst="orthographicFront">
              <a:rot lat="0" lon="0" rev="0"/>
            </a:camera>
            <a:lightRig rig="balanced" dir="t">
              <a:rot lat="0" lon="0" rev="8700000"/>
            </a:lightRig>
          </a:scene3d>
          <a:sp3d/>
        </p:spPr>
      </p:pic>
      <p:sp>
        <p:nvSpPr>
          <p:cNvPr id="10" name="Notched Right Arrow 9"/>
          <p:cNvSpPr/>
          <p:nvPr/>
        </p:nvSpPr>
        <p:spPr>
          <a:xfrm rot="5400000">
            <a:off x="7813040" y="1573703"/>
            <a:ext cx="171451" cy="1612971"/>
          </a:xfrm>
          <a:prstGeom prst="notchedRightArrow">
            <a:avLst>
              <a:gd name="adj1" fmla="val 50000"/>
              <a:gd name="adj2" fmla="val 46581"/>
            </a:avLst>
          </a:prstGeom>
          <a:solidFill>
            <a:schemeClr val="accent1">
              <a:lumMod val="60000"/>
              <a:lumOff val="40000"/>
              <a:alpha val="26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le 10"/>
          <p:cNvSpPr>
            <a:spLocks/>
          </p:cNvSpPr>
          <p:nvPr/>
        </p:nvSpPr>
        <p:spPr>
          <a:xfrm>
            <a:off x="8010000" y="1862415"/>
            <a:ext cx="756000" cy="144016"/>
          </a:xfrm>
          <a:prstGeom prst="roundRect">
            <a:avLst/>
          </a:prstGeom>
          <a:solidFill>
            <a:schemeClr val="accent1">
              <a:lumMod val="60000"/>
              <a:lumOff val="40000"/>
              <a:alpha val="44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7" name="Picture 3" descr="D:\ccwork\B01119_view_dev\EMBSW\EMBSW293T\doc\Presentation\Small_Pictures\D4D_RBUTTON.bmp"/>
          <p:cNvPicPr>
            <a:picLocks noChangeAspect="1" noChangeArrowheads="1"/>
          </p:cNvPicPr>
          <p:nvPr/>
        </p:nvPicPr>
        <p:blipFill>
          <a:blip r:embed="rId3" cstate="print"/>
          <a:stretch>
            <a:fillRect/>
          </a:stretch>
        </p:blipFill>
        <p:spPr bwMode="auto">
          <a:xfrm>
            <a:off x="7236296" y="2726511"/>
            <a:ext cx="1420284" cy="334972"/>
          </a:xfrm>
          <a:prstGeom prst="rect">
            <a:avLst/>
          </a:prstGeom>
          <a:noFill/>
        </p:spPr>
      </p:pic>
      <p:sp>
        <p:nvSpPr>
          <p:cNvPr id="14" name="TextBox 13"/>
          <p:cNvSpPr txBox="1"/>
          <p:nvPr/>
        </p:nvSpPr>
        <p:spPr>
          <a:xfrm>
            <a:off x="228600" y="905461"/>
            <a:ext cx="6719664" cy="715089"/>
          </a:xfrm>
          <a:prstGeom prst="roundRect">
            <a:avLst/>
          </a:prstGeom>
          <a:solidFill>
            <a:schemeClr val="accent1">
              <a:alpha val="3000"/>
            </a:schemeClr>
          </a:solidFill>
          <a:ln cap="rnd">
            <a:solidFill>
              <a:schemeClr val="accent1"/>
            </a:solidFill>
            <a:miter lim="800000"/>
          </a:ln>
          <a:scene3d>
            <a:camera prst="isometricOffAxis2Left">
              <a:rot lat="0" lon="19872080" rev="0"/>
            </a:camera>
            <a:lightRig rig="glow" dir="t"/>
          </a:scene3d>
          <a:sp3d prstMaterial="matte">
            <a:bevelT/>
          </a:sp3d>
        </p:spPr>
        <p:txBody>
          <a:bodyPr wrap="square" rtlCol="0">
            <a:spAutoFit/>
          </a:bodyPr>
          <a:lstStyle/>
          <a:p>
            <a:r>
              <a:rPr lang="en-US" dirty="0" smtClean="0"/>
              <a:t>The D4D_CHECKBOX(D4D_RCHECKBOX) is intended to be used as standard (text / picture) check box or radio button.</a:t>
            </a:r>
            <a:endParaRPr lang="en-US" dirty="0"/>
          </a:p>
        </p:txBody>
      </p:sp>
      <p:sp>
        <p:nvSpPr>
          <p:cNvPr id="15" name="TextBox 14"/>
          <p:cNvSpPr txBox="1"/>
          <p:nvPr/>
        </p:nvSpPr>
        <p:spPr>
          <a:xfrm>
            <a:off x="228600" y="1646391"/>
            <a:ext cx="6647656" cy="2690098"/>
          </a:xfrm>
          <a:prstGeom prst="roundRect">
            <a:avLst/>
          </a:prstGeom>
          <a:solidFill>
            <a:srgbClr val="FFC000">
              <a:alpha val="3000"/>
            </a:srgbClr>
          </a:solidFill>
          <a:ln cap="rnd">
            <a:solidFill>
              <a:srgbClr val="FFC000"/>
            </a:solidFill>
            <a:miter lim="800000"/>
          </a:ln>
          <a:scene3d>
            <a:camera prst="isometricOffAxis2Left">
              <a:rot lat="0" lon="19872080" rev="0"/>
            </a:camera>
            <a:lightRig rig="glow" dir="t"/>
          </a:scene3d>
          <a:sp3d prstMaterial="matte">
            <a:bevelT/>
          </a:sp3d>
        </p:spPr>
        <p:txBody>
          <a:bodyPr wrap="square" rtlCol="0">
            <a:spAutoFit/>
          </a:bodyPr>
          <a:lstStyle/>
          <a:p>
            <a:r>
              <a:rPr lang="en-US" sz="1900" dirty="0" smtClean="0"/>
              <a:t>Features:</a:t>
            </a:r>
          </a:p>
          <a:p>
            <a:pPr>
              <a:buFont typeface="Arial" pitchFamily="34" charset="0"/>
              <a:buChar char="•"/>
            </a:pPr>
            <a:r>
              <a:rPr lang="en-US" sz="1900" dirty="0" smtClean="0"/>
              <a:t>Variable position, size and corners radius</a:t>
            </a:r>
          </a:p>
          <a:p>
            <a:pPr>
              <a:buFont typeface="Arial" pitchFamily="34" charset="0"/>
              <a:buChar char="•"/>
            </a:pPr>
            <a:r>
              <a:rPr lang="en-US" sz="1900" dirty="0" smtClean="0"/>
              <a:t>Title text can be underline, strike through and transparent </a:t>
            </a:r>
          </a:p>
          <a:p>
            <a:pPr>
              <a:buFont typeface="Arial" pitchFamily="34" charset="0"/>
              <a:buChar char="•"/>
            </a:pPr>
            <a:r>
              <a:rPr lang="en-US" sz="1900" dirty="0" smtClean="0"/>
              <a:t>Disable/enable capability</a:t>
            </a:r>
          </a:p>
          <a:p>
            <a:pPr>
              <a:buFont typeface="Arial" pitchFamily="34" charset="0"/>
              <a:buChar char="•"/>
            </a:pPr>
            <a:r>
              <a:rPr lang="en-US" sz="1900" dirty="0" smtClean="0"/>
              <a:t>Touch screen support</a:t>
            </a:r>
          </a:p>
          <a:p>
            <a:pPr>
              <a:buFont typeface="Arial" pitchFamily="34" charset="0"/>
              <a:buChar char="•"/>
            </a:pPr>
            <a:r>
              <a:rPr lang="en-US" sz="1900" dirty="0" smtClean="0"/>
              <a:t>OnChange callback function to simplify the user application</a:t>
            </a:r>
            <a:endParaRPr lang="en-US" sz="1900" dirty="0"/>
          </a:p>
        </p:txBody>
      </p:sp>
      <p:pic>
        <p:nvPicPr>
          <p:cNvPr id="1029" name="Picture 5" descr="D:\ccwork\B01119_view_dev\EMBSW\EMBSW293T\doc\Presentation\Small_Pictures\D4D_BUTTON_bmp.bmp"/>
          <p:cNvPicPr>
            <a:picLocks noChangeAspect="1" noChangeArrowheads="1"/>
          </p:cNvPicPr>
          <p:nvPr/>
        </p:nvPicPr>
        <p:blipFill>
          <a:blip r:embed="rId4" cstate="print"/>
          <a:stretch>
            <a:fillRect/>
          </a:stretch>
        </p:blipFill>
        <p:spPr bwMode="auto">
          <a:xfrm>
            <a:off x="7668344" y="3590607"/>
            <a:ext cx="576064" cy="192021"/>
          </a:xfrm>
          <a:prstGeom prst="rect">
            <a:avLst/>
          </a:prstGeom>
          <a:noFill/>
        </p:spPr>
      </p:pic>
      <p:sp>
        <p:nvSpPr>
          <p:cNvPr id="20" name="Left-Right Arrow 19"/>
          <p:cNvSpPr/>
          <p:nvPr/>
        </p:nvSpPr>
        <p:spPr>
          <a:xfrm>
            <a:off x="7236296" y="3158559"/>
            <a:ext cx="1368152" cy="144016"/>
          </a:xfrm>
          <a:prstGeom prst="leftRightArrow">
            <a:avLst/>
          </a:prstGeom>
          <a:solidFill>
            <a:srgbClr val="FFC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Left-Right Arrow 20"/>
          <p:cNvSpPr/>
          <p:nvPr/>
        </p:nvSpPr>
        <p:spPr>
          <a:xfrm rot="16200000">
            <a:off x="8640452" y="2834523"/>
            <a:ext cx="216024" cy="144016"/>
          </a:xfrm>
          <a:prstGeom prst="leftRightArrow">
            <a:avLst/>
          </a:prstGeom>
          <a:solidFill>
            <a:srgbClr val="FFC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ight Arrow 22"/>
          <p:cNvSpPr/>
          <p:nvPr/>
        </p:nvSpPr>
        <p:spPr>
          <a:xfrm>
            <a:off x="7020272" y="2798519"/>
            <a:ext cx="465583" cy="144016"/>
          </a:xfrm>
          <a:prstGeom prst="rightArrow">
            <a:avLst>
              <a:gd name="adj1" fmla="val 36344"/>
              <a:gd name="adj2" fmla="val 50000"/>
            </a:avLst>
          </a:prstGeom>
          <a:solidFill>
            <a:srgbClr val="FFC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2" descr="D:\ccwork\B01119_view_dev\EMBSW\EMBSW293T\doc\Presentation\Small_Pictures\D4D_BUTTON_bmp_DIS.bmp"/>
          <p:cNvPicPr>
            <a:picLocks noChangeAspect="1" noChangeArrowheads="1"/>
          </p:cNvPicPr>
          <p:nvPr/>
        </p:nvPicPr>
        <p:blipFill>
          <a:blip r:embed="rId5" cstate="print"/>
          <a:stretch>
            <a:fillRect/>
          </a:stretch>
        </p:blipFill>
        <p:spPr bwMode="auto">
          <a:xfrm>
            <a:off x="7668344" y="3590607"/>
            <a:ext cx="564258" cy="188086"/>
          </a:xfrm>
          <a:prstGeom prst="rect">
            <a:avLst/>
          </a:prstGeom>
          <a:noFill/>
        </p:spPr>
      </p:pic>
      <p:pic>
        <p:nvPicPr>
          <p:cNvPr id="3" name="Picture 3" descr="D:\ccwork\B01119_view_dev\EMBSW\EMBSW293T\doc\Presentation\Small_Pictures\D4D_RBUTTON_DIS.bmp"/>
          <p:cNvPicPr>
            <a:picLocks noChangeAspect="1" noChangeArrowheads="1"/>
          </p:cNvPicPr>
          <p:nvPr/>
        </p:nvPicPr>
        <p:blipFill>
          <a:blip r:embed="rId6" cstate="print"/>
          <a:stretch>
            <a:fillRect/>
          </a:stretch>
        </p:blipFill>
        <p:spPr bwMode="auto">
          <a:xfrm>
            <a:off x="7236296" y="2726511"/>
            <a:ext cx="1422772" cy="335559"/>
          </a:xfrm>
          <a:prstGeom prst="rect">
            <a:avLst/>
          </a:prstGeom>
          <a:noFill/>
        </p:spPr>
      </p:pic>
      <p:sp>
        <p:nvSpPr>
          <p:cNvPr id="22" name="Right Arrow 21"/>
          <p:cNvSpPr/>
          <p:nvPr/>
        </p:nvSpPr>
        <p:spPr>
          <a:xfrm rot="2780597">
            <a:off x="7046119" y="2585179"/>
            <a:ext cx="290226" cy="195671"/>
          </a:xfrm>
          <a:prstGeom prst="rightArrow">
            <a:avLst>
              <a:gd name="adj1" fmla="val 36344"/>
              <a:gd name="adj2" fmla="val 50000"/>
            </a:avLst>
          </a:prstGeom>
          <a:solidFill>
            <a:srgbClr val="FFC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30" name="Picture 6" descr="D:\Profiles\b01119\Local Settings\Temporary Internet Files\Content.IE5\0RIHKTJJ\MC900281718[1].wmf"/>
          <p:cNvPicPr>
            <a:picLocks noChangeAspect="1" noChangeArrowheads="1"/>
          </p:cNvPicPr>
          <p:nvPr/>
        </p:nvPicPr>
        <p:blipFill>
          <a:blip r:embed="rId7" cstate="print"/>
          <a:srcRect/>
          <a:stretch>
            <a:fillRect/>
          </a:stretch>
        </p:blipFill>
        <p:spPr bwMode="auto">
          <a:xfrm>
            <a:off x="7812360" y="2942535"/>
            <a:ext cx="273834" cy="433197"/>
          </a:xfrm>
          <a:prstGeom prst="rect">
            <a:avLst/>
          </a:prstGeom>
          <a:noFill/>
        </p:spPr>
      </p:pic>
      <p:pic>
        <p:nvPicPr>
          <p:cNvPr id="27" name="Picture 6" descr="D:\Profiles\b01119\Local Settings\Temporary Internet Files\Content.IE5\0RIHKTJJ\MC900281718[1].wmf"/>
          <p:cNvPicPr>
            <a:picLocks noChangeAspect="1" noChangeArrowheads="1"/>
          </p:cNvPicPr>
          <p:nvPr/>
        </p:nvPicPr>
        <p:blipFill>
          <a:blip r:embed="rId7" cstate="print"/>
          <a:srcRect/>
          <a:stretch>
            <a:fillRect/>
          </a:stretch>
        </p:blipFill>
        <p:spPr bwMode="auto">
          <a:xfrm>
            <a:off x="7812360" y="3662615"/>
            <a:ext cx="273834" cy="433197"/>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22"/>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21"/>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20"/>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
                                            <p:txEl>
                                              <p:pRg st="3" end="3"/>
                                            </p:txEl>
                                          </p:spTgt>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1027"/>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1029"/>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23"/>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
                                            <p:txEl>
                                              <p:pRg st="4" end="4"/>
                                            </p:txEl>
                                          </p:spTgt>
                                        </p:tgtEl>
                                        <p:attrNameLst>
                                          <p:attrName>style.visibility</p:attrName>
                                        </p:attrNameLst>
                                      </p:cBhvr>
                                      <p:to>
                                        <p:strVal val="visible"/>
                                      </p:to>
                                    </p:set>
                                  </p:childTnLst>
                                </p:cTn>
                              </p:par>
                              <p:par>
                                <p:cTn id="43" presetID="1" presetClass="exit" presetSubtype="0" fill="hold" grpId="4" nodeType="withEffect">
                                  <p:stCondLst>
                                    <p:cond delay="0"/>
                                  </p:stCondLst>
                                  <p:childTnLst>
                                    <p:set>
                                      <p:cBhvr>
                                        <p:cTn id="44" dur="1" fill="hold">
                                          <p:stCondLst>
                                            <p:cond delay="0"/>
                                          </p:stCondLst>
                                        </p:cTn>
                                        <p:tgtEl>
                                          <p:spTgt spid="20"/>
                                        </p:tgtEl>
                                        <p:attrNameLst>
                                          <p:attrName>style.visibility</p:attrName>
                                        </p:attrNameLst>
                                      </p:cBhvr>
                                      <p:to>
                                        <p:strVal val="hidden"/>
                                      </p:to>
                                    </p:set>
                                  </p:childTnLst>
                                </p:cTn>
                              </p:par>
                              <p:par>
                                <p:cTn id="45" presetID="1" presetClass="exit" presetSubtype="0" fill="hold" grpId="4" nodeType="withEffect">
                                  <p:stCondLst>
                                    <p:cond delay="0"/>
                                  </p:stCondLst>
                                  <p:childTnLst>
                                    <p:set>
                                      <p:cBhvr>
                                        <p:cTn id="46" dur="1" fill="hold">
                                          <p:stCondLst>
                                            <p:cond delay="0"/>
                                          </p:stCondLst>
                                        </p:cTn>
                                        <p:tgtEl>
                                          <p:spTgt spid="21"/>
                                        </p:tgtEl>
                                        <p:attrNameLst>
                                          <p:attrName>style.visibility</p:attrName>
                                        </p:attrNameLst>
                                      </p:cBhvr>
                                      <p:to>
                                        <p:strVal val="hidden"/>
                                      </p:to>
                                    </p:set>
                                  </p:childTnLst>
                                </p:cTn>
                              </p:par>
                              <p:par>
                                <p:cTn id="47" presetID="1" presetClass="entr" presetSubtype="0" fill="hold" nodeType="withEffect">
                                  <p:stCondLst>
                                    <p:cond delay="0"/>
                                  </p:stCondLst>
                                  <p:childTnLst>
                                    <p:set>
                                      <p:cBhvr>
                                        <p:cTn id="48" dur="1" fill="hold">
                                          <p:stCondLst>
                                            <p:cond delay="0"/>
                                          </p:stCondLst>
                                        </p:cTn>
                                        <p:tgtEl>
                                          <p:spTgt spid="103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5">
                                            <p:txEl>
                                              <p:pRg st="5" end="5"/>
                                            </p:txEl>
                                          </p:spTgt>
                                        </p:tgtEl>
                                        <p:attrNameLst>
                                          <p:attrName>style.visibility</p:attrName>
                                        </p:attrNameLst>
                                      </p:cBhvr>
                                      <p:to>
                                        <p:strVal val="visible"/>
                                      </p:to>
                                    </p:set>
                                  </p:childTnLst>
                                </p:cTn>
                              </p:par>
                              <p:par>
                                <p:cTn id="55" presetID="1" presetClass="exit" presetSubtype="0" fill="hold" nodeType="withEffect">
                                  <p:stCondLst>
                                    <p:cond delay="0"/>
                                  </p:stCondLst>
                                  <p:childTnLst>
                                    <p:set>
                                      <p:cBhvr>
                                        <p:cTn id="56" dur="1" fill="hold">
                                          <p:stCondLst>
                                            <p:cond delay="0"/>
                                          </p:stCondLst>
                                        </p:cTn>
                                        <p:tgtEl>
                                          <p:spTgt spid="27"/>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10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0" grpId="4" animBg="1"/>
      <p:bldP spid="21" grpId="0" animBg="1"/>
      <p:bldP spid="21" grpId="1" animBg="1"/>
      <p:bldP spid="21" grpId="4" animBg="1"/>
      <p:bldP spid="23" grpId="0" animBg="1"/>
      <p:bldP spid="23" grpId="1" animBg="1"/>
      <p:bldP spid="22" grpId="0" animBg="1"/>
      <p:bldP spid="22"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483768" y="771550"/>
            <a:ext cx="6984776" cy="2376264"/>
          </a:xfrm>
          <a:prstGeom prst="roundRect">
            <a:avLst/>
          </a:prstGeom>
          <a:solidFill>
            <a:srgbClr val="FFC000">
              <a:alpha val="10000"/>
            </a:srgbClr>
          </a:solidFill>
          <a:ln>
            <a:solidFill>
              <a:srgbClr val="FFC000"/>
            </a:solidFill>
          </a:ln>
          <a:scene3d>
            <a:camera prst="orthographicFront">
              <a:rot lat="0" lon="1728000" rev="0"/>
            </a:camera>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smtClean="0">
                <a:solidFill>
                  <a:srgbClr val="C00000"/>
                </a:solidFill>
              </a:rPr>
              <a:t>Swell - PEG: C, C+, PRO</a:t>
            </a:r>
          </a:p>
          <a:p>
            <a:pPr>
              <a:buFont typeface="Arial" pitchFamily="34" charset="0"/>
              <a:buChar char="•"/>
            </a:pPr>
            <a:r>
              <a:rPr lang="en-US" b="1" dirty="0" smtClean="0">
                <a:solidFill>
                  <a:srgbClr val="C00000"/>
                </a:solidFill>
              </a:rPr>
              <a:t>Advanced graphics features</a:t>
            </a:r>
          </a:p>
          <a:p>
            <a:pPr>
              <a:buFont typeface="Arial" pitchFamily="34" charset="0"/>
              <a:buChar char="•"/>
            </a:pPr>
            <a:r>
              <a:rPr lang="en-US" b="1" dirty="0" smtClean="0">
                <a:solidFill>
                  <a:srgbClr val="C00000"/>
                </a:solidFill>
              </a:rPr>
              <a:t>Screen designer (</a:t>
            </a:r>
            <a:r>
              <a:rPr lang="en-US" b="1" dirty="0" err="1" smtClean="0">
                <a:solidFill>
                  <a:srgbClr val="C00000"/>
                </a:solidFill>
              </a:rPr>
              <a:t>WindowBuilder</a:t>
            </a:r>
            <a:r>
              <a:rPr lang="en-US" b="1" dirty="0" smtClean="0">
                <a:solidFill>
                  <a:srgbClr val="C00000"/>
                </a:solidFill>
              </a:rPr>
              <a:t>)</a:t>
            </a:r>
          </a:p>
          <a:p>
            <a:pPr>
              <a:buFont typeface="Arial" pitchFamily="34" charset="0"/>
              <a:buChar char="•"/>
            </a:pPr>
            <a:endParaRPr lang="en-US" b="1" dirty="0" smtClean="0">
              <a:solidFill>
                <a:srgbClr val="C00000"/>
              </a:solidFill>
            </a:endParaRPr>
          </a:p>
          <a:p>
            <a:pPr>
              <a:buFont typeface="Arial" pitchFamily="34" charset="0"/>
              <a:buChar char="•"/>
            </a:pPr>
            <a:r>
              <a:rPr lang="en-US" b="1" dirty="0" smtClean="0">
                <a:solidFill>
                  <a:schemeClr val="tx1"/>
                </a:solidFill>
              </a:rPr>
              <a:t>Touch screen support</a:t>
            </a:r>
          </a:p>
          <a:p>
            <a:pPr>
              <a:buFont typeface="Arial" pitchFamily="34" charset="0"/>
              <a:buChar char="•"/>
            </a:pPr>
            <a:r>
              <a:rPr lang="en-US" b="1" dirty="0" smtClean="0">
                <a:solidFill>
                  <a:schemeClr val="tx1"/>
                </a:solidFill>
              </a:rPr>
              <a:t>Windows Font and Bitmap creator</a:t>
            </a:r>
          </a:p>
          <a:p>
            <a:pPr>
              <a:buFont typeface="Arial" pitchFamily="34" charset="0"/>
              <a:buChar char="•"/>
            </a:pPr>
            <a:r>
              <a:rPr lang="en-US" b="1" dirty="0" smtClean="0">
                <a:solidFill>
                  <a:schemeClr val="tx1"/>
                </a:solidFill>
              </a:rPr>
              <a:t>Multiple platform support</a:t>
            </a:r>
          </a:p>
          <a:p>
            <a:pPr>
              <a:buFont typeface="Arial" pitchFamily="34" charset="0"/>
              <a:buChar char="•"/>
            </a:pPr>
            <a:endParaRPr lang="en-US" b="1" dirty="0">
              <a:solidFill>
                <a:schemeClr val="tx1"/>
              </a:solidFill>
            </a:endParaRPr>
          </a:p>
        </p:txBody>
      </p:sp>
      <p:sp>
        <p:nvSpPr>
          <p:cNvPr id="6" name="Rounded Rectangle 5"/>
          <p:cNvSpPr/>
          <p:nvPr/>
        </p:nvSpPr>
        <p:spPr>
          <a:xfrm>
            <a:off x="1691680" y="1851670"/>
            <a:ext cx="7200800" cy="2520280"/>
          </a:xfrm>
          <a:prstGeom prst="roundRect">
            <a:avLst/>
          </a:prstGeom>
          <a:solidFill>
            <a:srgbClr val="00B050">
              <a:alpha val="10000"/>
            </a:srgbClr>
          </a:solidFill>
          <a:ln>
            <a:solidFill>
              <a:srgbClr val="00B050"/>
            </a:solidFill>
          </a:ln>
          <a:scene3d>
            <a:camera prst="orthographicFront">
              <a:rot lat="0" lon="1728000" rev="0"/>
            </a:camera>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b="1" dirty="0" smtClean="0">
              <a:solidFill>
                <a:srgbClr val="00B050"/>
              </a:solidFill>
            </a:endParaRPr>
          </a:p>
          <a:p>
            <a:r>
              <a:rPr lang="en-US" b="1" dirty="0" smtClean="0">
                <a:solidFill>
                  <a:srgbClr val="00B050"/>
                </a:solidFill>
              </a:rPr>
              <a:t>eGUI     </a:t>
            </a:r>
          </a:p>
          <a:p>
            <a:r>
              <a:rPr lang="en-US" b="1" dirty="0" smtClean="0">
                <a:solidFill>
                  <a:srgbClr val="00B050"/>
                </a:solidFill>
              </a:rPr>
              <a:t>(D4D)</a:t>
            </a:r>
          </a:p>
          <a:p>
            <a:endParaRPr lang="en-US" b="1" dirty="0" smtClean="0">
              <a:solidFill>
                <a:srgbClr val="00B050"/>
              </a:solidFill>
            </a:endParaRPr>
          </a:p>
          <a:p>
            <a:pPr>
              <a:buFont typeface="Arial" pitchFamily="34" charset="0"/>
              <a:buChar char="•"/>
            </a:pPr>
            <a:r>
              <a:rPr lang="en-US" b="1" dirty="0" smtClean="0">
                <a:solidFill>
                  <a:srgbClr val="00B050"/>
                </a:solidFill>
              </a:rPr>
              <a:t>Lightweight graphic driver</a:t>
            </a:r>
          </a:p>
          <a:p>
            <a:pPr>
              <a:buFont typeface="Arial" pitchFamily="34" charset="0"/>
              <a:buChar char="•"/>
            </a:pPr>
            <a:r>
              <a:rPr lang="en-US" b="1" dirty="0" smtClean="0">
                <a:solidFill>
                  <a:srgbClr val="00B050"/>
                </a:solidFill>
              </a:rPr>
              <a:t>Low system requirements (memory, CPU, etc)</a:t>
            </a:r>
          </a:p>
          <a:p>
            <a:pPr>
              <a:buFont typeface="Arial" pitchFamily="34" charset="0"/>
              <a:buChar char="•"/>
            </a:pPr>
            <a:r>
              <a:rPr lang="en-US" b="1" dirty="0" smtClean="0">
                <a:solidFill>
                  <a:srgbClr val="00B050"/>
                </a:solidFill>
              </a:rPr>
              <a:t>Is Free !</a:t>
            </a:r>
          </a:p>
          <a:p>
            <a:pPr>
              <a:buFont typeface="Arial" pitchFamily="34" charset="0"/>
              <a:buChar char="•"/>
            </a:pPr>
            <a:endParaRPr lang="en-US" b="1" dirty="0" smtClean="0">
              <a:solidFill>
                <a:srgbClr val="00B050"/>
              </a:solidFill>
            </a:endParaRPr>
          </a:p>
          <a:p>
            <a:endParaRPr lang="en-US" b="1" dirty="0" smtClean="0">
              <a:solidFill>
                <a:srgbClr val="00B050"/>
              </a:solidFill>
            </a:endParaRPr>
          </a:p>
          <a:p>
            <a:endParaRPr lang="en-US" b="1" dirty="0" smtClean="0">
              <a:solidFill>
                <a:srgbClr val="00B050"/>
              </a:solidFill>
            </a:endParaRPr>
          </a:p>
          <a:p>
            <a:endParaRPr lang="en-US" b="1" dirty="0" smtClean="0">
              <a:solidFill>
                <a:srgbClr val="00B050"/>
              </a:solidFill>
            </a:endParaRPr>
          </a:p>
          <a:p>
            <a:endParaRPr lang="en-US" b="1" dirty="0">
              <a:solidFill>
                <a:srgbClr val="00B050"/>
              </a:solidFill>
            </a:endParaRPr>
          </a:p>
        </p:txBody>
      </p:sp>
      <p:sp>
        <p:nvSpPr>
          <p:cNvPr id="2" name="Title 1"/>
          <p:cNvSpPr>
            <a:spLocks noGrp="1"/>
          </p:cNvSpPr>
          <p:nvPr>
            <p:ph type="title"/>
          </p:nvPr>
        </p:nvSpPr>
        <p:spPr/>
        <p:txBody>
          <a:bodyPr/>
          <a:lstStyle/>
          <a:p>
            <a:r>
              <a:rPr lang="en-US" dirty="0" smtClean="0"/>
              <a:t>Freescale graphic solutions</a:t>
            </a:r>
            <a:endParaRPr lang="en-US" dirty="0"/>
          </a:p>
        </p:txBody>
      </p:sp>
      <p:sp>
        <p:nvSpPr>
          <p:cNvPr id="7" name="Up Arrow 6"/>
          <p:cNvSpPr/>
          <p:nvPr/>
        </p:nvSpPr>
        <p:spPr>
          <a:xfrm>
            <a:off x="344848" y="987574"/>
            <a:ext cx="504056" cy="331236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nchorCtr="1"/>
          <a:lstStyle/>
          <a:p>
            <a:pPr algn="ctr"/>
            <a:r>
              <a:rPr lang="en-US" sz="2000" dirty="0" smtClean="0"/>
              <a:t>MCU   Performance</a:t>
            </a:r>
            <a:endParaRPr lang="en-US" sz="2000" dirty="0"/>
          </a:p>
        </p:txBody>
      </p:sp>
      <p:pic>
        <p:nvPicPr>
          <p:cNvPr id="2050" name="Picture 2"/>
          <p:cNvPicPr>
            <a:picLocks noChangeAspect="1" noChangeArrowheads="1"/>
          </p:cNvPicPr>
          <p:nvPr/>
        </p:nvPicPr>
        <p:blipFill>
          <a:blip r:embed="rId3" cstate="print"/>
          <a:srcRect/>
          <a:stretch>
            <a:fillRect/>
          </a:stretch>
        </p:blipFill>
        <p:spPr bwMode="auto">
          <a:xfrm>
            <a:off x="8388424" y="967657"/>
            <a:ext cx="576064" cy="667989"/>
          </a:xfrm>
          <a:prstGeom prst="rect">
            <a:avLst/>
          </a:prstGeom>
          <a:noFill/>
          <a:ln w="9525">
            <a:noFill/>
            <a:miter lim="800000"/>
            <a:headEnd/>
            <a:tailEnd/>
          </a:ln>
        </p:spPr>
      </p:pic>
      <p:sp>
        <p:nvSpPr>
          <p:cNvPr id="9" name="Right Arrow 8"/>
          <p:cNvSpPr/>
          <p:nvPr/>
        </p:nvSpPr>
        <p:spPr>
          <a:xfrm>
            <a:off x="776896" y="3867894"/>
            <a:ext cx="1194432"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HCS08</a:t>
            </a:r>
            <a:endParaRPr lang="en-US" sz="1600" dirty="0"/>
          </a:p>
        </p:txBody>
      </p:sp>
      <p:sp>
        <p:nvSpPr>
          <p:cNvPr id="10" name="Right Arrow 9"/>
          <p:cNvSpPr/>
          <p:nvPr/>
        </p:nvSpPr>
        <p:spPr>
          <a:xfrm>
            <a:off x="776896" y="3435846"/>
            <a:ext cx="133844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HCS12</a:t>
            </a:r>
            <a:endParaRPr lang="en-US" sz="1600" dirty="0"/>
          </a:p>
        </p:txBody>
      </p:sp>
      <p:sp>
        <p:nvSpPr>
          <p:cNvPr id="11" name="Right Arrow 10"/>
          <p:cNvSpPr/>
          <p:nvPr/>
        </p:nvSpPr>
        <p:spPr>
          <a:xfrm>
            <a:off x="776896" y="2715766"/>
            <a:ext cx="1194432"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ColdFire 1/2</a:t>
            </a:r>
            <a:endParaRPr lang="en-US" sz="1200" dirty="0"/>
          </a:p>
        </p:txBody>
      </p:sp>
      <p:sp>
        <p:nvSpPr>
          <p:cNvPr id="12" name="Right Arrow 11"/>
          <p:cNvSpPr/>
          <p:nvPr/>
        </p:nvSpPr>
        <p:spPr>
          <a:xfrm>
            <a:off x="776896" y="2375150"/>
            <a:ext cx="1346832" cy="484632"/>
          </a:xfrm>
          <a:prstGeom prst="rightArrow">
            <a:avLst/>
          </a:prstGeom>
          <a:gradFill>
            <a:gsLst>
              <a:gs pos="0">
                <a:srgbClr val="DDEBCF"/>
              </a:gs>
              <a:gs pos="50000">
                <a:srgbClr val="9CB86E"/>
              </a:gs>
              <a:gs pos="100000">
                <a:srgbClr val="156B13"/>
              </a:gs>
            </a:gsLst>
            <a:lin ang="0" scaled="1"/>
          </a:gradFill>
          <a:ln>
            <a:gradFill flip="none" rotWithShape="1">
              <a:gsLst>
                <a:gs pos="0">
                  <a:srgbClr val="DDEBCF"/>
                </a:gs>
                <a:gs pos="50000">
                  <a:srgbClr val="9CB86E"/>
                </a:gs>
                <a:gs pos="100000">
                  <a:srgbClr val="156B13"/>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Kinetis</a:t>
            </a:r>
            <a:endParaRPr lang="en-US" sz="1600" dirty="0"/>
          </a:p>
        </p:txBody>
      </p:sp>
      <p:sp>
        <p:nvSpPr>
          <p:cNvPr id="14" name="Right Arrow 13"/>
          <p:cNvSpPr/>
          <p:nvPr/>
        </p:nvSpPr>
        <p:spPr>
          <a:xfrm>
            <a:off x="776896" y="2015110"/>
            <a:ext cx="1194432"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ColdFire 3/4</a:t>
            </a:r>
            <a:endParaRPr lang="en-US" sz="1200" dirty="0"/>
          </a:p>
        </p:txBody>
      </p:sp>
      <p:sp>
        <p:nvSpPr>
          <p:cNvPr id="15" name="Right Arrow 14"/>
          <p:cNvSpPr/>
          <p:nvPr/>
        </p:nvSpPr>
        <p:spPr>
          <a:xfrm>
            <a:off x="776896" y="1635646"/>
            <a:ext cx="133844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Mobile GT</a:t>
            </a:r>
            <a:endParaRPr lang="en-US" sz="1600" dirty="0"/>
          </a:p>
        </p:txBody>
      </p:sp>
      <p:sp>
        <p:nvSpPr>
          <p:cNvPr id="16" name="Right Arrow 15"/>
          <p:cNvSpPr/>
          <p:nvPr/>
        </p:nvSpPr>
        <p:spPr>
          <a:xfrm>
            <a:off x="929296" y="1059582"/>
            <a:ext cx="1194432"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i.MX</a:t>
            </a:r>
            <a:endParaRPr lang="en-US" sz="1200" dirty="0"/>
          </a:p>
        </p:txBody>
      </p:sp>
      <p:pic>
        <p:nvPicPr>
          <p:cNvPr id="2051" name="Picture 3"/>
          <p:cNvPicPr>
            <a:picLocks noChangeAspect="1" noChangeArrowheads="1"/>
          </p:cNvPicPr>
          <p:nvPr/>
        </p:nvPicPr>
        <p:blipFill>
          <a:blip r:embed="rId4" cstate="print"/>
          <a:srcRect/>
          <a:stretch>
            <a:fillRect/>
          </a:stretch>
        </p:blipFill>
        <p:spPr bwMode="auto">
          <a:xfrm>
            <a:off x="6667091" y="843558"/>
            <a:ext cx="1649325" cy="936104"/>
          </a:xfrm>
          <a:prstGeom prst="rect">
            <a:avLst/>
          </a:prstGeom>
          <a:noFill/>
          <a:ln w="9525">
            <a:noFill/>
            <a:miter lim="800000"/>
            <a:headEnd/>
            <a:tailEnd/>
          </a:ln>
        </p:spPr>
      </p:pic>
      <p:pic>
        <p:nvPicPr>
          <p:cNvPr id="2052" name="Picture 4" descr="D:\ccwork\B01119_view_dev\EMBSW\EMBSW293T\doc\Presentation\Small_Pictures\main_screen.bmp"/>
          <p:cNvPicPr>
            <a:picLocks noChangeAspect="1" noChangeArrowheads="1"/>
          </p:cNvPicPr>
          <p:nvPr/>
        </p:nvPicPr>
        <p:blipFill>
          <a:blip r:embed="rId5" cstate="print"/>
          <a:srcRect/>
          <a:stretch>
            <a:fillRect/>
          </a:stretch>
        </p:blipFill>
        <p:spPr bwMode="auto">
          <a:xfrm>
            <a:off x="6804248" y="3218656"/>
            <a:ext cx="1441715" cy="1081286"/>
          </a:xfrm>
          <a:prstGeom prst="rect">
            <a:avLst/>
          </a:prstGeom>
          <a:noFill/>
        </p:spPr>
      </p:pic>
      <p:pic>
        <p:nvPicPr>
          <p:cNvPr id="2053" name="Picture 5" descr="D:\ccwork\B01119_view_dev\EMBSW\EMBSW293T\doc\Presentation\Small_Pictures\FSL_LOGO_SIGN.png"/>
          <p:cNvPicPr>
            <a:picLocks noChangeAspect="1" noChangeArrowheads="1"/>
          </p:cNvPicPr>
          <p:nvPr/>
        </p:nvPicPr>
        <p:blipFill>
          <a:blip r:embed="rId6" cstate="print"/>
          <a:srcRect/>
          <a:stretch>
            <a:fillRect/>
          </a:stretch>
        </p:blipFill>
        <p:spPr bwMode="auto">
          <a:xfrm>
            <a:off x="6876256" y="1923678"/>
            <a:ext cx="1179460" cy="1152128"/>
          </a:xfrm>
          <a:prstGeom prst="rect">
            <a:avLst/>
          </a:prstGeom>
          <a:noFill/>
        </p:spPr>
      </p:pic>
      <p:sp>
        <p:nvSpPr>
          <p:cNvPr id="17" name="TextBox 16"/>
          <p:cNvSpPr txBox="1"/>
          <p:nvPr/>
        </p:nvSpPr>
        <p:spPr>
          <a:xfrm>
            <a:off x="4139952" y="3867894"/>
            <a:ext cx="3312367" cy="461665"/>
          </a:xfrm>
          <a:prstGeom prst="rect">
            <a:avLst/>
          </a:prstGeom>
          <a:noFill/>
        </p:spPr>
        <p:txBody>
          <a:bodyPr wrap="square" rtlCol="0">
            <a:spAutoFit/>
          </a:bodyPr>
          <a:lstStyle/>
          <a:p>
            <a:r>
              <a:rPr lang="en-US" sz="1200" b="1" dirty="0" smtClean="0"/>
              <a:t>Mobile</a:t>
            </a:r>
            <a:r>
              <a:rPr lang="cs-CZ" sz="1200" b="1" dirty="0" smtClean="0"/>
              <a:t> </a:t>
            </a:r>
            <a:r>
              <a:rPr lang="en-US" sz="1200" b="1" dirty="0" smtClean="0"/>
              <a:t>GT </a:t>
            </a:r>
            <a:r>
              <a:rPr lang="cs-CZ" sz="1200" b="1" dirty="0" smtClean="0"/>
              <a:t>+ i</a:t>
            </a:r>
            <a:r>
              <a:rPr lang="en-US" sz="1200" b="1" dirty="0" smtClean="0"/>
              <a:t>.</a:t>
            </a:r>
            <a:r>
              <a:rPr lang="cs-CZ" sz="1200" b="1" dirty="0" smtClean="0"/>
              <a:t>MX implementations recommended for LCD testing ($0)</a:t>
            </a:r>
            <a:endParaRPr lang="en-US" sz="1400" b="1" dirty="0" smtClean="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6804248" y="2687166"/>
            <a:ext cx="2339752" cy="1828800"/>
          </a:xfrm>
          <a:prstGeom prst="roundRect">
            <a:avLst/>
          </a:prstGeom>
          <a:solidFill>
            <a:srgbClr val="00B050">
              <a:alpha val="10000"/>
            </a:srgbClr>
          </a:solidFill>
          <a:ln>
            <a:solidFill>
              <a:srgbClr val="00B050"/>
            </a:solidFill>
          </a:ln>
          <a:scene3d>
            <a:camera prst="orthographicFront">
              <a:rot lat="0" lon="1728000" rev="0"/>
            </a:camera>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3" descr="D:\ccwork\B01119_view_dev\EMBSW\EMBSW293T\doc\Presentation\Small_Pictures\D4D_RBUTTON_DIS.bmp"/>
          <p:cNvPicPr>
            <a:picLocks noChangeAspect="1" noChangeArrowheads="1"/>
          </p:cNvPicPr>
          <p:nvPr/>
        </p:nvPicPr>
        <p:blipFill>
          <a:blip r:embed="rId2" cstate="print"/>
          <a:stretch>
            <a:fillRect/>
          </a:stretch>
        </p:blipFill>
        <p:spPr bwMode="auto">
          <a:xfrm>
            <a:off x="7524328" y="3119214"/>
            <a:ext cx="971685" cy="943107"/>
          </a:xfrm>
          <a:prstGeom prst="rect">
            <a:avLst/>
          </a:prstGeom>
          <a:noFill/>
        </p:spPr>
      </p:pic>
      <p:sp>
        <p:nvSpPr>
          <p:cNvPr id="481282" name="Rectangle 2"/>
          <p:cNvSpPr>
            <a:spLocks noGrp="1" noChangeArrowheads="1"/>
          </p:cNvSpPr>
          <p:nvPr>
            <p:ph type="title"/>
          </p:nvPr>
        </p:nvSpPr>
        <p:spPr/>
        <p:txBody>
          <a:bodyPr/>
          <a:lstStyle/>
          <a:p>
            <a:r>
              <a:rPr lang="en-US" dirty="0" smtClean="0"/>
              <a:t>D4D_GAUGE </a:t>
            </a:r>
            <a:r>
              <a:rPr lang="en-US" dirty="0"/>
              <a:t>object</a:t>
            </a:r>
          </a:p>
        </p:txBody>
      </p:sp>
      <p:pic>
        <p:nvPicPr>
          <p:cNvPr id="1026" name="Picture 2" descr="D:\ccwork\B01119_view_dev\EMBSW\EMBSW293T\src\D4D\_Official_Demos\EGUI_D4D_Demo\_screen_shots\main_screen.bmp"/>
          <p:cNvPicPr>
            <a:picLocks noChangeAspect="1" noChangeArrowheads="1"/>
          </p:cNvPicPr>
          <p:nvPr/>
        </p:nvPicPr>
        <p:blipFill>
          <a:blip r:embed="rId3" cstate="print"/>
          <a:srcRect/>
          <a:stretch>
            <a:fillRect/>
          </a:stretch>
        </p:blipFill>
        <p:spPr bwMode="auto">
          <a:xfrm>
            <a:off x="7020272" y="1032098"/>
            <a:ext cx="1844328" cy="1300163"/>
          </a:xfrm>
          <a:prstGeom prst="rect">
            <a:avLst/>
          </a:prstGeom>
          <a:noFill/>
          <a:ln>
            <a:noFill/>
          </a:ln>
          <a:effectLst>
            <a:glow rad="101600">
              <a:schemeClr val="accent4">
                <a:satMod val="175000"/>
                <a:alpha val="40000"/>
              </a:schemeClr>
            </a:glow>
            <a:outerShdw blurRad="76200" dir="18900000" sy="23000" kx="-1200000" algn="bl" rotWithShape="0">
              <a:prstClr val="black">
                <a:alpha val="20000"/>
              </a:prstClr>
            </a:outerShdw>
            <a:softEdge rad="12700"/>
          </a:effectLst>
          <a:scene3d>
            <a:camera prst="orthographicFront">
              <a:rot lat="0" lon="0" rev="0"/>
            </a:camera>
            <a:lightRig rig="balanced" dir="t">
              <a:rot lat="0" lon="0" rev="8700000"/>
            </a:lightRig>
          </a:scene3d>
          <a:sp3d/>
        </p:spPr>
      </p:pic>
      <p:sp>
        <p:nvSpPr>
          <p:cNvPr id="10" name="Notched Right Arrow 9"/>
          <p:cNvSpPr/>
          <p:nvPr/>
        </p:nvSpPr>
        <p:spPr>
          <a:xfrm rot="5400000">
            <a:off x="7813040" y="1678374"/>
            <a:ext cx="171451" cy="1612971"/>
          </a:xfrm>
          <a:prstGeom prst="notchedRightArrow">
            <a:avLst>
              <a:gd name="adj1" fmla="val 50000"/>
              <a:gd name="adj2" fmla="val 46581"/>
            </a:avLst>
          </a:prstGeom>
          <a:solidFill>
            <a:schemeClr val="accent1">
              <a:lumMod val="60000"/>
              <a:lumOff val="40000"/>
              <a:alpha val="26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le 10"/>
          <p:cNvSpPr>
            <a:spLocks/>
          </p:cNvSpPr>
          <p:nvPr/>
        </p:nvSpPr>
        <p:spPr>
          <a:xfrm>
            <a:off x="8010000" y="1607046"/>
            <a:ext cx="810472" cy="432048"/>
          </a:xfrm>
          <a:prstGeom prst="roundRect">
            <a:avLst/>
          </a:prstGeom>
          <a:solidFill>
            <a:schemeClr val="accent1">
              <a:lumMod val="60000"/>
              <a:lumOff val="40000"/>
              <a:alpha val="44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7" name="Picture 3" descr="D:\ccwork\B01119_view_dev\EMBSW\EMBSW293T\doc\Presentation\Small_Pictures\D4D_RBUTTON.bmp"/>
          <p:cNvPicPr>
            <a:picLocks noChangeAspect="1" noChangeArrowheads="1"/>
          </p:cNvPicPr>
          <p:nvPr/>
        </p:nvPicPr>
        <p:blipFill>
          <a:blip r:embed="rId4" cstate="print"/>
          <a:stretch>
            <a:fillRect/>
          </a:stretch>
        </p:blipFill>
        <p:spPr bwMode="auto">
          <a:xfrm>
            <a:off x="7524328" y="3119214"/>
            <a:ext cx="971685" cy="943107"/>
          </a:xfrm>
          <a:prstGeom prst="rect">
            <a:avLst/>
          </a:prstGeom>
          <a:noFill/>
        </p:spPr>
      </p:pic>
      <p:sp>
        <p:nvSpPr>
          <p:cNvPr id="14" name="TextBox 13"/>
          <p:cNvSpPr txBox="1"/>
          <p:nvPr/>
        </p:nvSpPr>
        <p:spPr>
          <a:xfrm>
            <a:off x="228600" y="1010132"/>
            <a:ext cx="6719664" cy="715089"/>
          </a:xfrm>
          <a:prstGeom prst="roundRect">
            <a:avLst/>
          </a:prstGeom>
          <a:solidFill>
            <a:schemeClr val="accent1">
              <a:alpha val="3000"/>
            </a:schemeClr>
          </a:solidFill>
          <a:ln cap="rnd">
            <a:solidFill>
              <a:schemeClr val="accent1"/>
            </a:solidFill>
            <a:miter lim="800000"/>
          </a:ln>
          <a:scene3d>
            <a:camera prst="isometricOffAxis2Left">
              <a:rot lat="0" lon="19872080" rev="0"/>
            </a:camera>
            <a:lightRig rig="glow" dir="t"/>
          </a:scene3d>
          <a:sp3d prstMaterial="matte">
            <a:bevelT/>
          </a:sp3d>
        </p:spPr>
        <p:txBody>
          <a:bodyPr wrap="square" rtlCol="0">
            <a:spAutoFit/>
          </a:bodyPr>
          <a:lstStyle/>
          <a:p>
            <a:r>
              <a:rPr lang="en-US" dirty="0" smtClean="0"/>
              <a:t>The D4D_CHECKBOX(D4D_RCHECKBOX) is intended to be used as standard (text / picture) check box.</a:t>
            </a:r>
            <a:endParaRPr lang="en-US" dirty="0"/>
          </a:p>
        </p:txBody>
      </p:sp>
      <p:sp>
        <p:nvSpPr>
          <p:cNvPr id="15" name="TextBox 14"/>
          <p:cNvSpPr txBox="1"/>
          <p:nvPr/>
        </p:nvSpPr>
        <p:spPr>
          <a:xfrm>
            <a:off x="228600" y="1751062"/>
            <a:ext cx="6647656" cy="2247424"/>
          </a:xfrm>
          <a:prstGeom prst="roundRect">
            <a:avLst/>
          </a:prstGeom>
          <a:solidFill>
            <a:srgbClr val="FFC000">
              <a:alpha val="3000"/>
            </a:srgbClr>
          </a:solidFill>
          <a:ln cap="rnd">
            <a:solidFill>
              <a:srgbClr val="FFC000"/>
            </a:solidFill>
            <a:miter lim="800000"/>
          </a:ln>
          <a:scene3d>
            <a:camera prst="isometricOffAxis2Left">
              <a:rot lat="0" lon="19872080" rev="0"/>
            </a:camera>
            <a:lightRig rig="glow" dir="t"/>
          </a:scene3d>
          <a:sp3d prstMaterial="matte">
            <a:bevelT/>
          </a:sp3d>
        </p:spPr>
        <p:txBody>
          <a:bodyPr wrap="square" rtlCol="0">
            <a:spAutoFit/>
          </a:bodyPr>
          <a:lstStyle/>
          <a:p>
            <a:r>
              <a:rPr lang="en-US" dirty="0" smtClean="0"/>
              <a:t>Features:</a:t>
            </a:r>
          </a:p>
          <a:p>
            <a:pPr>
              <a:buFont typeface="Arial" pitchFamily="34" charset="0"/>
              <a:buChar char="•"/>
            </a:pPr>
            <a:r>
              <a:rPr lang="en-US" dirty="0" smtClean="0"/>
              <a:t>Variable position, size, HUB position, pointer length and corners radius</a:t>
            </a:r>
          </a:p>
          <a:p>
            <a:pPr>
              <a:buFont typeface="Arial" pitchFamily="34" charset="0"/>
              <a:buChar char="•"/>
            </a:pPr>
            <a:r>
              <a:rPr lang="en-US" dirty="0" smtClean="0"/>
              <a:t>Title text can be underline, strike through and transparent </a:t>
            </a:r>
          </a:p>
          <a:p>
            <a:pPr>
              <a:buFont typeface="Arial" pitchFamily="34" charset="0"/>
              <a:buChar char="•"/>
            </a:pPr>
            <a:r>
              <a:rPr lang="en-US" dirty="0" smtClean="0"/>
              <a:t>Disable/enable capability</a:t>
            </a:r>
          </a:p>
          <a:p>
            <a:pPr>
              <a:buFont typeface="Arial" pitchFamily="34" charset="0"/>
              <a:buChar char="•"/>
            </a:pPr>
            <a:r>
              <a:rPr lang="en-US" dirty="0" smtClean="0"/>
              <a:t>Background bitmap that allows making various gauges </a:t>
            </a:r>
          </a:p>
          <a:p>
            <a:pPr>
              <a:buFont typeface="Arial" pitchFamily="34" charset="0"/>
              <a:buChar char="•"/>
            </a:pPr>
            <a:r>
              <a:rPr lang="en-US" dirty="0" smtClean="0"/>
              <a:t>OnChange callback function to simplify the user application</a:t>
            </a:r>
            <a:endParaRPr lang="en-US" dirty="0"/>
          </a:p>
        </p:txBody>
      </p:sp>
      <p:sp>
        <p:nvSpPr>
          <p:cNvPr id="20" name="Left-Right Arrow 19"/>
          <p:cNvSpPr/>
          <p:nvPr/>
        </p:nvSpPr>
        <p:spPr>
          <a:xfrm>
            <a:off x="7596336" y="4199334"/>
            <a:ext cx="864096" cy="144016"/>
          </a:xfrm>
          <a:prstGeom prst="leftRightArrow">
            <a:avLst/>
          </a:prstGeom>
          <a:solidFill>
            <a:srgbClr val="FFC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Left-Right Arrow 20"/>
          <p:cNvSpPr/>
          <p:nvPr/>
        </p:nvSpPr>
        <p:spPr>
          <a:xfrm rot="16200000">
            <a:off x="8352420" y="3515258"/>
            <a:ext cx="792088" cy="144016"/>
          </a:xfrm>
          <a:prstGeom prst="leftRightArrow">
            <a:avLst/>
          </a:prstGeom>
          <a:solidFill>
            <a:srgbClr val="FFC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ight Arrow 22"/>
          <p:cNvSpPr/>
          <p:nvPr/>
        </p:nvSpPr>
        <p:spPr>
          <a:xfrm>
            <a:off x="7236296" y="3191222"/>
            <a:ext cx="393575" cy="216024"/>
          </a:xfrm>
          <a:prstGeom prst="rightArrow">
            <a:avLst>
              <a:gd name="adj1" fmla="val 36344"/>
              <a:gd name="adj2" fmla="val 50000"/>
            </a:avLst>
          </a:prstGeom>
          <a:solidFill>
            <a:srgbClr val="FFC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Arrow 21"/>
          <p:cNvSpPr/>
          <p:nvPr/>
        </p:nvSpPr>
        <p:spPr>
          <a:xfrm rot="2780597">
            <a:off x="7334151" y="2977881"/>
            <a:ext cx="290226" cy="195671"/>
          </a:xfrm>
          <a:prstGeom prst="rightArrow">
            <a:avLst>
              <a:gd name="adj1" fmla="val 36344"/>
              <a:gd name="adj2" fmla="val 50000"/>
            </a:avLst>
          </a:prstGeom>
          <a:solidFill>
            <a:srgbClr val="FFC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Arrow 18"/>
          <p:cNvSpPr/>
          <p:nvPr/>
        </p:nvSpPr>
        <p:spPr>
          <a:xfrm rot="13463333">
            <a:off x="8328880" y="3953814"/>
            <a:ext cx="410245" cy="203008"/>
          </a:xfrm>
          <a:prstGeom prst="rightArrow">
            <a:avLst>
              <a:gd name="adj1" fmla="val 36344"/>
              <a:gd name="adj2" fmla="val 50000"/>
            </a:avLst>
          </a:prstGeom>
          <a:solidFill>
            <a:srgbClr val="FFC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Left-Right Arrow 23"/>
          <p:cNvSpPr/>
          <p:nvPr/>
        </p:nvSpPr>
        <p:spPr>
          <a:xfrm rot="14573382">
            <a:off x="7828423" y="3721395"/>
            <a:ext cx="588189" cy="72170"/>
          </a:xfrm>
          <a:prstGeom prst="leftRightArrow">
            <a:avLst/>
          </a:prstGeom>
          <a:solidFill>
            <a:srgbClr val="FFC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ight Arrow 24"/>
          <p:cNvSpPr/>
          <p:nvPr/>
        </p:nvSpPr>
        <p:spPr>
          <a:xfrm rot="19348105">
            <a:off x="7193824" y="3522437"/>
            <a:ext cx="732022" cy="345682"/>
          </a:xfrm>
          <a:prstGeom prst="rightArrow">
            <a:avLst>
              <a:gd name="adj1" fmla="val 36344"/>
              <a:gd name="adj2" fmla="val 50000"/>
            </a:avLst>
          </a:prstGeom>
          <a:solidFill>
            <a:srgbClr val="FFC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xEl>
                                              <p:pRg st="2" end="2"/>
                                            </p:txEl>
                                          </p:spTgt>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22"/>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21"/>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20"/>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9"/>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24"/>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5">
                                            <p:txEl>
                                              <p:pRg st="3" end="3"/>
                                            </p:txEl>
                                          </p:spTgt>
                                        </p:tgtEl>
                                        <p:attrNameLst>
                                          <p:attrName>style.visibility</p:attrName>
                                        </p:attrNameLst>
                                      </p:cBhvr>
                                      <p:to>
                                        <p:strVal val="visible"/>
                                      </p:to>
                                    </p:set>
                                  </p:childTnLst>
                                </p:cTn>
                              </p:par>
                              <p:par>
                                <p:cTn id="37" presetID="1" presetClass="exit" presetSubtype="0" fill="hold" nodeType="withEffect">
                                  <p:stCondLst>
                                    <p:cond delay="0"/>
                                  </p:stCondLst>
                                  <p:childTnLst>
                                    <p:set>
                                      <p:cBhvr>
                                        <p:cTn id="38" dur="1" fill="hold">
                                          <p:stCondLst>
                                            <p:cond delay="0"/>
                                          </p:stCondLst>
                                        </p:cTn>
                                        <p:tgtEl>
                                          <p:spTgt spid="1027"/>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23"/>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5">
                                            <p:txEl>
                                              <p:pRg st="4" end="4"/>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1" presetClass="exit" presetSubtype="0" fill="hold" grpId="4" nodeType="withEffect">
                                  <p:stCondLst>
                                    <p:cond delay="0"/>
                                  </p:stCondLst>
                                  <p:childTnLst>
                                    <p:set>
                                      <p:cBhvr>
                                        <p:cTn id="50" dur="1" fill="hold">
                                          <p:stCondLst>
                                            <p:cond delay="0"/>
                                          </p:stCondLst>
                                        </p:cTn>
                                        <p:tgtEl>
                                          <p:spTgt spid="20"/>
                                        </p:tgtEl>
                                        <p:attrNameLst>
                                          <p:attrName>style.visibility</p:attrName>
                                        </p:attrNameLst>
                                      </p:cBhvr>
                                      <p:to>
                                        <p:strVal val="hidden"/>
                                      </p:to>
                                    </p:set>
                                  </p:childTnLst>
                                </p:cTn>
                              </p:par>
                              <p:par>
                                <p:cTn id="51" presetID="1" presetClass="exit" presetSubtype="0" fill="hold" grpId="4" nodeType="withEffect">
                                  <p:stCondLst>
                                    <p:cond delay="0"/>
                                  </p:stCondLst>
                                  <p:childTnLst>
                                    <p:set>
                                      <p:cBhvr>
                                        <p:cTn id="52" dur="1" fill="hold">
                                          <p:stCondLst>
                                            <p:cond delay="0"/>
                                          </p:stCondLst>
                                        </p:cTn>
                                        <p:tgtEl>
                                          <p:spTgt spid="21"/>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5">
                                            <p:txEl>
                                              <p:pRg st="5" end="5"/>
                                            </p:txEl>
                                          </p:spTgt>
                                        </p:tgtEl>
                                        <p:attrNameLst>
                                          <p:attrName>style.visibility</p:attrName>
                                        </p:attrNameLst>
                                      </p:cBhvr>
                                      <p:to>
                                        <p:strVal val="visible"/>
                                      </p:to>
                                    </p:set>
                                  </p:childTnLst>
                                </p:cTn>
                              </p:par>
                              <p:par>
                                <p:cTn id="57" presetID="1" presetClass="exit" presetSubtype="0" fill="hold" grpId="1" nodeType="withEffect">
                                  <p:stCondLst>
                                    <p:cond delay="0"/>
                                  </p:stCondLst>
                                  <p:childTnLst>
                                    <p:set>
                                      <p:cBhvr>
                                        <p:cTn id="58" dur="1" fill="hold">
                                          <p:stCondLst>
                                            <p:cond delay="0"/>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0" grpId="4" animBg="1"/>
      <p:bldP spid="21" grpId="0" animBg="1"/>
      <p:bldP spid="21" grpId="1" animBg="1"/>
      <p:bldP spid="21" grpId="4" animBg="1"/>
      <p:bldP spid="23" grpId="0" animBg="1"/>
      <p:bldP spid="23" grpId="1" animBg="1"/>
      <p:bldP spid="22" grpId="0" animBg="1"/>
      <p:bldP spid="22" grpId="1" animBg="1"/>
      <p:bldP spid="19" grpId="0" animBg="1"/>
      <p:bldP spid="19" grpId="1" animBg="1"/>
      <p:bldP spid="24" grpId="0" animBg="1"/>
      <p:bldP spid="24" grpId="1" animBg="1"/>
      <p:bldP spid="25" grpId="0" animBg="1"/>
      <p:bldP spid="25"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6804248" y="2615158"/>
            <a:ext cx="2339752" cy="1828800"/>
          </a:xfrm>
          <a:prstGeom prst="roundRect">
            <a:avLst/>
          </a:prstGeom>
          <a:solidFill>
            <a:srgbClr val="00B050">
              <a:alpha val="10000"/>
            </a:srgbClr>
          </a:solidFill>
          <a:ln>
            <a:solidFill>
              <a:srgbClr val="00B050"/>
            </a:solidFill>
          </a:ln>
          <a:scene3d>
            <a:camera prst="orthographicFront">
              <a:rot lat="0" lon="1728000" rev="0"/>
            </a:camera>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1282" name="Rectangle 2"/>
          <p:cNvSpPr>
            <a:spLocks noGrp="1" noChangeArrowheads="1"/>
          </p:cNvSpPr>
          <p:nvPr>
            <p:ph type="title"/>
          </p:nvPr>
        </p:nvSpPr>
        <p:spPr/>
        <p:txBody>
          <a:bodyPr/>
          <a:lstStyle/>
          <a:p>
            <a:r>
              <a:rPr lang="en-US" dirty="0" smtClean="0"/>
              <a:t>D4D_PICTURE </a:t>
            </a:r>
            <a:r>
              <a:rPr lang="en-US" dirty="0"/>
              <a:t>object</a:t>
            </a:r>
          </a:p>
        </p:txBody>
      </p:sp>
      <p:pic>
        <p:nvPicPr>
          <p:cNvPr id="1026" name="Picture 2" descr="D:\ccwork\B01119_view_dev\EMBSW\EMBSW293T\src\D4D\_Official_Demos\EGUI_D4D_Demo\_screen_shots\main_screen.bmp"/>
          <p:cNvPicPr>
            <a:picLocks noChangeAspect="1" noChangeArrowheads="1"/>
          </p:cNvPicPr>
          <p:nvPr/>
        </p:nvPicPr>
        <p:blipFill>
          <a:blip r:embed="rId2" cstate="print"/>
          <a:srcRect/>
          <a:stretch>
            <a:fillRect/>
          </a:stretch>
        </p:blipFill>
        <p:spPr bwMode="auto">
          <a:xfrm>
            <a:off x="7020272" y="1032098"/>
            <a:ext cx="1844328" cy="1300163"/>
          </a:xfrm>
          <a:prstGeom prst="rect">
            <a:avLst/>
          </a:prstGeom>
          <a:noFill/>
          <a:ln>
            <a:noFill/>
          </a:ln>
          <a:effectLst>
            <a:glow rad="101600">
              <a:schemeClr val="accent4">
                <a:satMod val="175000"/>
                <a:alpha val="40000"/>
              </a:schemeClr>
            </a:glow>
            <a:outerShdw blurRad="76200" dir="18900000" sy="23000" kx="-1200000" algn="bl" rotWithShape="0">
              <a:prstClr val="black">
                <a:alpha val="20000"/>
              </a:prstClr>
            </a:outerShdw>
            <a:softEdge rad="12700"/>
          </a:effectLst>
          <a:scene3d>
            <a:camera prst="orthographicFront">
              <a:rot lat="0" lon="0" rev="0"/>
            </a:camera>
            <a:lightRig rig="balanced" dir="t">
              <a:rot lat="0" lon="0" rev="8700000"/>
            </a:lightRig>
          </a:scene3d>
          <a:sp3d/>
        </p:spPr>
      </p:pic>
      <p:sp>
        <p:nvSpPr>
          <p:cNvPr id="10" name="Notched Right Arrow 9"/>
          <p:cNvSpPr/>
          <p:nvPr/>
        </p:nvSpPr>
        <p:spPr>
          <a:xfrm rot="5400000">
            <a:off x="7813040" y="1678374"/>
            <a:ext cx="171451" cy="1612971"/>
          </a:xfrm>
          <a:prstGeom prst="notchedRightArrow">
            <a:avLst>
              <a:gd name="adj1" fmla="val 50000"/>
              <a:gd name="adj2" fmla="val 46581"/>
            </a:avLst>
          </a:prstGeom>
          <a:solidFill>
            <a:schemeClr val="accent1">
              <a:lumMod val="60000"/>
              <a:lumOff val="40000"/>
              <a:alpha val="26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le 10"/>
          <p:cNvSpPr>
            <a:spLocks/>
          </p:cNvSpPr>
          <p:nvPr/>
        </p:nvSpPr>
        <p:spPr>
          <a:xfrm>
            <a:off x="7668344" y="2131448"/>
            <a:ext cx="288032" cy="216024"/>
          </a:xfrm>
          <a:prstGeom prst="roundRect">
            <a:avLst/>
          </a:prstGeom>
          <a:solidFill>
            <a:schemeClr val="accent1">
              <a:lumMod val="60000"/>
              <a:lumOff val="40000"/>
              <a:alpha val="44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7" name="Picture 3" descr="D:\ccwork\B01119_view_dev\EMBSW\EMBSW293T\doc\Presentation\Small_Pictures\D4D_RBUTTON.bmp"/>
          <p:cNvPicPr>
            <a:picLocks noChangeAspect="1" noChangeArrowheads="1"/>
          </p:cNvPicPr>
          <p:nvPr/>
        </p:nvPicPr>
        <p:blipFill>
          <a:blip r:embed="rId3" cstate="print"/>
          <a:stretch>
            <a:fillRect/>
          </a:stretch>
        </p:blipFill>
        <p:spPr bwMode="auto">
          <a:xfrm>
            <a:off x="7596336" y="3119214"/>
            <a:ext cx="800211" cy="800211"/>
          </a:xfrm>
          <a:prstGeom prst="rect">
            <a:avLst/>
          </a:prstGeom>
          <a:noFill/>
        </p:spPr>
      </p:pic>
      <p:sp>
        <p:nvSpPr>
          <p:cNvPr id="14" name="TextBox 13"/>
          <p:cNvSpPr txBox="1"/>
          <p:nvPr/>
        </p:nvSpPr>
        <p:spPr>
          <a:xfrm>
            <a:off x="228600" y="1010132"/>
            <a:ext cx="6719664" cy="715089"/>
          </a:xfrm>
          <a:prstGeom prst="roundRect">
            <a:avLst/>
          </a:prstGeom>
          <a:solidFill>
            <a:schemeClr val="accent1">
              <a:alpha val="3000"/>
            </a:schemeClr>
          </a:solidFill>
          <a:ln cap="rnd">
            <a:solidFill>
              <a:schemeClr val="accent1"/>
            </a:solidFill>
            <a:miter lim="800000"/>
          </a:ln>
          <a:scene3d>
            <a:camera prst="isometricOffAxis2Left">
              <a:rot lat="0" lon="19872080" rev="0"/>
            </a:camera>
            <a:lightRig rig="glow" dir="t"/>
          </a:scene3d>
          <a:sp3d prstMaterial="matte">
            <a:bevelT/>
          </a:sp3d>
        </p:spPr>
        <p:txBody>
          <a:bodyPr wrap="square" rtlCol="0">
            <a:spAutoFit/>
          </a:bodyPr>
          <a:lstStyle/>
          <a:p>
            <a:r>
              <a:rPr lang="en-US" dirty="0" smtClean="0"/>
              <a:t>The D4D_PICTURE(D4D_RPICTURE) is intended to be used to show picture on screen.</a:t>
            </a:r>
            <a:endParaRPr lang="en-US" dirty="0"/>
          </a:p>
        </p:txBody>
      </p:sp>
      <p:sp>
        <p:nvSpPr>
          <p:cNvPr id="15" name="TextBox 14"/>
          <p:cNvSpPr txBox="1"/>
          <p:nvPr/>
        </p:nvSpPr>
        <p:spPr>
          <a:xfrm>
            <a:off x="228600" y="1751062"/>
            <a:ext cx="6647656" cy="2009061"/>
          </a:xfrm>
          <a:prstGeom prst="roundRect">
            <a:avLst/>
          </a:prstGeom>
          <a:solidFill>
            <a:srgbClr val="FFC000">
              <a:alpha val="3000"/>
            </a:srgbClr>
          </a:solidFill>
          <a:ln cap="rnd">
            <a:solidFill>
              <a:srgbClr val="FFC000"/>
            </a:solidFill>
            <a:miter lim="800000"/>
          </a:ln>
          <a:scene3d>
            <a:camera prst="isometricOffAxis2Left">
              <a:rot lat="0" lon="19872080" rev="0"/>
            </a:camera>
            <a:lightRig rig="glow" dir="t"/>
          </a:scene3d>
          <a:sp3d prstMaterial="matte">
            <a:bevelT/>
          </a:sp3d>
        </p:spPr>
        <p:txBody>
          <a:bodyPr wrap="square" rtlCol="0">
            <a:spAutoFit/>
          </a:bodyPr>
          <a:lstStyle/>
          <a:p>
            <a:r>
              <a:rPr lang="en-US" sz="2800" dirty="0" smtClean="0"/>
              <a:t>Features:</a:t>
            </a:r>
          </a:p>
          <a:p>
            <a:pPr>
              <a:buFont typeface="Arial" pitchFamily="34" charset="0"/>
              <a:buChar char="•"/>
            </a:pPr>
            <a:r>
              <a:rPr lang="en-US" sz="2800" dirty="0" smtClean="0"/>
              <a:t>Variable position, size and corners radius </a:t>
            </a:r>
          </a:p>
          <a:p>
            <a:pPr>
              <a:buFont typeface="Arial" pitchFamily="34" charset="0"/>
              <a:buChar char="•"/>
            </a:pPr>
            <a:r>
              <a:rPr lang="en-US" sz="2800" dirty="0" smtClean="0"/>
              <a:t>Disable/enable capability</a:t>
            </a:r>
          </a:p>
        </p:txBody>
      </p:sp>
      <p:sp>
        <p:nvSpPr>
          <p:cNvPr id="20" name="Left-Right Arrow 19"/>
          <p:cNvSpPr/>
          <p:nvPr/>
        </p:nvSpPr>
        <p:spPr>
          <a:xfrm>
            <a:off x="7596336" y="4127326"/>
            <a:ext cx="792088" cy="144016"/>
          </a:xfrm>
          <a:prstGeom prst="leftRightArrow">
            <a:avLst/>
          </a:prstGeom>
          <a:solidFill>
            <a:srgbClr val="FFC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Left-Right Arrow 20"/>
          <p:cNvSpPr/>
          <p:nvPr/>
        </p:nvSpPr>
        <p:spPr>
          <a:xfrm rot="16200000">
            <a:off x="8352420" y="3443250"/>
            <a:ext cx="792088" cy="144016"/>
          </a:xfrm>
          <a:prstGeom prst="leftRightArrow">
            <a:avLst/>
          </a:prstGeom>
          <a:solidFill>
            <a:srgbClr val="FFC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3" descr="D:\ccwork\B01119_view_dev\EMBSW\EMBSW293T\doc\Presentation\Small_Pictures\D4D_RBUTTON_DIS.bmp"/>
          <p:cNvPicPr>
            <a:picLocks noChangeAspect="1" noChangeArrowheads="1"/>
          </p:cNvPicPr>
          <p:nvPr/>
        </p:nvPicPr>
        <p:blipFill>
          <a:blip r:embed="rId4" cstate="print"/>
          <a:stretch>
            <a:fillRect/>
          </a:stretch>
        </p:blipFill>
        <p:spPr bwMode="auto">
          <a:xfrm>
            <a:off x="7596336" y="3119214"/>
            <a:ext cx="800211" cy="800211"/>
          </a:xfrm>
          <a:prstGeom prst="rect">
            <a:avLst/>
          </a:prstGeom>
          <a:noFill/>
        </p:spPr>
      </p:pic>
      <p:sp>
        <p:nvSpPr>
          <p:cNvPr id="22" name="Right Arrow 21"/>
          <p:cNvSpPr/>
          <p:nvPr/>
        </p:nvSpPr>
        <p:spPr>
          <a:xfrm rot="2780597">
            <a:off x="7147507" y="2872564"/>
            <a:ext cx="593955" cy="190283"/>
          </a:xfrm>
          <a:prstGeom prst="rightArrow">
            <a:avLst>
              <a:gd name="adj1" fmla="val 36344"/>
              <a:gd name="adj2" fmla="val 50000"/>
            </a:avLst>
          </a:prstGeom>
          <a:solidFill>
            <a:srgbClr val="FFC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22"/>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21"/>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20"/>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1027"/>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1" grpId="0" animBg="1"/>
      <p:bldP spid="21" grpId="1" animBg="1"/>
      <p:bldP spid="22" grpId="0" animBg="1"/>
      <p:bldP spid="22"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6804248" y="2535203"/>
            <a:ext cx="2339752" cy="1828800"/>
          </a:xfrm>
          <a:prstGeom prst="roundRect">
            <a:avLst/>
          </a:prstGeom>
          <a:solidFill>
            <a:srgbClr val="00B050">
              <a:alpha val="10000"/>
            </a:srgbClr>
          </a:solidFill>
          <a:ln>
            <a:solidFill>
              <a:srgbClr val="00B050"/>
            </a:solidFill>
          </a:ln>
          <a:scene3d>
            <a:camera prst="orthographicFront">
              <a:rot lat="0" lon="1728000" rev="0"/>
            </a:camera>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endParaRPr lang="en-US" dirty="0" smtClean="0"/>
          </a:p>
          <a:p>
            <a:pPr algn="ctr"/>
            <a:endParaRPr lang="en-US" dirty="0" smtClean="0"/>
          </a:p>
          <a:p>
            <a:pPr algn="ctr"/>
            <a:r>
              <a:rPr lang="en-US" dirty="0" smtClean="0">
                <a:solidFill>
                  <a:schemeClr val="tx1"/>
                </a:solidFill>
              </a:rPr>
              <a:t>Icon</a:t>
            </a:r>
            <a:endParaRPr lang="en-US" dirty="0">
              <a:solidFill>
                <a:schemeClr val="tx1"/>
              </a:solidFill>
            </a:endParaRPr>
          </a:p>
        </p:txBody>
      </p:sp>
      <p:sp>
        <p:nvSpPr>
          <p:cNvPr id="481282" name="Rectangle 2"/>
          <p:cNvSpPr>
            <a:spLocks noGrp="1" noChangeArrowheads="1"/>
          </p:cNvSpPr>
          <p:nvPr>
            <p:ph type="title"/>
          </p:nvPr>
        </p:nvSpPr>
        <p:spPr/>
        <p:txBody>
          <a:bodyPr/>
          <a:lstStyle/>
          <a:p>
            <a:r>
              <a:rPr lang="en-US" dirty="0" smtClean="0"/>
              <a:t>D4D_ICON </a:t>
            </a:r>
            <a:r>
              <a:rPr lang="en-US" dirty="0"/>
              <a:t>object</a:t>
            </a:r>
          </a:p>
        </p:txBody>
      </p:sp>
      <p:pic>
        <p:nvPicPr>
          <p:cNvPr id="1026" name="Picture 2" descr="D:\ccwork\B01119_view_dev\EMBSW\EMBSW293T\src\D4D\_Official_Demos\EGUI_D4D_Demo\_screen_shots\main_screen.bmp"/>
          <p:cNvPicPr>
            <a:picLocks noChangeAspect="1" noChangeArrowheads="1"/>
          </p:cNvPicPr>
          <p:nvPr/>
        </p:nvPicPr>
        <p:blipFill>
          <a:blip r:embed="rId2" cstate="print"/>
          <a:srcRect/>
          <a:stretch>
            <a:fillRect/>
          </a:stretch>
        </p:blipFill>
        <p:spPr bwMode="auto">
          <a:xfrm>
            <a:off x="7020272" y="952143"/>
            <a:ext cx="1844328" cy="1300163"/>
          </a:xfrm>
          <a:prstGeom prst="rect">
            <a:avLst/>
          </a:prstGeom>
          <a:noFill/>
          <a:ln>
            <a:noFill/>
          </a:ln>
          <a:effectLst>
            <a:glow rad="101600">
              <a:schemeClr val="accent4">
                <a:satMod val="175000"/>
                <a:alpha val="40000"/>
              </a:schemeClr>
            </a:glow>
            <a:outerShdw blurRad="76200" dir="18900000" sy="23000" kx="-1200000" algn="bl" rotWithShape="0">
              <a:prstClr val="black">
                <a:alpha val="20000"/>
              </a:prstClr>
            </a:outerShdw>
            <a:softEdge rad="12700"/>
          </a:effectLst>
          <a:scene3d>
            <a:camera prst="orthographicFront">
              <a:rot lat="0" lon="0" rev="0"/>
            </a:camera>
            <a:lightRig rig="balanced" dir="t">
              <a:rot lat="0" lon="0" rev="8700000"/>
            </a:lightRig>
          </a:scene3d>
          <a:sp3d/>
        </p:spPr>
      </p:pic>
      <p:sp>
        <p:nvSpPr>
          <p:cNvPr id="10" name="Notched Right Arrow 9"/>
          <p:cNvSpPr/>
          <p:nvPr/>
        </p:nvSpPr>
        <p:spPr>
          <a:xfrm rot="5400000">
            <a:off x="7813040" y="1598419"/>
            <a:ext cx="171451" cy="1612971"/>
          </a:xfrm>
          <a:prstGeom prst="notchedRightArrow">
            <a:avLst>
              <a:gd name="adj1" fmla="val 50000"/>
              <a:gd name="adj2" fmla="val 46581"/>
            </a:avLst>
          </a:prstGeom>
          <a:solidFill>
            <a:schemeClr val="accent1">
              <a:lumMod val="60000"/>
              <a:lumOff val="40000"/>
              <a:alpha val="26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le 10"/>
          <p:cNvSpPr>
            <a:spLocks/>
          </p:cNvSpPr>
          <p:nvPr/>
        </p:nvSpPr>
        <p:spPr>
          <a:xfrm>
            <a:off x="8028384" y="1979493"/>
            <a:ext cx="396000" cy="288032"/>
          </a:xfrm>
          <a:prstGeom prst="roundRect">
            <a:avLst/>
          </a:prstGeom>
          <a:solidFill>
            <a:schemeClr val="accent1">
              <a:lumMod val="60000"/>
              <a:lumOff val="40000"/>
              <a:alpha val="44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7" name="Picture 3" descr="D:\ccwork\B01119_view_dev\EMBSW\EMBSW293T\doc\Presentation\Small_Pictures\D4D_RBUTTON.bmp"/>
          <p:cNvPicPr>
            <a:picLocks noChangeAspect="1" noChangeArrowheads="1"/>
          </p:cNvPicPr>
          <p:nvPr/>
        </p:nvPicPr>
        <p:blipFill>
          <a:blip r:embed="rId3" cstate="print"/>
          <a:stretch>
            <a:fillRect/>
          </a:stretch>
        </p:blipFill>
        <p:spPr bwMode="auto">
          <a:xfrm>
            <a:off x="7380312" y="2967250"/>
            <a:ext cx="1224136" cy="907551"/>
          </a:xfrm>
          <a:prstGeom prst="rect">
            <a:avLst/>
          </a:prstGeom>
          <a:noFill/>
        </p:spPr>
      </p:pic>
      <p:sp>
        <p:nvSpPr>
          <p:cNvPr id="14" name="TextBox 13"/>
          <p:cNvSpPr txBox="1"/>
          <p:nvPr/>
        </p:nvSpPr>
        <p:spPr>
          <a:xfrm>
            <a:off x="228600" y="930177"/>
            <a:ext cx="6719664" cy="1021556"/>
          </a:xfrm>
          <a:prstGeom prst="roundRect">
            <a:avLst/>
          </a:prstGeom>
          <a:solidFill>
            <a:schemeClr val="accent1">
              <a:alpha val="3000"/>
            </a:schemeClr>
          </a:solidFill>
          <a:ln cap="rnd">
            <a:solidFill>
              <a:schemeClr val="accent1"/>
            </a:solidFill>
            <a:miter lim="800000"/>
          </a:ln>
          <a:scene3d>
            <a:camera prst="isometricOffAxis2Left">
              <a:rot lat="0" lon="19872080" rev="0"/>
            </a:camera>
            <a:lightRig rig="glow" dir="t"/>
          </a:scene3d>
          <a:sp3d prstMaterial="matte">
            <a:bevelT/>
          </a:sp3d>
        </p:spPr>
        <p:txBody>
          <a:bodyPr wrap="square" rtlCol="0">
            <a:spAutoFit/>
          </a:bodyPr>
          <a:lstStyle/>
          <a:p>
            <a:r>
              <a:rPr lang="en-US" dirty="0" smtClean="0"/>
              <a:t>The D4D_ICON(D4D_RICON) is intended to be used as standard icon. The specialty of this object is bitmap array that allows simply change pictures on screen and simply animation.</a:t>
            </a:r>
            <a:endParaRPr lang="en-US" dirty="0"/>
          </a:p>
        </p:txBody>
      </p:sp>
      <p:sp>
        <p:nvSpPr>
          <p:cNvPr id="15" name="TextBox 14"/>
          <p:cNvSpPr txBox="1"/>
          <p:nvPr/>
        </p:nvSpPr>
        <p:spPr>
          <a:xfrm>
            <a:off x="228600" y="2005345"/>
            <a:ext cx="6719664" cy="2366605"/>
          </a:xfrm>
          <a:prstGeom prst="roundRect">
            <a:avLst/>
          </a:prstGeom>
          <a:solidFill>
            <a:srgbClr val="FFC000">
              <a:alpha val="3000"/>
            </a:srgbClr>
          </a:solidFill>
          <a:ln cap="rnd">
            <a:solidFill>
              <a:srgbClr val="FFC000"/>
            </a:solidFill>
            <a:miter lim="800000"/>
          </a:ln>
          <a:scene3d>
            <a:camera prst="isometricOffAxis2Left">
              <a:rot lat="0" lon="19872080" rev="0"/>
            </a:camera>
            <a:lightRig rig="glow" dir="t"/>
          </a:scene3d>
          <a:sp3d prstMaterial="matte">
            <a:bevelT/>
          </a:sp3d>
        </p:spPr>
        <p:txBody>
          <a:bodyPr wrap="square" rtlCol="0">
            <a:spAutoFit/>
          </a:bodyPr>
          <a:lstStyle/>
          <a:p>
            <a:r>
              <a:rPr lang="en-US" sz="1900" dirty="0" smtClean="0"/>
              <a:t>Features:</a:t>
            </a:r>
          </a:p>
          <a:p>
            <a:pPr>
              <a:buFont typeface="Arial" pitchFamily="34" charset="0"/>
              <a:buChar char="•"/>
            </a:pPr>
            <a:r>
              <a:rPr lang="en-US" sz="1900" dirty="0" smtClean="0"/>
              <a:t>Variable position, size, text position and corners radius</a:t>
            </a:r>
          </a:p>
          <a:p>
            <a:pPr>
              <a:buFont typeface="Arial" pitchFamily="34" charset="0"/>
              <a:buChar char="•"/>
            </a:pPr>
            <a:r>
              <a:rPr lang="en-US" sz="1900" dirty="0" smtClean="0"/>
              <a:t>Title text can be underline, strike through and transparent </a:t>
            </a:r>
          </a:p>
          <a:p>
            <a:pPr>
              <a:buFont typeface="Arial" pitchFamily="34" charset="0"/>
              <a:buChar char="•"/>
            </a:pPr>
            <a:r>
              <a:rPr lang="en-US" sz="1900" dirty="0" smtClean="0"/>
              <a:t>Disable/enable capability</a:t>
            </a:r>
          </a:p>
          <a:p>
            <a:pPr>
              <a:buFont typeface="Arial" pitchFamily="34" charset="0"/>
              <a:buChar char="•"/>
            </a:pPr>
            <a:r>
              <a:rPr lang="en-US" sz="1900" dirty="0" smtClean="0"/>
              <a:t>Bitmap array (animation capability)</a:t>
            </a:r>
          </a:p>
          <a:p>
            <a:pPr>
              <a:buFont typeface="Arial" pitchFamily="34" charset="0"/>
              <a:buChar char="•"/>
            </a:pPr>
            <a:r>
              <a:rPr lang="en-US" sz="1900" dirty="0" smtClean="0"/>
              <a:t>OnChange callback function to simplify the user application</a:t>
            </a:r>
            <a:endParaRPr lang="en-US" sz="1900" dirty="0"/>
          </a:p>
        </p:txBody>
      </p:sp>
      <p:sp>
        <p:nvSpPr>
          <p:cNvPr id="20" name="Left-Right Arrow 19"/>
          <p:cNvSpPr/>
          <p:nvPr/>
        </p:nvSpPr>
        <p:spPr>
          <a:xfrm>
            <a:off x="7380312" y="4119379"/>
            <a:ext cx="1224136" cy="144016"/>
          </a:xfrm>
          <a:prstGeom prst="leftRightArrow">
            <a:avLst/>
          </a:prstGeom>
          <a:solidFill>
            <a:srgbClr val="FFC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Left-Right Arrow 20"/>
          <p:cNvSpPr/>
          <p:nvPr/>
        </p:nvSpPr>
        <p:spPr>
          <a:xfrm rot="16200000">
            <a:off x="8388424" y="3327291"/>
            <a:ext cx="864096" cy="144016"/>
          </a:xfrm>
          <a:prstGeom prst="leftRightArrow">
            <a:avLst/>
          </a:prstGeom>
          <a:solidFill>
            <a:srgbClr val="FFC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ight Arrow 22"/>
          <p:cNvSpPr/>
          <p:nvPr/>
        </p:nvSpPr>
        <p:spPr>
          <a:xfrm>
            <a:off x="7236296" y="3903355"/>
            <a:ext cx="504056" cy="144016"/>
          </a:xfrm>
          <a:prstGeom prst="rightArrow">
            <a:avLst>
              <a:gd name="adj1" fmla="val 36344"/>
              <a:gd name="adj2" fmla="val 50000"/>
            </a:avLst>
          </a:prstGeom>
          <a:solidFill>
            <a:srgbClr val="FFC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3" descr="D:\ccwork\B01119_view_dev\EMBSW\EMBSW293T\doc\Presentation\Small_Pictures\D4D_RBUTTON_DIS.bmp"/>
          <p:cNvPicPr>
            <a:picLocks noChangeAspect="1" noChangeArrowheads="1"/>
          </p:cNvPicPr>
          <p:nvPr/>
        </p:nvPicPr>
        <p:blipFill>
          <a:blip r:embed="rId4" cstate="print"/>
          <a:stretch>
            <a:fillRect/>
          </a:stretch>
        </p:blipFill>
        <p:spPr bwMode="auto">
          <a:xfrm>
            <a:off x="7380312" y="2967251"/>
            <a:ext cx="1224136" cy="907550"/>
          </a:xfrm>
          <a:prstGeom prst="rect">
            <a:avLst/>
          </a:prstGeom>
          <a:noFill/>
        </p:spPr>
      </p:pic>
      <p:sp>
        <p:nvSpPr>
          <p:cNvPr id="22" name="Right Arrow 21"/>
          <p:cNvSpPr/>
          <p:nvPr/>
        </p:nvSpPr>
        <p:spPr>
          <a:xfrm rot="2780597">
            <a:off x="7190135" y="2825919"/>
            <a:ext cx="290226" cy="195671"/>
          </a:xfrm>
          <a:prstGeom prst="rightArrow">
            <a:avLst>
              <a:gd name="adj1" fmla="val 36344"/>
              <a:gd name="adj2" fmla="val 50000"/>
            </a:avLst>
          </a:prstGeom>
          <a:solidFill>
            <a:srgbClr val="FFC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p:cNvGrpSpPr/>
          <p:nvPr/>
        </p:nvGrpSpPr>
        <p:grpSpPr>
          <a:xfrm>
            <a:off x="7380312" y="2967251"/>
            <a:ext cx="1234800" cy="864096"/>
            <a:chOff x="5940152" y="4279404"/>
            <a:chExt cx="1234800" cy="864096"/>
          </a:xfrm>
        </p:grpSpPr>
        <p:pic>
          <p:nvPicPr>
            <p:cNvPr id="19" name="Picture 2" descr="D:\ccwork\B01119_view_dev\EMBSW\EMBSW293T\src\Pictures\Equ.gif"/>
            <p:cNvPicPr>
              <a:picLocks noChangeAspect="1" noChangeArrowheads="1" noCrop="1"/>
            </p:cNvPicPr>
            <p:nvPr/>
          </p:nvPicPr>
          <p:blipFill>
            <a:blip r:embed="rId5" cstate="print"/>
            <a:srcRect/>
            <a:stretch>
              <a:fillRect/>
            </a:stretch>
          </p:blipFill>
          <p:spPr bwMode="auto">
            <a:xfrm>
              <a:off x="5940152" y="4279404"/>
              <a:ext cx="1234423" cy="864096"/>
            </a:xfrm>
            <a:prstGeom prst="rect">
              <a:avLst/>
            </a:prstGeom>
            <a:noFill/>
          </p:spPr>
        </p:pic>
        <p:sp>
          <p:nvSpPr>
            <p:cNvPr id="24" name="Rectangle 23"/>
            <p:cNvSpPr/>
            <p:nvPr/>
          </p:nvSpPr>
          <p:spPr>
            <a:xfrm>
              <a:off x="5940152" y="4279404"/>
              <a:ext cx="1234800" cy="864096"/>
            </a:xfrm>
            <a:prstGeom prst="rect">
              <a:avLst/>
            </a:prstGeom>
            <a:solidFill>
              <a:srgbClr val="FFFF00">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22"/>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21"/>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20"/>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
                                            <p:txEl>
                                              <p:pRg st="3" end="3"/>
                                            </p:txEl>
                                          </p:spTgt>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1027"/>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23"/>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
                                            <p:txEl>
                                              <p:pRg st="4" end="4"/>
                                            </p:txEl>
                                          </p:spTgt>
                                        </p:tgtEl>
                                        <p:attrNameLst>
                                          <p:attrName>style.visibility</p:attrName>
                                        </p:attrNameLst>
                                      </p:cBhvr>
                                      <p:to>
                                        <p:strVal val="visible"/>
                                      </p:to>
                                    </p:set>
                                  </p:childTnLst>
                                </p:cTn>
                              </p:par>
                              <p:par>
                                <p:cTn id="39" presetID="1" presetClass="exit" presetSubtype="0" fill="hold" nodeType="withEffect">
                                  <p:stCondLst>
                                    <p:cond delay="0"/>
                                  </p:stCondLst>
                                  <p:childTnLst>
                                    <p:set>
                                      <p:cBhvr>
                                        <p:cTn id="40" dur="1" fill="hold">
                                          <p:stCondLst>
                                            <p:cond delay="0"/>
                                          </p:stCondLst>
                                        </p:cTn>
                                        <p:tgtEl>
                                          <p:spTgt spid="3"/>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5">
                                            <p:txEl>
                                              <p:pRg st="5" end="5"/>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027"/>
                                        </p:tgtEl>
                                        <p:attrNameLst>
                                          <p:attrName>style.visibility</p:attrName>
                                        </p:attrNameLst>
                                      </p:cBhvr>
                                      <p:to>
                                        <p:strVal val="visible"/>
                                      </p:to>
                                    </p:set>
                                  </p:childTnLst>
                                </p:cTn>
                              </p:par>
                              <p:par>
                                <p:cTn id="49" presetID="1" presetClass="exit" presetSubtype="0" fill="hold" nodeType="withEffect">
                                  <p:stCondLst>
                                    <p:cond delay="0"/>
                                  </p:stCondLst>
                                  <p:childTnLst>
                                    <p:set>
                                      <p:cBhvr>
                                        <p:cTn id="50" dur="1" fill="hold">
                                          <p:stCondLst>
                                            <p:cond delay="0"/>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1" grpId="0" animBg="1"/>
      <p:bldP spid="21" grpId="1" animBg="1"/>
      <p:bldP spid="23" grpId="0" animBg="1"/>
      <p:bldP spid="23" grpId="1" animBg="1"/>
      <p:bldP spid="22" grpId="0" animBg="1"/>
      <p:bldP spid="22"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a:xfrm>
            <a:off x="6837300" y="2376576"/>
            <a:ext cx="2306699" cy="1828800"/>
          </a:xfrm>
          <a:prstGeom prst="roundRect">
            <a:avLst/>
          </a:prstGeom>
          <a:solidFill>
            <a:srgbClr val="00B050">
              <a:alpha val="10000"/>
            </a:srgbClr>
          </a:solidFill>
          <a:ln>
            <a:solidFill>
              <a:srgbClr val="00B050"/>
            </a:solidFill>
          </a:ln>
          <a:scene3d>
            <a:camera prst="orthographicFront">
              <a:rot lat="0" lon="1728000" rev="0"/>
            </a:camera>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1282" name="Rectangle 2"/>
          <p:cNvSpPr>
            <a:spLocks noGrp="1" noChangeArrowheads="1"/>
          </p:cNvSpPr>
          <p:nvPr>
            <p:ph type="title"/>
          </p:nvPr>
        </p:nvSpPr>
        <p:spPr/>
        <p:txBody>
          <a:bodyPr/>
          <a:lstStyle/>
          <a:p>
            <a:r>
              <a:rPr lang="en-US" dirty="0" smtClean="0"/>
              <a:t>D4D_SLIDER </a:t>
            </a:r>
            <a:r>
              <a:rPr lang="en-US" dirty="0"/>
              <a:t>object</a:t>
            </a:r>
          </a:p>
        </p:txBody>
      </p:sp>
      <p:pic>
        <p:nvPicPr>
          <p:cNvPr id="1026" name="Picture 2" descr="D:\ccwork\B01119_view_dev\EMBSW\EMBSW293T\src\D4D\_Official_Demos\EGUI_D4D_Demo\_screen_shots\main_screen.bmp"/>
          <p:cNvPicPr>
            <a:picLocks noChangeAspect="1" noChangeArrowheads="1"/>
          </p:cNvPicPr>
          <p:nvPr/>
        </p:nvPicPr>
        <p:blipFill>
          <a:blip r:embed="rId3" cstate="print"/>
          <a:srcRect/>
          <a:stretch>
            <a:fillRect/>
          </a:stretch>
        </p:blipFill>
        <p:spPr bwMode="auto">
          <a:xfrm>
            <a:off x="7046326" y="793516"/>
            <a:ext cx="1818273" cy="1300163"/>
          </a:xfrm>
          <a:prstGeom prst="rect">
            <a:avLst/>
          </a:prstGeom>
          <a:noFill/>
          <a:ln>
            <a:noFill/>
          </a:ln>
          <a:effectLst>
            <a:glow rad="101600">
              <a:schemeClr val="accent4">
                <a:satMod val="175000"/>
                <a:alpha val="40000"/>
              </a:schemeClr>
            </a:glow>
            <a:outerShdw blurRad="76200" dir="18900000" sy="23000" kx="-1200000" algn="bl" rotWithShape="0">
              <a:prstClr val="black">
                <a:alpha val="20000"/>
              </a:prstClr>
            </a:outerShdw>
            <a:softEdge rad="12700"/>
          </a:effectLst>
          <a:scene3d>
            <a:camera prst="orthographicFront">
              <a:rot lat="0" lon="0" rev="0"/>
            </a:camera>
            <a:lightRig rig="balanced" dir="t">
              <a:rot lat="0" lon="0" rev="8700000"/>
            </a:lightRig>
          </a:scene3d>
          <a:sp3d/>
        </p:spPr>
      </p:pic>
      <p:sp>
        <p:nvSpPr>
          <p:cNvPr id="10" name="Notched Right Arrow 9"/>
          <p:cNvSpPr/>
          <p:nvPr/>
        </p:nvSpPr>
        <p:spPr>
          <a:xfrm rot="5400000">
            <a:off x="7824432" y="1451185"/>
            <a:ext cx="171451" cy="1590185"/>
          </a:xfrm>
          <a:prstGeom prst="notchedRightArrow">
            <a:avLst>
              <a:gd name="adj1" fmla="val 50000"/>
              <a:gd name="adj2" fmla="val 46581"/>
            </a:avLst>
          </a:prstGeom>
          <a:solidFill>
            <a:schemeClr val="accent1">
              <a:lumMod val="60000"/>
              <a:lumOff val="40000"/>
              <a:alpha val="26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le 10"/>
          <p:cNvSpPr>
            <a:spLocks/>
          </p:cNvSpPr>
          <p:nvPr/>
        </p:nvSpPr>
        <p:spPr>
          <a:xfrm>
            <a:off x="8039064" y="1190866"/>
            <a:ext cx="745320" cy="180000"/>
          </a:xfrm>
          <a:prstGeom prst="roundRect">
            <a:avLst/>
          </a:prstGeom>
          <a:solidFill>
            <a:schemeClr val="accent1">
              <a:lumMod val="60000"/>
              <a:lumOff val="40000"/>
              <a:alpha val="44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7" name="Picture 3" descr="D:\ccwork\B01119_view_dev\EMBSW\EMBSW293T\doc\Presentation\Small_Pictures\D4D_RBUTTON.bmp"/>
          <p:cNvPicPr>
            <a:picLocks noChangeAspect="1" noChangeArrowheads="1"/>
          </p:cNvPicPr>
          <p:nvPr/>
        </p:nvPicPr>
        <p:blipFill>
          <a:blip r:embed="rId4" cstate="print"/>
          <a:stretch>
            <a:fillRect/>
          </a:stretch>
        </p:blipFill>
        <p:spPr bwMode="auto">
          <a:xfrm>
            <a:off x="7256360" y="2592600"/>
            <a:ext cx="1400220" cy="400887"/>
          </a:xfrm>
          <a:prstGeom prst="rect">
            <a:avLst/>
          </a:prstGeom>
          <a:noFill/>
        </p:spPr>
      </p:pic>
      <p:sp>
        <p:nvSpPr>
          <p:cNvPr id="14" name="TextBox 13"/>
          <p:cNvSpPr txBox="1"/>
          <p:nvPr/>
        </p:nvSpPr>
        <p:spPr>
          <a:xfrm>
            <a:off x="323528" y="771550"/>
            <a:ext cx="6624736" cy="1021556"/>
          </a:xfrm>
          <a:prstGeom prst="roundRect">
            <a:avLst/>
          </a:prstGeom>
          <a:solidFill>
            <a:schemeClr val="accent1">
              <a:alpha val="3000"/>
            </a:schemeClr>
          </a:solidFill>
          <a:ln cap="rnd">
            <a:solidFill>
              <a:schemeClr val="accent1"/>
            </a:solidFill>
            <a:miter lim="800000"/>
          </a:ln>
          <a:scene3d>
            <a:camera prst="isometricOffAxis2Left">
              <a:rot lat="0" lon="19872080" rev="0"/>
            </a:camera>
            <a:lightRig rig="glow" dir="t"/>
          </a:scene3d>
          <a:sp3d prstMaterial="matte">
            <a:bevelT/>
          </a:sp3d>
        </p:spPr>
        <p:txBody>
          <a:bodyPr wrap="square" rtlCol="0">
            <a:spAutoFit/>
          </a:bodyPr>
          <a:lstStyle/>
          <a:p>
            <a:r>
              <a:rPr lang="en-US" dirty="0" smtClean="0"/>
              <a:t>The D4D_SLIDER(D4D_RSLIDER) is intended to be used as standard slider. The slider is using to show numerical information in analog appearance and as input object.</a:t>
            </a:r>
            <a:endParaRPr lang="en-US" dirty="0"/>
          </a:p>
        </p:txBody>
      </p:sp>
      <p:sp>
        <p:nvSpPr>
          <p:cNvPr id="15" name="TextBox 14"/>
          <p:cNvSpPr txBox="1"/>
          <p:nvPr/>
        </p:nvSpPr>
        <p:spPr>
          <a:xfrm>
            <a:off x="346448" y="1872520"/>
            <a:ext cx="6624736" cy="2553891"/>
          </a:xfrm>
          <a:prstGeom prst="roundRect">
            <a:avLst/>
          </a:prstGeom>
          <a:solidFill>
            <a:srgbClr val="FFC000">
              <a:alpha val="3000"/>
            </a:srgbClr>
          </a:solidFill>
          <a:ln cap="rnd">
            <a:solidFill>
              <a:srgbClr val="FFC000"/>
            </a:solidFill>
            <a:miter lim="800000"/>
          </a:ln>
          <a:scene3d>
            <a:camera prst="isometricOffAxis2Left">
              <a:rot lat="0" lon="19872080" rev="0"/>
            </a:camera>
            <a:lightRig rig="glow" dir="t"/>
          </a:scene3d>
          <a:sp3d prstMaterial="matte">
            <a:bevelT/>
          </a:sp3d>
        </p:spPr>
        <p:txBody>
          <a:bodyPr wrap="square" rtlCol="0">
            <a:spAutoFit/>
          </a:bodyPr>
          <a:lstStyle/>
          <a:p>
            <a:r>
              <a:rPr lang="en-US" dirty="0" smtClean="0"/>
              <a:t>Features:</a:t>
            </a:r>
          </a:p>
          <a:p>
            <a:pPr>
              <a:buFont typeface="Arial" pitchFamily="34" charset="0"/>
              <a:buChar char="•"/>
            </a:pPr>
            <a:r>
              <a:rPr lang="en-US" dirty="0" smtClean="0"/>
              <a:t>Variable position, size, text position and corners radius</a:t>
            </a:r>
          </a:p>
          <a:p>
            <a:pPr>
              <a:buFont typeface="Arial" pitchFamily="34" charset="0"/>
              <a:buChar char="•"/>
            </a:pPr>
            <a:r>
              <a:rPr lang="en-US" dirty="0" smtClean="0"/>
              <a:t>Title text that can be run-time changed</a:t>
            </a:r>
          </a:p>
          <a:p>
            <a:pPr>
              <a:buFont typeface="Arial" pitchFamily="34" charset="0"/>
              <a:buChar char="•"/>
            </a:pPr>
            <a:r>
              <a:rPr lang="en-US" dirty="0" smtClean="0"/>
              <a:t>Underline, strike through and transparent text option </a:t>
            </a:r>
          </a:p>
          <a:p>
            <a:pPr>
              <a:buFont typeface="Arial" pitchFamily="34" charset="0"/>
              <a:buChar char="•"/>
            </a:pPr>
            <a:r>
              <a:rPr lang="en-US" dirty="0" smtClean="0"/>
              <a:t>Disable/enable capability</a:t>
            </a:r>
          </a:p>
          <a:p>
            <a:pPr>
              <a:buFont typeface="Arial" pitchFamily="34" charset="0"/>
              <a:buChar char="•"/>
            </a:pPr>
            <a:r>
              <a:rPr lang="en-US" dirty="0" smtClean="0"/>
              <a:t>Touch screen support</a:t>
            </a:r>
          </a:p>
          <a:p>
            <a:pPr>
              <a:buFont typeface="Arial" pitchFamily="34" charset="0"/>
              <a:buChar char="•"/>
            </a:pPr>
            <a:r>
              <a:rPr lang="en-US" dirty="0" smtClean="0"/>
              <a:t>Automatic “cross color” bar capability</a:t>
            </a:r>
          </a:p>
          <a:p>
            <a:pPr>
              <a:buFont typeface="Arial" pitchFamily="34" charset="0"/>
              <a:buChar char="•"/>
            </a:pPr>
            <a:r>
              <a:rPr lang="en-US" dirty="0" smtClean="0"/>
              <a:t>OnClick callback function to simplify the user application</a:t>
            </a:r>
            <a:endParaRPr lang="en-US" dirty="0"/>
          </a:p>
        </p:txBody>
      </p:sp>
      <p:pic>
        <p:nvPicPr>
          <p:cNvPr id="1029" name="Picture 5" descr="D:\ccwork\B01119_view_dev\EMBSW\EMBSW293T\doc\Presentation\Small_Pictures\D4D_BUTTON_bmp.bmp"/>
          <p:cNvPicPr>
            <a:picLocks noChangeAspect="1" noChangeArrowheads="1"/>
          </p:cNvPicPr>
          <p:nvPr/>
        </p:nvPicPr>
        <p:blipFill>
          <a:blip r:embed="rId5" cstate="print"/>
          <a:stretch>
            <a:fillRect/>
          </a:stretch>
        </p:blipFill>
        <p:spPr bwMode="auto">
          <a:xfrm>
            <a:off x="7256806" y="3384688"/>
            <a:ext cx="1431303" cy="422969"/>
          </a:xfrm>
          <a:prstGeom prst="rect">
            <a:avLst/>
          </a:prstGeom>
          <a:noFill/>
        </p:spPr>
      </p:pic>
      <p:sp>
        <p:nvSpPr>
          <p:cNvPr id="20" name="Left-Right Arrow 19"/>
          <p:cNvSpPr/>
          <p:nvPr/>
        </p:nvSpPr>
        <p:spPr>
          <a:xfrm>
            <a:off x="7256748" y="3024648"/>
            <a:ext cx="1427347" cy="114300"/>
          </a:xfrm>
          <a:prstGeom prst="leftRightArrow">
            <a:avLst/>
          </a:prstGeom>
          <a:solidFill>
            <a:srgbClr val="FFC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Left-Right Arrow 20"/>
          <p:cNvSpPr/>
          <p:nvPr/>
        </p:nvSpPr>
        <p:spPr>
          <a:xfrm rot="16200000">
            <a:off x="8641469" y="2701629"/>
            <a:ext cx="360040" cy="141982"/>
          </a:xfrm>
          <a:prstGeom prst="leftRightArrow">
            <a:avLst/>
          </a:prstGeom>
          <a:solidFill>
            <a:srgbClr val="FFC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Arrow 21"/>
          <p:cNvSpPr/>
          <p:nvPr/>
        </p:nvSpPr>
        <p:spPr>
          <a:xfrm rot="2780597">
            <a:off x="7061480" y="2422490"/>
            <a:ext cx="210079" cy="194282"/>
          </a:xfrm>
          <a:prstGeom prst="rightArrow">
            <a:avLst>
              <a:gd name="adj1" fmla="val 36344"/>
              <a:gd name="adj2" fmla="val 50000"/>
            </a:avLst>
          </a:prstGeom>
          <a:solidFill>
            <a:srgbClr val="FFC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2" descr="D:\ccwork\B01119_view_dev\EMBSW\EMBSW293T\doc\Presentation\Small_Pictures\D4D_BUTTON_bmp_DIS.bmp"/>
          <p:cNvPicPr>
            <a:picLocks noChangeAspect="1" noChangeArrowheads="1"/>
          </p:cNvPicPr>
          <p:nvPr/>
        </p:nvPicPr>
        <p:blipFill>
          <a:blip r:embed="rId6" cstate="print"/>
          <a:stretch>
            <a:fillRect/>
          </a:stretch>
        </p:blipFill>
        <p:spPr bwMode="auto">
          <a:xfrm>
            <a:off x="7256806" y="3384688"/>
            <a:ext cx="1431303" cy="422969"/>
          </a:xfrm>
          <a:prstGeom prst="rect">
            <a:avLst/>
          </a:prstGeom>
          <a:noFill/>
        </p:spPr>
      </p:pic>
      <p:pic>
        <p:nvPicPr>
          <p:cNvPr id="3" name="Picture 3" descr="D:\ccwork\B01119_view_dev\EMBSW\EMBSW293T\doc\Presentation\Small_Pictures\D4D_RBUTTON_DIS.bmp"/>
          <p:cNvPicPr>
            <a:picLocks noChangeAspect="1" noChangeArrowheads="1"/>
          </p:cNvPicPr>
          <p:nvPr/>
        </p:nvPicPr>
        <p:blipFill>
          <a:blip r:embed="rId7" cstate="print"/>
          <a:stretch>
            <a:fillRect/>
          </a:stretch>
        </p:blipFill>
        <p:spPr bwMode="auto">
          <a:xfrm>
            <a:off x="7256394" y="2592600"/>
            <a:ext cx="1402673" cy="401589"/>
          </a:xfrm>
          <a:prstGeom prst="rect">
            <a:avLst/>
          </a:prstGeom>
          <a:noFill/>
        </p:spPr>
      </p:pic>
      <p:sp>
        <p:nvSpPr>
          <p:cNvPr id="23" name="Right Arrow 22"/>
          <p:cNvSpPr/>
          <p:nvPr/>
        </p:nvSpPr>
        <p:spPr>
          <a:xfrm>
            <a:off x="7315898" y="2736616"/>
            <a:ext cx="529997" cy="141334"/>
          </a:xfrm>
          <a:prstGeom prst="rightArrow">
            <a:avLst>
              <a:gd name="adj1" fmla="val 36344"/>
              <a:gd name="adj2" fmla="val 50000"/>
            </a:avLst>
          </a:prstGeom>
          <a:solidFill>
            <a:srgbClr val="FFC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30" name="Picture 6" descr="D:\Profiles\b01119\Local Settings\Temporary Internet Files\Content.IE5\0RIHKTJJ\MC900281718[1].wmf"/>
          <p:cNvPicPr>
            <a:picLocks noChangeAspect="1" noChangeArrowheads="1"/>
          </p:cNvPicPr>
          <p:nvPr/>
        </p:nvPicPr>
        <p:blipFill>
          <a:blip r:embed="rId8" cstate="print"/>
          <a:srcRect/>
          <a:stretch>
            <a:fillRect/>
          </a:stretch>
        </p:blipFill>
        <p:spPr bwMode="auto">
          <a:xfrm>
            <a:off x="8248276" y="2808624"/>
            <a:ext cx="269966" cy="433197"/>
          </a:xfrm>
          <a:prstGeom prst="rect">
            <a:avLst/>
          </a:prstGeom>
          <a:noFill/>
          <a:effectLst>
            <a:outerShdw blurRad="76200" dist="12700" dir="2700000" sy="-23000" kx="-800400" algn="bl" rotWithShape="0">
              <a:prstClr val="black">
                <a:alpha val="20000"/>
              </a:prstClr>
            </a:outerShdw>
          </a:effectLst>
        </p:spPr>
      </p:pic>
      <p:sp>
        <p:nvSpPr>
          <p:cNvPr id="26" name="Rounded Rectangle 25"/>
          <p:cNvSpPr>
            <a:spLocks/>
          </p:cNvSpPr>
          <p:nvPr/>
        </p:nvSpPr>
        <p:spPr>
          <a:xfrm>
            <a:off x="8039064" y="900432"/>
            <a:ext cx="745320" cy="180000"/>
          </a:xfrm>
          <a:prstGeom prst="roundRect">
            <a:avLst/>
          </a:prstGeom>
          <a:solidFill>
            <a:schemeClr val="accent1">
              <a:lumMod val="60000"/>
              <a:lumOff val="40000"/>
              <a:alpha val="44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Picture 6" descr="D:\Profiles\b01119\Local Settings\Temporary Internet Files\Content.IE5\0RIHKTJJ\MC900281718[1].wmf"/>
          <p:cNvPicPr>
            <a:picLocks noChangeAspect="1" noChangeArrowheads="1"/>
          </p:cNvPicPr>
          <p:nvPr/>
        </p:nvPicPr>
        <p:blipFill>
          <a:blip r:embed="rId8" cstate="print"/>
          <a:srcRect/>
          <a:stretch>
            <a:fillRect/>
          </a:stretch>
        </p:blipFill>
        <p:spPr bwMode="auto">
          <a:xfrm>
            <a:off x="8248276" y="3672720"/>
            <a:ext cx="269966" cy="433197"/>
          </a:xfrm>
          <a:prstGeom prst="rect">
            <a:avLst/>
          </a:prstGeom>
          <a:noFill/>
          <a:effectLst>
            <a:outerShdw blurRad="76200" dist="12700" dir="2700000" sy="-23000" kx="-800400" algn="bl" rotWithShape="0">
              <a:prstClr val="black">
                <a:alpha val="20000"/>
              </a:prstClr>
            </a:outerShdw>
          </a:effectLst>
        </p:spPr>
      </p:pic>
      <p:sp>
        <p:nvSpPr>
          <p:cNvPr id="29" name="Rounded Rectangle 28"/>
          <p:cNvSpPr/>
          <p:nvPr/>
        </p:nvSpPr>
        <p:spPr>
          <a:xfrm>
            <a:off x="7326614" y="2664608"/>
            <a:ext cx="1277834" cy="252000"/>
          </a:xfrm>
          <a:prstGeom prst="roundRect">
            <a:avLst/>
          </a:prstGeom>
          <a:gradFill flip="none" rotWithShape="1">
            <a:gsLst>
              <a:gs pos="0">
                <a:srgbClr val="FF0000"/>
              </a:gs>
              <a:gs pos="100000">
                <a:srgbClr val="00B050"/>
              </a:gs>
            </a:gsLst>
            <a:lin ang="108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22"/>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21"/>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20"/>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xEl>
                                              <p:pRg st="4" end="4"/>
                                            </p:txEl>
                                          </p:spTgt>
                                        </p:tgtEl>
                                        <p:attrNameLst>
                                          <p:attrName>style.visibility</p:attrName>
                                        </p:attrNameLst>
                                      </p:cBhvr>
                                      <p:to>
                                        <p:strVal val="visible"/>
                                      </p:to>
                                    </p:set>
                                  </p:childTnLst>
                                </p:cTn>
                              </p:par>
                              <p:par>
                                <p:cTn id="31" presetID="1" presetClass="exit" presetSubtype="0" fill="hold" nodeType="withEffect">
                                  <p:stCondLst>
                                    <p:cond delay="0"/>
                                  </p:stCondLst>
                                  <p:childTnLst>
                                    <p:set>
                                      <p:cBhvr>
                                        <p:cTn id="32" dur="1" fill="hold">
                                          <p:stCondLst>
                                            <p:cond delay="0"/>
                                          </p:stCondLst>
                                        </p:cTn>
                                        <p:tgtEl>
                                          <p:spTgt spid="1027"/>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1029"/>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23"/>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5">
                                            <p:txEl>
                                              <p:pRg st="5" end="5"/>
                                            </p:txEl>
                                          </p:spTgt>
                                        </p:tgtEl>
                                        <p:attrNameLst>
                                          <p:attrName>style.visibility</p:attrName>
                                        </p:attrNameLst>
                                      </p:cBhvr>
                                      <p:to>
                                        <p:strVal val="visible"/>
                                      </p:to>
                                    </p:set>
                                  </p:childTnLst>
                                </p:cTn>
                              </p:par>
                              <p:par>
                                <p:cTn id="45" presetID="1" presetClass="exit" presetSubtype="0" fill="hold" grpId="4" nodeType="withEffect">
                                  <p:stCondLst>
                                    <p:cond delay="0"/>
                                  </p:stCondLst>
                                  <p:childTnLst>
                                    <p:set>
                                      <p:cBhvr>
                                        <p:cTn id="46" dur="1" fill="hold">
                                          <p:stCondLst>
                                            <p:cond delay="0"/>
                                          </p:stCondLst>
                                        </p:cTn>
                                        <p:tgtEl>
                                          <p:spTgt spid="20"/>
                                        </p:tgtEl>
                                        <p:attrNameLst>
                                          <p:attrName>style.visibility</p:attrName>
                                        </p:attrNameLst>
                                      </p:cBhvr>
                                      <p:to>
                                        <p:strVal val="hidden"/>
                                      </p:to>
                                    </p:set>
                                  </p:childTnLst>
                                </p:cTn>
                              </p:par>
                              <p:par>
                                <p:cTn id="47" presetID="1" presetClass="exit" presetSubtype="0" fill="hold" grpId="4" nodeType="withEffect">
                                  <p:stCondLst>
                                    <p:cond delay="0"/>
                                  </p:stCondLst>
                                  <p:childTnLst>
                                    <p:set>
                                      <p:cBhvr>
                                        <p:cTn id="48" dur="1" fill="hold">
                                          <p:stCondLst>
                                            <p:cond delay="0"/>
                                          </p:stCondLst>
                                        </p:cTn>
                                        <p:tgtEl>
                                          <p:spTgt spid="21"/>
                                        </p:tgtEl>
                                        <p:attrNameLst>
                                          <p:attrName>style.visibility</p:attrName>
                                        </p:attrNameLst>
                                      </p:cBhvr>
                                      <p:to>
                                        <p:strVal val="hidden"/>
                                      </p:to>
                                    </p:set>
                                  </p:childTnLst>
                                </p:cTn>
                              </p:par>
                              <p:par>
                                <p:cTn id="49" presetID="1" presetClass="entr" presetSubtype="0" fill="hold" nodeType="withEffect">
                                  <p:stCondLst>
                                    <p:cond delay="0"/>
                                  </p:stCondLst>
                                  <p:childTnLst>
                                    <p:set>
                                      <p:cBhvr>
                                        <p:cTn id="50" dur="1" fill="hold">
                                          <p:stCondLst>
                                            <p:cond delay="0"/>
                                          </p:stCondLst>
                                        </p:cTn>
                                        <p:tgtEl>
                                          <p:spTgt spid="103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8"/>
                                        </p:tgtEl>
                                        <p:attrNameLst>
                                          <p:attrName>style.visibility</p:attrName>
                                        </p:attrNameLst>
                                      </p:cBhvr>
                                      <p:to>
                                        <p:strVal val="visible"/>
                                      </p:to>
                                    </p:set>
                                  </p:childTnLst>
                                </p:cTn>
                              </p:par>
                              <p:par>
                                <p:cTn id="53" presetID="35" presetClass="path" presetSubtype="0" repeatCount="indefinite" accel="50000" decel="50000" autoRev="1" fill="hold" nodeType="withEffect">
                                  <p:stCondLst>
                                    <p:cond delay="0"/>
                                  </p:stCondLst>
                                  <p:endCondLst>
                                    <p:cond evt="onNext" delay="0">
                                      <p:tgtEl>
                                        <p:sldTgt/>
                                      </p:tgtEl>
                                    </p:cond>
                                  </p:endCondLst>
                                  <p:childTnLst>
                                    <p:animMotion origin="layout" path="M -3.61111E-6 -4.19753E-6 L -0.11024 -4.19753E-6 " pathEditMode="relative" rAng="0" ptsTypes="AA">
                                      <p:cBhvr>
                                        <p:cTn id="54" dur="2000" fill="hold"/>
                                        <p:tgtEl>
                                          <p:spTgt spid="1030"/>
                                        </p:tgtEl>
                                        <p:attrNameLst>
                                          <p:attrName>ppt_x</p:attrName>
                                          <p:attrName>ppt_y</p:attrName>
                                        </p:attrNameLst>
                                      </p:cBhvr>
                                      <p:rCtr x="-55" y="0"/>
                                    </p:animMotion>
                                  </p:childTnLst>
                                </p:cTn>
                              </p:par>
                              <p:par>
                                <p:cTn id="55" presetID="35" presetClass="path" presetSubtype="0" repeatCount="indefinite" accel="50000" decel="50000" autoRev="1" fill="hold" nodeType="withEffect">
                                  <p:stCondLst>
                                    <p:cond delay="0"/>
                                  </p:stCondLst>
                                  <p:endCondLst>
                                    <p:cond evt="onNext" delay="0">
                                      <p:tgtEl>
                                        <p:sldTgt/>
                                      </p:tgtEl>
                                    </p:cond>
                                  </p:endCondLst>
                                  <p:childTnLst>
                                    <p:animMotion origin="layout" path="M -3.61111E-6 -4.19753E-6 L -0.11024 -4.19753E-6 " pathEditMode="relative" rAng="0" ptsTypes="AA">
                                      <p:cBhvr>
                                        <p:cTn id="56" dur="2000" fill="hold"/>
                                        <p:tgtEl>
                                          <p:spTgt spid="28"/>
                                        </p:tgtEl>
                                        <p:attrNameLst>
                                          <p:attrName>ppt_x</p:attrName>
                                          <p:attrName>ppt_y</p:attrName>
                                        </p:attrNameLst>
                                      </p:cBhvr>
                                      <p:rCtr x="-55" y="0"/>
                                    </p:animMotion>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5">
                                            <p:txEl>
                                              <p:pRg st="6" end="6"/>
                                            </p:txEl>
                                          </p:spTgt>
                                        </p:tgtEl>
                                        <p:attrNameLst>
                                          <p:attrName>style.visibility</p:attrName>
                                        </p:attrNameLst>
                                      </p:cBhvr>
                                      <p:to>
                                        <p:strVal val="visible"/>
                                      </p:to>
                                    </p:set>
                                  </p:childTnLst>
                                </p:cTn>
                              </p:par>
                              <p:par>
                                <p:cTn id="61" presetID="1" presetClass="exit" presetSubtype="0" fill="hold" nodeType="withEffect">
                                  <p:stCondLst>
                                    <p:cond delay="0"/>
                                  </p:stCondLst>
                                  <p:childTnLst>
                                    <p:set>
                                      <p:cBhvr>
                                        <p:cTn id="62" dur="1" fill="hold">
                                          <p:stCondLst>
                                            <p:cond delay="0"/>
                                          </p:stCondLst>
                                        </p:cTn>
                                        <p:tgtEl>
                                          <p:spTgt spid="1030"/>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28"/>
                                        </p:tgtEl>
                                        <p:attrNameLst>
                                          <p:attrName>style.visibility</p:attrName>
                                        </p:attrNameLst>
                                      </p:cBhvr>
                                      <p:to>
                                        <p:strVal val="hidden"/>
                                      </p:to>
                                    </p:set>
                                  </p:childTnLst>
                                </p:cTn>
                              </p:par>
                              <p:par>
                                <p:cTn id="65" presetID="1" presetClass="entr" presetSubtype="0"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childTnLst>
                                </p:cTn>
                              </p:par>
                              <p:par>
                                <p:cTn id="67" presetID="26" presetClass="emph" presetSubtype="0" repeatCount="indefinite" nodeType="withEffect">
                                  <p:stCondLst>
                                    <p:cond delay="0"/>
                                  </p:stCondLst>
                                  <p:endCondLst>
                                    <p:cond evt="onNext" delay="0">
                                      <p:tgtEl>
                                        <p:sldTgt/>
                                      </p:tgtEl>
                                    </p:cond>
                                  </p:endCondLst>
                                  <p:childTnLst>
                                    <p:animEffect transition="out" filter="fade">
                                      <p:cBhvr>
                                        <p:cTn id="68" dur="2000" tmFilter="0, 0; .2, .5; .8, .5; 1, 0"/>
                                        <p:tgtEl>
                                          <p:spTgt spid="29"/>
                                        </p:tgtEl>
                                      </p:cBhvr>
                                    </p:animEffect>
                                    <p:animScale>
                                      <p:cBhvr>
                                        <p:cTn id="69" dur="1000" autoRev="1" fill="hold"/>
                                        <p:tgtEl>
                                          <p:spTgt spid="29"/>
                                        </p:tgtEl>
                                      </p:cBhvr>
                                      <p:by x="105000" y="105000"/>
                                    </p:animScale>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15">
                                            <p:txEl>
                                              <p:pRg st="7" end="7"/>
                                            </p:txEl>
                                          </p:spTgt>
                                        </p:tgtEl>
                                        <p:attrNameLst>
                                          <p:attrName>style.visibility</p:attrName>
                                        </p:attrNameLst>
                                      </p:cBhvr>
                                      <p:to>
                                        <p:strVal val="visible"/>
                                      </p:to>
                                    </p:set>
                                  </p:childTnLst>
                                </p:cTn>
                              </p:par>
                              <p:par>
                                <p:cTn id="74" presetID="1" presetClass="exit" presetSubtype="0" fill="hold" grpId="1" nodeType="withEffect">
                                  <p:stCondLst>
                                    <p:cond delay="0"/>
                                  </p:stCondLst>
                                  <p:childTnLst>
                                    <p:set>
                                      <p:cBhvr>
                                        <p:cTn id="75" dur="1" fill="hold">
                                          <p:stCondLst>
                                            <p:cond delay="0"/>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0" grpId="4" animBg="1"/>
      <p:bldP spid="21" grpId="0" animBg="1"/>
      <p:bldP spid="21" grpId="1" animBg="1"/>
      <p:bldP spid="21" grpId="4" animBg="1"/>
      <p:bldP spid="22" grpId="0" animBg="1"/>
      <p:bldP spid="22" grpId="1" animBg="1"/>
      <p:bldP spid="23" grpId="0" animBg="1"/>
      <p:bldP spid="23" grpId="1" animBg="1"/>
      <p:bldP spid="29" grpId="0" animBg="1"/>
      <p:bldP spid="29"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a:xfrm>
            <a:off x="6804248" y="2591712"/>
            <a:ext cx="2339752" cy="1828800"/>
          </a:xfrm>
          <a:prstGeom prst="roundRect">
            <a:avLst/>
          </a:prstGeom>
          <a:solidFill>
            <a:srgbClr val="00B050">
              <a:alpha val="10000"/>
            </a:srgbClr>
          </a:solidFill>
          <a:ln>
            <a:solidFill>
              <a:srgbClr val="00B050"/>
            </a:solidFill>
          </a:ln>
          <a:scene3d>
            <a:camera prst="orthographicFront">
              <a:rot lat="0" lon="1728000" rev="0"/>
            </a:camera>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3" descr="D:\ccwork\B01119_view_dev\EMBSW\EMBSW293T\doc\Presentation\Small_Pictures\D4D_RBUTTON_DIS.bmp"/>
          <p:cNvPicPr>
            <a:picLocks noChangeAspect="1" noChangeArrowheads="1"/>
          </p:cNvPicPr>
          <p:nvPr/>
        </p:nvPicPr>
        <p:blipFill>
          <a:blip r:embed="rId3" cstate="print"/>
          <a:stretch>
            <a:fillRect/>
          </a:stretch>
        </p:blipFill>
        <p:spPr bwMode="auto">
          <a:xfrm>
            <a:off x="7241438" y="2951752"/>
            <a:ext cx="1491066" cy="1105054"/>
          </a:xfrm>
          <a:prstGeom prst="rect">
            <a:avLst/>
          </a:prstGeom>
          <a:noFill/>
        </p:spPr>
      </p:pic>
      <p:sp>
        <p:nvSpPr>
          <p:cNvPr id="481282" name="Rectangle 2"/>
          <p:cNvSpPr>
            <a:spLocks noGrp="1" noChangeArrowheads="1"/>
          </p:cNvSpPr>
          <p:nvPr>
            <p:ph type="title"/>
          </p:nvPr>
        </p:nvSpPr>
        <p:spPr/>
        <p:txBody>
          <a:bodyPr/>
          <a:lstStyle/>
          <a:p>
            <a:r>
              <a:rPr lang="en-US" dirty="0" smtClean="0"/>
              <a:t>D4D_MENU </a:t>
            </a:r>
            <a:r>
              <a:rPr lang="en-US" dirty="0"/>
              <a:t>object</a:t>
            </a:r>
          </a:p>
        </p:txBody>
      </p:sp>
      <p:pic>
        <p:nvPicPr>
          <p:cNvPr id="1026" name="Picture 2" descr="D:\ccwork\B01119_view_dev\EMBSW\EMBSW293T\src\D4D\_Official_Demos\EGUI_D4D_Demo\_screen_shots\main_screen.bmp"/>
          <p:cNvPicPr>
            <a:picLocks noChangeAspect="1" noChangeArrowheads="1"/>
          </p:cNvPicPr>
          <p:nvPr/>
        </p:nvPicPr>
        <p:blipFill>
          <a:blip r:embed="rId4" cstate="print"/>
          <a:stretch>
            <a:fillRect/>
          </a:stretch>
        </p:blipFill>
        <p:spPr bwMode="auto">
          <a:xfrm>
            <a:off x="7075661" y="1008652"/>
            <a:ext cx="1733550" cy="1300162"/>
          </a:xfrm>
          <a:prstGeom prst="rect">
            <a:avLst/>
          </a:prstGeom>
          <a:noFill/>
          <a:ln>
            <a:noFill/>
          </a:ln>
          <a:effectLst>
            <a:glow rad="101600">
              <a:schemeClr val="accent4">
                <a:satMod val="175000"/>
                <a:alpha val="40000"/>
              </a:schemeClr>
            </a:glow>
            <a:outerShdw blurRad="76200" dir="18900000" sy="23000" kx="-1200000" algn="bl" rotWithShape="0">
              <a:prstClr val="black">
                <a:alpha val="20000"/>
              </a:prstClr>
            </a:outerShdw>
            <a:softEdge rad="12700"/>
          </a:effectLst>
          <a:scene3d>
            <a:camera prst="orthographicFront">
              <a:rot lat="0" lon="0" rev="0"/>
            </a:camera>
            <a:lightRig rig="balanced" dir="t">
              <a:rot lat="0" lon="0" rev="8700000"/>
            </a:lightRig>
          </a:scene3d>
          <a:sp3d/>
        </p:spPr>
      </p:pic>
      <p:sp>
        <p:nvSpPr>
          <p:cNvPr id="10" name="Notched Right Arrow 9"/>
          <p:cNvSpPr/>
          <p:nvPr/>
        </p:nvSpPr>
        <p:spPr>
          <a:xfrm rot="5400000">
            <a:off x="7813040" y="1654928"/>
            <a:ext cx="171451" cy="1612971"/>
          </a:xfrm>
          <a:prstGeom prst="notchedRightArrow">
            <a:avLst>
              <a:gd name="adj1" fmla="val 50000"/>
              <a:gd name="adj2" fmla="val 46581"/>
            </a:avLst>
          </a:prstGeom>
          <a:solidFill>
            <a:schemeClr val="accent1">
              <a:lumMod val="60000"/>
              <a:lumOff val="40000"/>
              <a:alpha val="26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le 10"/>
          <p:cNvSpPr>
            <a:spLocks/>
          </p:cNvSpPr>
          <p:nvPr/>
        </p:nvSpPr>
        <p:spPr>
          <a:xfrm>
            <a:off x="7308304" y="1295568"/>
            <a:ext cx="1224136" cy="864096"/>
          </a:xfrm>
          <a:prstGeom prst="roundRect">
            <a:avLst/>
          </a:prstGeom>
          <a:solidFill>
            <a:schemeClr val="accent1">
              <a:lumMod val="60000"/>
              <a:lumOff val="40000"/>
              <a:alpha val="44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7" name="Picture 3" descr="D:\ccwork\B01119_view_dev\EMBSW\EMBSW293T\doc\Presentation\Small_Pictures\D4D_RBUTTON.bmp"/>
          <p:cNvPicPr>
            <a:picLocks noChangeAspect="1" noChangeArrowheads="1"/>
          </p:cNvPicPr>
          <p:nvPr/>
        </p:nvPicPr>
        <p:blipFill>
          <a:blip r:embed="rId5" cstate="print"/>
          <a:stretch>
            <a:fillRect/>
          </a:stretch>
        </p:blipFill>
        <p:spPr bwMode="auto">
          <a:xfrm>
            <a:off x="7236296" y="2951752"/>
            <a:ext cx="1491066" cy="1105054"/>
          </a:xfrm>
          <a:prstGeom prst="rect">
            <a:avLst/>
          </a:prstGeom>
          <a:noFill/>
        </p:spPr>
      </p:pic>
      <p:sp>
        <p:nvSpPr>
          <p:cNvPr id="14" name="TextBox 13"/>
          <p:cNvSpPr txBox="1"/>
          <p:nvPr/>
        </p:nvSpPr>
        <p:spPr>
          <a:xfrm>
            <a:off x="228600" y="986686"/>
            <a:ext cx="6719664" cy="715089"/>
          </a:xfrm>
          <a:prstGeom prst="roundRect">
            <a:avLst/>
          </a:prstGeom>
          <a:solidFill>
            <a:schemeClr val="accent1">
              <a:alpha val="3000"/>
            </a:schemeClr>
          </a:solidFill>
          <a:ln cap="rnd">
            <a:solidFill>
              <a:schemeClr val="accent1"/>
            </a:solidFill>
            <a:miter lim="800000"/>
          </a:ln>
          <a:scene3d>
            <a:camera prst="isometricOffAxis2Left">
              <a:rot lat="0" lon="19872080" rev="0"/>
            </a:camera>
            <a:lightRig rig="glow" dir="t"/>
          </a:scene3d>
          <a:sp3d prstMaterial="matte">
            <a:bevelT/>
          </a:sp3d>
        </p:spPr>
        <p:txBody>
          <a:bodyPr wrap="square" rtlCol="0">
            <a:spAutoFit/>
          </a:bodyPr>
          <a:lstStyle/>
          <a:p>
            <a:r>
              <a:rPr lang="en-US" dirty="0" smtClean="0"/>
              <a:t>The D4D_MENU(D4D_RMENU) is intended to be used as standard menu option.</a:t>
            </a:r>
            <a:endParaRPr lang="en-US" dirty="0"/>
          </a:p>
        </p:txBody>
      </p:sp>
      <p:sp>
        <p:nvSpPr>
          <p:cNvPr id="15" name="TextBox 14"/>
          <p:cNvSpPr txBox="1"/>
          <p:nvPr/>
        </p:nvSpPr>
        <p:spPr>
          <a:xfrm>
            <a:off x="251520" y="1799624"/>
            <a:ext cx="6647656" cy="2553891"/>
          </a:xfrm>
          <a:prstGeom prst="roundRect">
            <a:avLst/>
          </a:prstGeom>
          <a:solidFill>
            <a:srgbClr val="FFC000">
              <a:alpha val="3000"/>
            </a:srgbClr>
          </a:solidFill>
          <a:ln cap="rnd">
            <a:solidFill>
              <a:srgbClr val="FFC000"/>
            </a:solidFill>
            <a:miter lim="800000"/>
          </a:ln>
          <a:scene3d>
            <a:camera prst="isometricOffAxis2Left">
              <a:rot lat="0" lon="19872080" rev="0"/>
            </a:camera>
            <a:lightRig rig="glow" dir="t"/>
          </a:scene3d>
          <a:sp3d prstMaterial="matte">
            <a:bevelT/>
          </a:sp3d>
        </p:spPr>
        <p:txBody>
          <a:bodyPr wrap="square" rtlCol="0">
            <a:spAutoFit/>
          </a:bodyPr>
          <a:lstStyle/>
          <a:p>
            <a:r>
              <a:rPr lang="en-US" dirty="0" smtClean="0"/>
              <a:t>Features:</a:t>
            </a:r>
          </a:p>
          <a:p>
            <a:pPr>
              <a:buFont typeface="Arial" pitchFamily="34" charset="0"/>
              <a:buChar char="•"/>
            </a:pPr>
            <a:r>
              <a:rPr lang="en-US" dirty="0" smtClean="0"/>
              <a:t>Variable position, size, text position and corners radius</a:t>
            </a:r>
          </a:p>
          <a:p>
            <a:pPr>
              <a:buFont typeface="Arial" pitchFamily="34" charset="0"/>
              <a:buChar char="•"/>
            </a:pPr>
            <a:r>
              <a:rPr lang="en-US" dirty="0" smtClean="0"/>
              <a:t>Title and items text can be underline and strike through</a:t>
            </a:r>
          </a:p>
          <a:p>
            <a:pPr>
              <a:buFont typeface="Arial" pitchFamily="34" charset="0"/>
              <a:buChar char="•"/>
            </a:pPr>
            <a:r>
              <a:rPr lang="en-US" dirty="0" smtClean="0"/>
              <a:t>Title and items icons</a:t>
            </a:r>
          </a:p>
          <a:p>
            <a:pPr>
              <a:buFont typeface="Arial" pitchFamily="34" charset="0"/>
              <a:buChar char="•"/>
            </a:pPr>
            <a:r>
              <a:rPr lang="en-US" dirty="0" smtClean="0"/>
              <a:t>Side scroll bar capability for lager menu</a:t>
            </a:r>
          </a:p>
          <a:p>
            <a:pPr>
              <a:buFont typeface="Arial" pitchFamily="34" charset="0"/>
              <a:buChar char="•"/>
            </a:pPr>
            <a:r>
              <a:rPr lang="en-US" dirty="0" smtClean="0"/>
              <a:t>Disable/enable capability</a:t>
            </a:r>
          </a:p>
          <a:p>
            <a:pPr>
              <a:buFont typeface="Arial" pitchFamily="34" charset="0"/>
              <a:buChar char="•"/>
            </a:pPr>
            <a:r>
              <a:rPr lang="en-US" dirty="0" smtClean="0"/>
              <a:t>Touch screen support</a:t>
            </a:r>
          </a:p>
          <a:p>
            <a:pPr>
              <a:buFont typeface="Arial" pitchFamily="34" charset="0"/>
              <a:buChar char="•"/>
            </a:pPr>
            <a:r>
              <a:rPr lang="en-US" dirty="0" smtClean="0"/>
              <a:t>OnClick callback function to simplify the user application</a:t>
            </a:r>
            <a:endParaRPr lang="en-US" dirty="0"/>
          </a:p>
        </p:txBody>
      </p:sp>
      <p:sp>
        <p:nvSpPr>
          <p:cNvPr id="20" name="Left-Right Arrow 19"/>
          <p:cNvSpPr/>
          <p:nvPr/>
        </p:nvSpPr>
        <p:spPr>
          <a:xfrm>
            <a:off x="7236296" y="4103880"/>
            <a:ext cx="1447800" cy="114300"/>
          </a:xfrm>
          <a:prstGeom prst="leftRightArrow">
            <a:avLst/>
          </a:prstGeom>
          <a:solidFill>
            <a:srgbClr val="FFC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Left-Right Arrow 20"/>
          <p:cNvSpPr/>
          <p:nvPr/>
        </p:nvSpPr>
        <p:spPr>
          <a:xfrm rot="16200000">
            <a:off x="8352420" y="3419804"/>
            <a:ext cx="1080120" cy="144016"/>
          </a:xfrm>
          <a:prstGeom prst="leftRightArrow">
            <a:avLst/>
          </a:prstGeom>
          <a:solidFill>
            <a:srgbClr val="FFC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Arrow 21"/>
          <p:cNvSpPr/>
          <p:nvPr/>
        </p:nvSpPr>
        <p:spPr>
          <a:xfrm rot="2780597">
            <a:off x="6974111" y="2738412"/>
            <a:ext cx="290226" cy="195671"/>
          </a:xfrm>
          <a:prstGeom prst="rightArrow">
            <a:avLst>
              <a:gd name="adj1" fmla="val 36344"/>
              <a:gd name="adj2" fmla="val 50000"/>
            </a:avLst>
          </a:prstGeom>
          <a:solidFill>
            <a:srgbClr val="FFC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ight Arrow 22"/>
          <p:cNvSpPr/>
          <p:nvPr/>
        </p:nvSpPr>
        <p:spPr>
          <a:xfrm rot="4187531">
            <a:off x="7616021" y="2782125"/>
            <a:ext cx="249559" cy="216024"/>
          </a:xfrm>
          <a:prstGeom prst="rightArrow">
            <a:avLst>
              <a:gd name="adj1" fmla="val 36344"/>
              <a:gd name="adj2" fmla="val 50000"/>
            </a:avLst>
          </a:prstGeom>
          <a:solidFill>
            <a:srgbClr val="FFC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30" name="Picture 6" descr="D:\Profiles\b01119\Local Settings\Temporary Internet Files\Content.IE5\0RIHKTJJ\MC900281718[1].wmf"/>
          <p:cNvPicPr>
            <a:picLocks noChangeAspect="1" noChangeArrowheads="1"/>
          </p:cNvPicPr>
          <p:nvPr/>
        </p:nvPicPr>
        <p:blipFill>
          <a:blip r:embed="rId6" cstate="print"/>
          <a:srcRect/>
          <a:stretch>
            <a:fillRect/>
          </a:stretch>
        </p:blipFill>
        <p:spPr bwMode="auto">
          <a:xfrm>
            <a:off x="7524328" y="3383800"/>
            <a:ext cx="273834" cy="433197"/>
          </a:xfrm>
          <a:prstGeom prst="rect">
            <a:avLst/>
          </a:prstGeom>
          <a:noFill/>
        </p:spPr>
      </p:pic>
      <p:sp>
        <p:nvSpPr>
          <p:cNvPr id="24" name="Right Arrow 23"/>
          <p:cNvSpPr/>
          <p:nvPr/>
        </p:nvSpPr>
        <p:spPr>
          <a:xfrm rot="18773348">
            <a:off x="8299777" y="3880358"/>
            <a:ext cx="435658" cy="144511"/>
          </a:xfrm>
          <a:prstGeom prst="rightArrow">
            <a:avLst>
              <a:gd name="adj1" fmla="val 36344"/>
              <a:gd name="adj2" fmla="val 50000"/>
            </a:avLst>
          </a:prstGeom>
          <a:solidFill>
            <a:srgbClr val="FFC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Picture 6" descr="D:\Profiles\b01119\Local Settings\Temporary Internet Files\Content.IE5\0RIHKTJJ\MC900281718[1].wmf"/>
          <p:cNvPicPr>
            <a:picLocks noChangeAspect="1" noChangeArrowheads="1"/>
          </p:cNvPicPr>
          <p:nvPr/>
        </p:nvPicPr>
        <p:blipFill>
          <a:blip r:embed="rId6" cstate="print"/>
          <a:srcRect/>
          <a:stretch>
            <a:fillRect/>
          </a:stretch>
        </p:blipFill>
        <p:spPr bwMode="auto">
          <a:xfrm>
            <a:off x="8460432" y="3167776"/>
            <a:ext cx="273834" cy="433197"/>
          </a:xfrm>
          <a:prstGeom prst="rect">
            <a:avLst/>
          </a:prstGeom>
          <a:noFill/>
        </p:spPr>
      </p:pic>
      <p:grpSp>
        <p:nvGrpSpPr>
          <p:cNvPr id="33" name="Group 32"/>
          <p:cNvGrpSpPr/>
          <p:nvPr/>
        </p:nvGrpSpPr>
        <p:grpSpPr>
          <a:xfrm>
            <a:off x="7092280" y="2980295"/>
            <a:ext cx="216024" cy="835553"/>
            <a:chOff x="7092280" y="2600293"/>
            <a:chExt cx="216024" cy="835553"/>
          </a:xfrm>
        </p:grpSpPr>
        <p:sp>
          <p:nvSpPr>
            <p:cNvPr id="28" name="Right Arrow 27"/>
            <p:cNvSpPr/>
            <p:nvPr/>
          </p:nvSpPr>
          <p:spPr>
            <a:xfrm flipV="1">
              <a:off x="7092280" y="2600293"/>
              <a:ext cx="205544" cy="115473"/>
            </a:xfrm>
            <a:prstGeom prst="rightArrow">
              <a:avLst>
                <a:gd name="adj1" fmla="val 36344"/>
                <a:gd name="adj2" fmla="val 50000"/>
              </a:avLst>
            </a:prstGeom>
            <a:solidFill>
              <a:srgbClr val="FFC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ight Arrow 28"/>
            <p:cNvSpPr/>
            <p:nvPr/>
          </p:nvSpPr>
          <p:spPr>
            <a:xfrm flipV="1">
              <a:off x="7092280" y="2787774"/>
              <a:ext cx="205544" cy="115473"/>
            </a:xfrm>
            <a:prstGeom prst="rightArrow">
              <a:avLst>
                <a:gd name="adj1" fmla="val 36344"/>
                <a:gd name="adj2" fmla="val 50000"/>
              </a:avLst>
            </a:prstGeom>
            <a:solidFill>
              <a:srgbClr val="FFC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ight Arrow 29"/>
            <p:cNvSpPr/>
            <p:nvPr/>
          </p:nvSpPr>
          <p:spPr>
            <a:xfrm flipV="1">
              <a:off x="7092280" y="2960333"/>
              <a:ext cx="205544" cy="115473"/>
            </a:xfrm>
            <a:prstGeom prst="rightArrow">
              <a:avLst>
                <a:gd name="adj1" fmla="val 36344"/>
                <a:gd name="adj2" fmla="val 50000"/>
              </a:avLst>
            </a:prstGeom>
            <a:solidFill>
              <a:srgbClr val="FFC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ight Arrow 30"/>
            <p:cNvSpPr/>
            <p:nvPr/>
          </p:nvSpPr>
          <p:spPr>
            <a:xfrm flipV="1">
              <a:off x="7102760" y="3147814"/>
              <a:ext cx="205544" cy="115473"/>
            </a:xfrm>
            <a:prstGeom prst="rightArrow">
              <a:avLst>
                <a:gd name="adj1" fmla="val 36344"/>
                <a:gd name="adj2" fmla="val 50000"/>
              </a:avLst>
            </a:prstGeom>
            <a:solidFill>
              <a:srgbClr val="FFC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ight Arrow 31"/>
            <p:cNvSpPr/>
            <p:nvPr/>
          </p:nvSpPr>
          <p:spPr>
            <a:xfrm flipV="1">
              <a:off x="7092280" y="3320373"/>
              <a:ext cx="205544" cy="115473"/>
            </a:xfrm>
            <a:prstGeom prst="rightArrow">
              <a:avLst>
                <a:gd name="adj1" fmla="val 36344"/>
                <a:gd name="adj2" fmla="val 50000"/>
              </a:avLst>
            </a:prstGeom>
            <a:solidFill>
              <a:srgbClr val="FFC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22"/>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21"/>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20"/>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
                                            <p:txEl>
                                              <p:pRg st="3" end="3"/>
                                            </p:txEl>
                                          </p:spTgt>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23"/>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5">
                                            <p:txEl>
                                              <p:pRg st="4" end="4"/>
                                            </p:txEl>
                                          </p:spTgt>
                                        </p:tgtEl>
                                        <p:attrNameLst>
                                          <p:attrName>style.visibility</p:attrName>
                                        </p:attrNameLst>
                                      </p:cBhvr>
                                      <p:to>
                                        <p:strVal val="visible"/>
                                      </p:to>
                                    </p:set>
                                  </p:childTnLst>
                                </p:cTn>
                              </p:par>
                              <p:par>
                                <p:cTn id="37" presetID="1" presetClass="exit" presetSubtype="0" fill="hold" nodeType="withEffect">
                                  <p:stCondLst>
                                    <p:cond delay="0"/>
                                  </p:stCondLst>
                                  <p:childTnLst>
                                    <p:set>
                                      <p:cBhvr>
                                        <p:cTn id="38" dur="1" fill="hold">
                                          <p:stCondLst>
                                            <p:cond delay="0"/>
                                          </p:stCondLst>
                                        </p:cTn>
                                        <p:tgtEl>
                                          <p:spTgt spid="33"/>
                                        </p:tgtEl>
                                        <p:attrNameLst>
                                          <p:attrName>style.visibility</p:attrName>
                                        </p:attrNameLst>
                                      </p:cBhvr>
                                      <p:to>
                                        <p:strVal val="hidden"/>
                                      </p:to>
                                    </p:set>
                                  </p:childTnLst>
                                </p:cTn>
                              </p:par>
                              <p:par>
                                <p:cTn id="39" presetID="1"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5">
                                            <p:txEl>
                                              <p:pRg st="5" end="5"/>
                                            </p:txEl>
                                          </p:spTgt>
                                        </p:tgtEl>
                                        <p:attrNameLst>
                                          <p:attrName>style.visibility</p:attrName>
                                        </p:attrNameLst>
                                      </p:cBhvr>
                                      <p:to>
                                        <p:strVal val="visible"/>
                                      </p:to>
                                    </p:set>
                                  </p:childTnLst>
                                </p:cTn>
                              </p:par>
                              <p:par>
                                <p:cTn id="45" presetID="1" presetClass="exit" presetSubtype="0" fill="hold" grpId="1" nodeType="withEffect">
                                  <p:stCondLst>
                                    <p:cond delay="0"/>
                                  </p:stCondLst>
                                  <p:childTnLst>
                                    <p:set>
                                      <p:cBhvr>
                                        <p:cTn id="46" dur="1" fill="hold">
                                          <p:stCondLst>
                                            <p:cond delay="0"/>
                                          </p:stCondLst>
                                        </p:cTn>
                                        <p:tgtEl>
                                          <p:spTgt spid="24"/>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1027"/>
                                        </p:tgtEl>
                                        <p:attrNameLst>
                                          <p:attrName>style.visibility</p:attrName>
                                        </p:attrNameLst>
                                      </p:cBhvr>
                                      <p:to>
                                        <p:strVal val="hidden"/>
                                      </p:to>
                                    </p:set>
                                  </p:childTnLst>
                                </p:cTn>
                              </p:par>
                              <p:par>
                                <p:cTn id="49" presetID="1" presetClass="entr" presetSubtype="0" fill="hold" nodeType="withEffect">
                                  <p:stCondLst>
                                    <p:cond delay="0"/>
                                  </p:stCondLst>
                                  <p:childTnLst>
                                    <p:set>
                                      <p:cBhvr>
                                        <p:cTn id="50" dur="1" fill="hold">
                                          <p:stCondLst>
                                            <p:cond delay="0"/>
                                          </p:stCondLst>
                                        </p:cTn>
                                        <p:tgtEl>
                                          <p:spTgt spid="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5">
                                            <p:txEl>
                                              <p:pRg st="6" end="6"/>
                                            </p:txEl>
                                          </p:spTgt>
                                        </p:tgtEl>
                                        <p:attrNameLst>
                                          <p:attrName>style.visibility</p:attrName>
                                        </p:attrNameLst>
                                      </p:cBhvr>
                                      <p:to>
                                        <p:strVal val="visible"/>
                                      </p:to>
                                    </p:set>
                                  </p:childTnLst>
                                </p:cTn>
                              </p:par>
                              <p:par>
                                <p:cTn id="55" presetID="1" presetClass="exit" presetSubtype="0" fill="hold" grpId="4" nodeType="withEffect">
                                  <p:stCondLst>
                                    <p:cond delay="0"/>
                                  </p:stCondLst>
                                  <p:childTnLst>
                                    <p:set>
                                      <p:cBhvr>
                                        <p:cTn id="56" dur="1" fill="hold">
                                          <p:stCondLst>
                                            <p:cond delay="0"/>
                                          </p:stCondLst>
                                        </p:cTn>
                                        <p:tgtEl>
                                          <p:spTgt spid="20"/>
                                        </p:tgtEl>
                                        <p:attrNameLst>
                                          <p:attrName>style.visibility</p:attrName>
                                        </p:attrNameLst>
                                      </p:cBhvr>
                                      <p:to>
                                        <p:strVal val="hidden"/>
                                      </p:to>
                                    </p:set>
                                  </p:childTnLst>
                                </p:cTn>
                              </p:par>
                              <p:par>
                                <p:cTn id="57" presetID="1" presetClass="exit" presetSubtype="0" fill="hold" grpId="4" nodeType="withEffect">
                                  <p:stCondLst>
                                    <p:cond delay="0"/>
                                  </p:stCondLst>
                                  <p:childTnLst>
                                    <p:set>
                                      <p:cBhvr>
                                        <p:cTn id="58" dur="1" fill="hold">
                                          <p:stCondLst>
                                            <p:cond delay="0"/>
                                          </p:stCondLst>
                                        </p:cTn>
                                        <p:tgtEl>
                                          <p:spTgt spid="21"/>
                                        </p:tgtEl>
                                        <p:attrNameLst>
                                          <p:attrName>style.visibility</p:attrName>
                                        </p:attrNameLst>
                                      </p:cBhvr>
                                      <p:to>
                                        <p:strVal val="hidden"/>
                                      </p:to>
                                    </p:set>
                                  </p:childTnLst>
                                </p:cTn>
                              </p:par>
                              <p:par>
                                <p:cTn id="59" presetID="1" presetClass="entr" presetSubtype="0" fill="hold" nodeType="withEffect">
                                  <p:stCondLst>
                                    <p:cond delay="0"/>
                                  </p:stCondLst>
                                  <p:childTnLst>
                                    <p:set>
                                      <p:cBhvr>
                                        <p:cTn id="60" dur="1" fill="hold">
                                          <p:stCondLst>
                                            <p:cond delay="0"/>
                                          </p:stCondLst>
                                        </p:cTn>
                                        <p:tgtEl>
                                          <p:spTgt spid="1030"/>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6"/>
                                        </p:tgtEl>
                                        <p:attrNameLst>
                                          <p:attrName>style.visibility</p:attrName>
                                        </p:attrNameLst>
                                      </p:cBhvr>
                                      <p:to>
                                        <p:strVal val="visible"/>
                                      </p:to>
                                    </p:set>
                                  </p:childTnLst>
                                </p:cTn>
                              </p:par>
                              <p:par>
                                <p:cTn id="63" presetID="64" presetClass="path" presetSubtype="0" repeatCount="indefinite" accel="50000" decel="50000" autoRev="1" fill="hold" nodeType="withEffect">
                                  <p:stCondLst>
                                    <p:cond delay="0"/>
                                  </p:stCondLst>
                                  <p:endCondLst>
                                    <p:cond evt="onNext" delay="0">
                                      <p:tgtEl>
                                        <p:sldTgt/>
                                      </p:tgtEl>
                                    </p:cond>
                                  </p:endCondLst>
                                  <p:childTnLst>
                                    <p:animMotion origin="layout" path="M -2.22222E-6 0.15031 L -2.22222E-6 2.96296E-6 " pathEditMode="relative" rAng="0" ptsTypes="AA">
                                      <p:cBhvr>
                                        <p:cTn id="64" dur="2000" fill="hold"/>
                                        <p:tgtEl>
                                          <p:spTgt spid="26"/>
                                        </p:tgtEl>
                                        <p:attrNameLst>
                                          <p:attrName>ppt_x</p:attrName>
                                          <p:attrName>ppt_y</p:attrName>
                                        </p:attrNameLst>
                                      </p:cBhvr>
                                      <p:rCtr x="0" y="-75"/>
                                    </p:animMotion>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15">
                                            <p:txEl>
                                              <p:pRg st="7" end="7"/>
                                            </p:txEl>
                                          </p:spTgt>
                                        </p:tgtEl>
                                        <p:attrNameLst>
                                          <p:attrName>style.visibility</p:attrName>
                                        </p:attrNameLst>
                                      </p:cBhvr>
                                      <p:to>
                                        <p:strVal val="visible"/>
                                      </p:to>
                                    </p:set>
                                  </p:childTnLst>
                                </p:cTn>
                              </p:par>
                              <p:par>
                                <p:cTn id="69" presetID="1" presetClass="exit" presetSubtype="0" fill="hold" nodeType="withEffect">
                                  <p:stCondLst>
                                    <p:cond delay="0"/>
                                  </p:stCondLst>
                                  <p:childTnLst>
                                    <p:set>
                                      <p:cBhvr>
                                        <p:cTn id="70" dur="1" fill="hold">
                                          <p:stCondLst>
                                            <p:cond delay="0"/>
                                          </p:stCondLst>
                                        </p:cTn>
                                        <p:tgtEl>
                                          <p:spTgt spid="1030"/>
                                        </p:tgtEl>
                                        <p:attrNameLst>
                                          <p:attrName>style.visibility</p:attrName>
                                        </p:attrNameLst>
                                      </p:cBhvr>
                                      <p:to>
                                        <p:strVal val="hidden"/>
                                      </p:to>
                                    </p:set>
                                  </p:childTnLst>
                                </p:cTn>
                              </p:par>
                              <p:par>
                                <p:cTn id="71" presetID="1" presetClass="exit" presetSubtype="0" fill="hold" nodeType="withEffect">
                                  <p:stCondLst>
                                    <p:cond delay="0"/>
                                  </p:stCondLst>
                                  <p:childTnLst>
                                    <p:set>
                                      <p:cBhvr>
                                        <p:cTn id="72" dur="1" fill="hold">
                                          <p:stCondLst>
                                            <p:cond delay="0"/>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0" grpId="4" animBg="1"/>
      <p:bldP spid="21" grpId="0" animBg="1"/>
      <p:bldP spid="21" grpId="1" animBg="1"/>
      <p:bldP spid="21" grpId="4" animBg="1"/>
      <p:bldP spid="22" grpId="0" animBg="1"/>
      <p:bldP spid="22" grpId="1" animBg="1"/>
      <p:bldP spid="23" grpId="0" animBg="1"/>
      <p:bldP spid="23" grpId="1" animBg="1"/>
      <p:bldP spid="24" grpId="0" animBg="1"/>
      <p:bldP spid="24"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6804248" y="2615158"/>
            <a:ext cx="2339752" cy="1828800"/>
          </a:xfrm>
          <a:prstGeom prst="roundRect">
            <a:avLst/>
          </a:prstGeom>
          <a:solidFill>
            <a:srgbClr val="00B050">
              <a:alpha val="10000"/>
            </a:srgbClr>
          </a:solidFill>
          <a:ln>
            <a:solidFill>
              <a:srgbClr val="00B050"/>
            </a:solidFill>
          </a:ln>
          <a:scene3d>
            <a:camera prst="orthographicFront">
              <a:rot lat="0" lon="1728000" rev="0"/>
            </a:camera>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1282" name="Rectangle 2"/>
          <p:cNvSpPr>
            <a:spLocks noGrp="1" noChangeArrowheads="1"/>
          </p:cNvSpPr>
          <p:nvPr>
            <p:ph type="title"/>
          </p:nvPr>
        </p:nvSpPr>
        <p:spPr/>
        <p:txBody>
          <a:bodyPr/>
          <a:lstStyle/>
          <a:p>
            <a:r>
              <a:rPr lang="en-US" dirty="0" smtClean="0"/>
              <a:t>D4D_LABEL </a:t>
            </a:r>
            <a:r>
              <a:rPr lang="en-US" dirty="0"/>
              <a:t>object</a:t>
            </a:r>
          </a:p>
        </p:txBody>
      </p:sp>
      <p:pic>
        <p:nvPicPr>
          <p:cNvPr id="1026" name="Picture 2" descr="D:\ccwork\B01119_view_dev\EMBSW\EMBSW293T\src\D4D\_Official_Demos\EGUI_D4D_Demo\_screen_shots\main_screen.bmp"/>
          <p:cNvPicPr>
            <a:picLocks noChangeAspect="1" noChangeArrowheads="1"/>
          </p:cNvPicPr>
          <p:nvPr/>
        </p:nvPicPr>
        <p:blipFill>
          <a:blip r:embed="rId3" cstate="print"/>
          <a:srcRect/>
          <a:stretch>
            <a:fillRect/>
          </a:stretch>
        </p:blipFill>
        <p:spPr bwMode="auto">
          <a:xfrm>
            <a:off x="7020272" y="1032098"/>
            <a:ext cx="1844328" cy="1300163"/>
          </a:xfrm>
          <a:prstGeom prst="rect">
            <a:avLst/>
          </a:prstGeom>
          <a:noFill/>
          <a:ln>
            <a:noFill/>
          </a:ln>
          <a:effectLst>
            <a:glow rad="101600">
              <a:schemeClr val="accent4">
                <a:satMod val="175000"/>
                <a:alpha val="40000"/>
              </a:schemeClr>
            </a:glow>
            <a:outerShdw blurRad="76200" dir="18900000" sy="23000" kx="-1200000" algn="bl" rotWithShape="0">
              <a:prstClr val="black">
                <a:alpha val="20000"/>
              </a:prstClr>
            </a:outerShdw>
            <a:softEdge rad="12700"/>
          </a:effectLst>
          <a:scene3d>
            <a:camera prst="orthographicFront">
              <a:rot lat="0" lon="0" rev="0"/>
            </a:camera>
            <a:lightRig rig="balanced" dir="t">
              <a:rot lat="0" lon="0" rev="8700000"/>
            </a:lightRig>
          </a:scene3d>
          <a:sp3d/>
        </p:spPr>
      </p:pic>
      <p:sp>
        <p:nvSpPr>
          <p:cNvPr id="10" name="Notched Right Arrow 9"/>
          <p:cNvSpPr/>
          <p:nvPr/>
        </p:nvSpPr>
        <p:spPr>
          <a:xfrm rot="5400000">
            <a:off x="7813040" y="1678374"/>
            <a:ext cx="171451" cy="1612971"/>
          </a:xfrm>
          <a:prstGeom prst="notchedRightArrow">
            <a:avLst>
              <a:gd name="adj1" fmla="val 50000"/>
              <a:gd name="adj2" fmla="val 46581"/>
            </a:avLst>
          </a:prstGeom>
          <a:solidFill>
            <a:schemeClr val="accent1">
              <a:lumMod val="60000"/>
              <a:lumOff val="40000"/>
              <a:alpha val="26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7" name="Picture 3" descr="D:\ccwork\B01119_view_dev\EMBSW\EMBSW293T\doc\Presentation\Small_Pictures\D4D_RBUTTON.bmp"/>
          <p:cNvPicPr>
            <a:picLocks noChangeAspect="1" noChangeArrowheads="1"/>
          </p:cNvPicPr>
          <p:nvPr/>
        </p:nvPicPr>
        <p:blipFill>
          <a:blip r:embed="rId4" cstate="print"/>
          <a:stretch>
            <a:fillRect/>
          </a:stretch>
        </p:blipFill>
        <p:spPr bwMode="auto">
          <a:xfrm>
            <a:off x="7380312" y="2831182"/>
            <a:ext cx="1326065" cy="342948"/>
          </a:xfrm>
          <a:prstGeom prst="rect">
            <a:avLst/>
          </a:prstGeom>
          <a:noFill/>
        </p:spPr>
      </p:pic>
      <p:sp>
        <p:nvSpPr>
          <p:cNvPr id="14" name="TextBox 13"/>
          <p:cNvSpPr txBox="1"/>
          <p:nvPr/>
        </p:nvSpPr>
        <p:spPr>
          <a:xfrm>
            <a:off x="228600" y="1010132"/>
            <a:ext cx="6719664" cy="715089"/>
          </a:xfrm>
          <a:prstGeom prst="roundRect">
            <a:avLst/>
          </a:prstGeom>
          <a:solidFill>
            <a:schemeClr val="accent1">
              <a:alpha val="3000"/>
            </a:schemeClr>
          </a:solidFill>
          <a:ln cap="rnd">
            <a:solidFill>
              <a:schemeClr val="accent1"/>
            </a:solidFill>
            <a:miter lim="800000"/>
          </a:ln>
          <a:scene3d>
            <a:camera prst="isometricOffAxis2Left">
              <a:rot lat="0" lon="19872080" rev="0"/>
            </a:camera>
            <a:lightRig rig="glow" dir="t"/>
          </a:scene3d>
          <a:sp3d prstMaterial="matte">
            <a:bevelT/>
          </a:sp3d>
        </p:spPr>
        <p:txBody>
          <a:bodyPr wrap="square" rtlCol="0">
            <a:spAutoFit/>
          </a:bodyPr>
          <a:lstStyle/>
          <a:p>
            <a:r>
              <a:rPr lang="en-US" dirty="0" smtClean="0"/>
              <a:t>The D4D_LABEL(D4D_RLABEL) is intended to be used to show simple text on screen.</a:t>
            </a:r>
            <a:endParaRPr lang="en-US" dirty="0"/>
          </a:p>
        </p:txBody>
      </p:sp>
      <p:sp>
        <p:nvSpPr>
          <p:cNvPr id="15" name="TextBox 14"/>
          <p:cNvSpPr txBox="1"/>
          <p:nvPr/>
        </p:nvSpPr>
        <p:spPr>
          <a:xfrm>
            <a:off x="228600" y="1751062"/>
            <a:ext cx="6647656" cy="2145268"/>
          </a:xfrm>
          <a:prstGeom prst="roundRect">
            <a:avLst/>
          </a:prstGeom>
          <a:solidFill>
            <a:srgbClr val="FFC000">
              <a:alpha val="3000"/>
            </a:srgbClr>
          </a:solidFill>
          <a:ln cap="rnd">
            <a:solidFill>
              <a:srgbClr val="FFC000"/>
            </a:solidFill>
            <a:miter lim="800000"/>
          </a:ln>
          <a:scene3d>
            <a:camera prst="isometricOffAxis2Left">
              <a:rot lat="0" lon="19872080" rev="0"/>
            </a:camera>
            <a:lightRig rig="glow" dir="t"/>
          </a:scene3d>
          <a:sp3d prstMaterial="matte">
            <a:bevelT/>
          </a:sp3d>
        </p:spPr>
        <p:txBody>
          <a:bodyPr wrap="square" rtlCol="0">
            <a:spAutoFit/>
          </a:bodyPr>
          <a:lstStyle/>
          <a:p>
            <a:r>
              <a:rPr lang="en-US" sz="2000" dirty="0" smtClean="0"/>
              <a:t>Features:</a:t>
            </a:r>
          </a:p>
          <a:p>
            <a:pPr>
              <a:buFont typeface="Arial" pitchFamily="34" charset="0"/>
              <a:buChar char="•"/>
            </a:pPr>
            <a:r>
              <a:rPr lang="en-US" sz="2000" dirty="0" smtClean="0"/>
              <a:t>Variable position, size and corners radius </a:t>
            </a:r>
          </a:p>
          <a:p>
            <a:pPr>
              <a:buFont typeface="Arial" pitchFamily="34" charset="0"/>
              <a:buChar char="•"/>
            </a:pPr>
            <a:r>
              <a:rPr lang="en-US" sz="2000" dirty="0" smtClean="0"/>
              <a:t>Text can be runtime changed</a:t>
            </a:r>
          </a:p>
          <a:p>
            <a:pPr>
              <a:buFont typeface="Arial" pitchFamily="34" charset="0"/>
              <a:buChar char="•"/>
            </a:pPr>
            <a:r>
              <a:rPr lang="en-US" sz="2000" dirty="0" smtClean="0"/>
              <a:t>Disable/enable capability</a:t>
            </a:r>
          </a:p>
          <a:p>
            <a:pPr>
              <a:buFont typeface="Arial" pitchFamily="34" charset="0"/>
              <a:buChar char="•"/>
            </a:pPr>
            <a:r>
              <a:rPr lang="en-US" sz="2000" dirty="0" smtClean="0"/>
              <a:t>Text align—Left, center, top, bottom, and right</a:t>
            </a:r>
          </a:p>
          <a:p>
            <a:pPr>
              <a:buFont typeface="Arial" pitchFamily="34" charset="0"/>
              <a:buChar char="•"/>
            </a:pPr>
            <a:r>
              <a:rPr lang="en-US" sz="2000" dirty="0" smtClean="0"/>
              <a:t>Underline, strike through and transparent text option</a:t>
            </a:r>
          </a:p>
        </p:txBody>
      </p:sp>
      <p:sp>
        <p:nvSpPr>
          <p:cNvPr id="20" name="Left-Right Arrow 19"/>
          <p:cNvSpPr/>
          <p:nvPr/>
        </p:nvSpPr>
        <p:spPr>
          <a:xfrm>
            <a:off x="7380312" y="3263230"/>
            <a:ext cx="1368152" cy="144016"/>
          </a:xfrm>
          <a:prstGeom prst="leftRightArrow">
            <a:avLst/>
          </a:prstGeom>
          <a:solidFill>
            <a:srgbClr val="FFC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Left-Right Arrow 20"/>
          <p:cNvSpPr/>
          <p:nvPr/>
        </p:nvSpPr>
        <p:spPr>
          <a:xfrm rot="16200000">
            <a:off x="8712460" y="2939194"/>
            <a:ext cx="360040" cy="144016"/>
          </a:xfrm>
          <a:prstGeom prst="leftRightArrow">
            <a:avLst/>
          </a:prstGeom>
          <a:solidFill>
            <a:srgbClr val="FFC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3" descr="D:\ccwork\B01119_view_dev\EMBSW\EMBSW293T\doc\Presentation\Small_Pictures\D4D_RBUTTON_DIS.bmp"/>
          <p:cNvPicPr>
            <a:picLocks noChangeAspect="1" noChangeArrowheads="1"/>
          </p:cNvPicPr>
          <p:nvPr/>
        </p:nvPicPr>
        <p:blipFill>
          <a:blip r:embed="rId5" cstate="print"/>
          <a:stretch>
            <a:fillRect/>
          </a:stretch>
        </p:blipFill>
        <p:spPr bwMode="auto">
          <a:xfrm>
            <a:off x="7380312" y="2831182"/>
            <a:ext cx="1326065" cy="342948"/>
          </a:xfrm>
          <a:prstGeom prst="rect">
            <a:avLst/>
          </a:prstGeom>
          <a:noFill/>
        </p:spPr>
      </p:pic>
      <p:sp>
        <p:nvSpPr>
          <p:cNvPr id="22" name="Right Arrow 21"/>
          <p:cNvSpPr/>
          <p:nvPr/>
        </p:nvSpPr>
        <p:spPr>
          <a:xfrm rot="2780597">
            <a:off x="7200978" y="2678999"/>
            <a:ext cx="248941" cy="190283"/>
          </a:xfrm>
          <a:prstGeom prst="rightArrow">
            <a:avLst>
              <a:gd name="adj1" fmla="val 36344"/>
              <a:gd name="adj2" fmla="val 50000"/>
            </a:avLst>
          </a:prstGeom>
          <a:solidFill>
            <a:srgbClr val="FFC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Quad Arrow 15"/>
          <p:cNvSpPr/>
          <p:nvPr/>
        </p:nvSpPr>
        <p:spPr>
          <a:xfrm>
            <a:off x="7380312" y="2831182"/>
            <a:ext cx="1296144" cy="360040"/>
          </a:xfrm>
          <a:prstGeom prst="quadArrow">
            <a:avLst/>
          </a:prstGeom>
          <a:solidFill>
            <a:srgbClr val="FFC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p:cNvGrpSpPr/>
          <p:nvPr/>
        </p:nvGrpSpPr>
        <p:grpSpPr>
          <a:xfrm>
            <a:off x="7380312" y="3047206"/>
            <a:ext cx="1332296" cy="92242"/>
            <a:chOff x="7380312" y="2643758"/>
            <a:chExt cx="1332296" cy="92242"/>
          </a:xfrm>
        </p:grpSpPr>
        <p:cxnSp>
          <p:nvCxnSpPr>
            <p:cNvPr id="19" name="Straight Connector 18"/>
            <p:cNvCxnSpPr/>
            <p:nvPr/>
          </p:nvCxnSpPr>
          <p:spPr>
            <a:xfrm>
              <a:off x="7380312" y="2736000"/>
              <a:ext cx="133200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380608" y="2643758"/>
              <a:ext cx="133200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380312" y="2664000"/>
              <a:ext cx="133200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23" name="Rounded Rectangle 22"/>
          <p:cNvSpPr>
            <a:spLocks/>
          </p:cNvSpPr>
          <p:nvPr/>
        </p:nvSpPr>
        <p:spPr>
          <a:xfrm>
            <a:off x="8172400" y="1030982"/>
            <a:ext cx="432048" cy="144016"/>
          </a:xfrm>
          <a:prstGeom prst="roundRect">
            <a:avLst/>
          </a:prstGeom>
          <a:solidFill>
            <a:schemeClr val="accent1">
              <a:lumMod val="60000"/>
              <a:lumOff val="40000"/>
              <a:alpha val="44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ounded Rectangle 26"/>
          <p:cNvSpPr>
            <a:spLocks/>
          </p:cNvSpPr>
          <p:nvPr/>
        </p:nvSpPr>
        <p:spPr>
          <a:xfrm>
            <a:off x="8172400" y="1319014"/>
            <a:ext cx="432048" cy="144016"/>
          </a:xfrm>
          <a:prstGeom prst="roundRect">
            <a:avLst/>
          </a:prstGeom>
          <a:solidFill>
            <a:schemeClr val="accent1">
              <a:lumMod val="60000"/>
              <a:lumOff val="40000"/>
              <a:alpha val="44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ounded Rectangle 27"/>
          <p:cNvSpPr>
            <a:spLocks/>
          </p:cNvSpPr>
          <p:nvPr/>
        </p:nvSpPr>
        <p:spPr>
          <a:xfrm>
            <a:off x="7092280" y="1030982"/>
            <a:ext cx="720080" cy="288032"/>
          </a:xfrm>
          <a:prstGeom prst="roundRect">
            <a:avLst/>
          </a:prstGeom>
          <a:solidFill>
            <a:schemeClr val="accent1">
              <a:lumMod val="60000"/>
              <a:lumOff val="40000"/>
              <a:alpha val="44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1" name="Picture 3" descr="D:\ccwork\B01119_view_dev\EMBSW\EMBSW293T\doc\Presentation\Small_Pictures\D4D_RLABEL_DIS.png"/>
          <p:cNvPicPr>
            <a:picLocks noChangeAspect="1" noChangeArrowheads="1"/>
          </p:cNvPicPr>
          <p:nvPr/>
        </p:nvPicPr>
        <p:blipFill>
          <a:blip r:embed="rId6" cstate="print"/>
          <a:srcRect/>
          <a:stretch>
            <a:fillRect/>
          </a:stretch>
        </p:blipFill>
        <p:spPr bwMode="auto">
          <a:xfrm>
            <a:off x="7668344" y="3623270"/>
            <a:ext cx="814502" cy="342948"/>
          </a:xfrm>
          <a:prstGeom prst="rect">
            <a:avLst/>
          </a:prstGeom>
          <a:noFill/>
        </p:spPr>
      </p:pic>
      <p:pic>
        <p:nvPicPr>
          <p:cNvPr id="2050" name="Picture 2" descr="D:\ccwork\B01119_view_dev\EMBSW\EMBSW293T\doc\Presentation\Small_Pictures\D4D_RLABEL.png"/>
          <p:cNvPicPr>
            <a:picLocks noChangeAspect="1" noChangeArrowheads="1"/>
          </p:cNvPicPr>
          <p:nvPr/>
        </p:nvPicPr>
        <p:blipFill>
          <a:blip r:embed="rId7" cstate="print"/>
          <a:srcRect/>
          <a:stretch>
            <a:fillRect/>
          </a:stretch>
        </p:blipFill>
        <p:spPr bwMode="auto">
          <a:xfrm>
            <a:off x="7668344" y="3623270"/>
            <a:ext cx="814502" cy="342948"/>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22"/>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21"/>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20"/>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1027"/>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2050"/>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5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5">
                                            <p:txEl>
                                              <p:pRg st="4" end="4"/>
                                            </p:txEl>
                                          </p:spTgt>
                                        </p:tgtEl>
                                        <p:attrNameLst>
                                          <p:attrName>style.visibility</p:attrName>
                                        </p:attrNameLst>
                                      </p:cBhvr>
                                      <p:to>
                                        <p:strVal val="visible"/>
                                      </p:to>
                                    </p:set>
                                  </p:childTnLst>
                                </p:cTn>
                              </p:par>
                              <p:par>
                                <p:cTn id="37" presetID="1" presetClass="exit" presetSubtype="0" fill="hold" nodeType="withEffect">
                                  <p:stCondLst>
                                    <p:cond delay="0"/>
                                  </p:stCondLst>
                                  <p:childTnLst>
                                    <p:set>
                                      <p:cBhvr>
                                        <p:cTn id="38" dur="1" fill="hold">
                                          <p:stCondLst>
                                            <p:cond delay="0"/>
                                          </p:stCondLst>
                                        </p:cTn>
                                        <p:tgtEl>
                                          <p:spTgt spid="2051"/>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2050"/>
                                        </p:tgtEl>
                                        <p:attrNameLst>
                                          <p:attrName>style.visibility</p:attrName>
                                        </p:attrNameLst>
                                      </p:cBhvr>
                                      <p:to>
                                        <p:strVal val="visible"/>
                                      </p:to>
                                    </p:set>
                                  </p:childTnLst>
                                </p:cTn>
                              </p:par>
                              <p:par>
                                <p:cTn id="41" presetID="1" presetClass="exit" presetSubtype="0" fill="hold" nodeType="withEffect">
                                  <p:stCondLst>
                                    <p:cond delay="0"/>
                                  </p:stCondLst>
                                  <p:childTnLst>
                                    <p:set>
                                      <p:cBhvr>
                                        <p:cTn id="42" dur="1" fill="hold">
                                          <p:stCondLst>
                                            <p:cond delay="0"/>
                                          </p:stCondLst>
                                        </p:cTn>
                                        <p:tgtEl>
                                          <p:spTgt spid="3"/>
                                        </p:tgtEl>
                                        <p:attrNameLst>
                                          <p:attrName>style.visibility</p:attrName>
                                        </p:attrNameLst>
                                      </p:cBhvr>
                                      <p:to>
                                        <p:strVal val="hidden"/>
                                      </p:to>
                                    </p:set>
                                  </p:childTnLst>
                                </p:cTn>
                              </p:par>
                              <p:par>
                                <p:cTn id="43" presetID="1" presetClass="entr" presetSubtype="0" fill="hold" nodeType="withEffect">
                                  <p:stCondLst>
                                    <p:cond delay="0"/>
                                  </p:stCondLst>
                                  <p:childTnLst>
                                    <p:set>
                                      <p:cBhvr>
                                        <p:cTn id="44" dur="1" fill="hold">
                                          <p:stCondLst>
                                            <p:cond delay="0"/>
                                          </p:stCondLst>
                                        </p:cTn>
                                        <p:tgtEl>
                                          <p:spTgt spid="102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5">
                                            <p:txEl>
                                              <p:pRg st="5" end="5"/>
                                            </p:txEl>
                                          </p:spTgt>
                                        </p:tgtEl>
                                        <p:attrNameLst>
                                          <p:attrName>style.visibility</p:attrName>
                                        </p:attrNameLst>
                                      </p:cBhvr>
                                      <p:to>
                                        <p:strVal val="visible"/>
                                      </p:to>
                                    </p:set>
                                  </p:childTnLst>
                                </p:cTn>
                              </p:par>
                              <p:par>
                                <p:cTn id="51" presetID="1" presetClass="exit" presetSubtype="0" fill="hold" grpId="1" nodeType="withEffect">
                                  <p:stCondLst>
                                    <p:cond delay="0"/>
                                  </p:stCondLst>
                                  <p:childTnLst>
                                    <p:set>
                                      <p:cBhvr>
                                        <p:cTn id="52" dur="1" fill="hold">
                                          <p:stCondLst>
                                            <p:cond delay="0"/>
                                          </p:stCondLst>
                                        </p:cTn>
                                        <p:tgtEl>
                                          <p:spTgt spid="16"/>
                                        </p:tgtEl>
                                        <p:attrNameLst>
                                          <p:attrName>style.visibility</p:attrName>
                                        </p:attrNameLst>
                                      </p:cBhvr>
                                      <p:to>
                                        <p:strVal val="hidden"/>
                                      </p:to>
                                    </p:set>
                                  </p:childTnLst>
                                </p:cTn>
                              </p:par>
                              <p:par>
                                <p:cTn id="53" presetID="1" presetClass="entr" presetSubtype="0" fill="hold" nodeType="with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1" grpId="0" animBg="1"/>
      <p:bldP spid="21" grpId="1" animBg="1"/>
      <p:bldP spid="22" grpId="0" animBg="1"/>
      <p:bldP spid="22" grpId="1" animBg="1"/>
      <p:bldP spid="16" grpId="0" animBg="1"/>
      <p:bldP spid="16"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6804248" y="2592600"/>
            <a:ext cx="2339752" cy="1828800"/>
          </a:xfrm>
          <a:prstGeom prst="roundRect">
            <a:avLst/>
          </a:prstGeom>
          <a:solidFill>
            <a:srgbClr val="00B050">
              <a:alpha val="10000"/>
            </a:srgbClr>
          </a:solidFill>
          <a:ln>
            <a:solidFill>
              <a:srgbClr val="00B050"/>
            </a:solidFill>
          </a:ln>
          <a:scene3d>
            <a:camera prst="orthographicFront">
              <a:rot lat="0" lon="1728000" rev="0"/>
            </a:camera>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1282" name="Rectangle 2"/>
          <p:cNvSpPr>
            <a:spLocks noGrp="1" noChangeArrowheads="1"/>
          </p:cNvSpPr>
          <p:nvPr>
            <p:ph type="title"/>
          </p:nvPr>
        </p:nvSpPr>
        <p:spPr/>
        <p:txBody>
          <a:bodyPr/>
          <a:lstStyle/>
          <a:p>
            <a:r>
              <a:rPr lang="en-US" dirty="0" smtClean="0"/>
              <a:t>D4D_GRAPH </a:t>
            </a:r>
            <a:r>
              <a:rPr lang="en-US" dirty="0"/>
              <a:t>object</a:t>
            </a:r>
          </a:p>
        </p:txBody>
      </p:sp>
      <p:pic>
        <p:nvPicPr>
          <p:cNvPr id="1026" name="Picture 2" descr="D:\ccwork\B01119_view_dev\EMBSW\EMBSW293T\src\D4D\_Official_Demos\EGUI_D4D_Demo\_screen_shots\main_screen.bmp"/>
          <p:cNvPicPr>
            <a:picLocks noChangeAspect="1" noChangeArrowheads="1"/>
          </p:cNvPicPr>
          <p:nvPr/>
        </p:nvPicPr>
        <p:blipFill>
          <a:blip r:embed="rId3" cstate="print"/>
          <a:srcRect/>
          <a:stretch>
            <a:fillRect/>
          </a:stretch>
        </p:blipFill>
        <p:spPr bwMode="auto">
          <a:xfrm>
            <a:off x="7020272" y="1009540"/>
            <a:ext cx="1844328" cy="1300163"/>
          </a:xfrm>
          <a:prstGeom prst="rect">
            <a:avLst/>
          </a:prstGeom>
          <a:noFill/>
          <a:ln>
            <a:noFill/>
          </a:ln>
          <a:effectLst>
            <a:glow rad="101600">
              <a:schemeClr val="accent4">
                <a:satMod val="175000"/>
                <a:alpha val="40000"/>
              </a:schemeClr>
            </a:glow>
            <a:outerShdw blurRad="76200" dir="18900000" sy="23000" kx="-1200000" algn="bl" rotWithShape="0">
              <a:prstClr val="black">
                <a:alpha val="20000"/>
              </a:prstClr>
            </a:outerShdw>
            <a:softEdge rad="12700"/>
          </a:effectLst>
          <a:scene3d>
            <a:camera prst="orthographicFront">
              <a:rot lat="0" lon="0" rev="0"/>
            </a:camera>
            <a:lightRig rig="balanced" dir="t">
              <a:rot lat="0" lon="0" rev="8700000"/>
            </a:lightRig>
          </a:scene3d>
          <a:sp3d/>
        </p:spPr>
      </p:pic>
      <p:sp>
        <p:nvSpPr>
          <p:cNvPr id="10" name="Notched Right Arrow 9"/>
          <p:cNvSpPr/>
          <p:nvPr/>
        </p:nvSpPr>
        <p:spPr>
          <a:xfrm rot="5400000">
            <a:off x="7813040" y="1655816"/>
            <a:ext cx="171451" cy="1612971"/>
          </a:xfrm>
          <a:prstGeom prst="notchedRightArrow">
            <a:avLst>
              <a:gd name="adj1" fmla="val 50000"/>
              <a:gd name="adj2" fmla="val 46581"/>
            </a:avLst>
          </a:prstGeom>
          <a:solidFill>
            <a:schemeClr val="accent1">
              <a:lumMod val="60000"/>
              <a:lumOff val="40000"/>
              <a:alpha val="26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228600" y="987574"/>
            <a:ext cx="6719664" cy="715089"/>
          </a:xfrm>
          <a:prstGeom prst="roundRect">
            <a:avLst/>
          </a:prstGeom>
          <a:solidFill>
            <a:schemeClr val="accent1">
              <a:alpha val="3000"/>
            </a:schemeClr>
          </a:solidFill>
          <a:ln cap="rnd">
            <a:solidFill>
              <a:schemeClr val="accent1"/>
            </a:solidFill>
            <a:miter lim="800000"/>
          </a:ln>
          <a:scene3d>
            <a:camera prst="isometricOffAxis2Left">
              <a:rot lat="0" lon="19872080" rev="0"/>
            </a:camera>
            <a:lightRig rig="glow" dir="t"/>
          </a:scene3d>
          <a:sp3d prstMaterial="matte">
            <a:bevelT/>
          </a:sp3d>
        </p:spPr>
        <p:txBody>
          <a:bodyPr wrap="square" rtlCol="0">
            <a:spAutoFit/>
          </a:bodyPr>
          <a:lstStyle/>
          <a:p>
            <a:r>
              <a:rPr lang="en-US" dirty="0" smtClean="0"/>
              <a:t>The D4D_GRAPH(D4D_RGRAPH) is intended to be used to show graph on screen.</a:t>
            </a:r>
            <a:endParaRPr lang="en-US" dirty="0"/>
          </a:p>
        </p:txBody>
      </p:sp>
      <p:sp>
        <p:nvSpPr>
          <p:cNvPr id="15" name="TextBox 14"/>
          <p:cNvSpPr txBox="1"/>
          <p:nvPr/>
        </p:nvSpPr>
        <p:spPr>
          <a:xfrm>
            <a:off x="228600" y="1728504"/>
            <a:ext cx="6647656" cy="2485787"/>
          </a:xfrm>
          <a:prstGeom prst="roundRect">
            <a:avLst/>
          </a:prstGeom>
          <a:solidFill>
            <a:srgbClr val="FFC000">
              <a:alpha val="3000"/>
            </a:srgbClr>
          </a:solidFill>
          <a:ln cap="rnd">
            <a:solidFill>
              <a:srgbClr val="FFC000"/>
            </a:solidFill>
            <a:miter lim="800000"/>
          </a:ln>
          <a:scene3d>
            <a:camera prst="isometricOffAxis2Left">
              <a:rot lat="0" lon="19872080" rev="0"/>
            </a:camera>
            <a:lightRig rig="glow" dir="t"/>
          </a:scene3d>
          <a:sp3d prstMaterial="matte">
            <a:bevelT/>
          </a:sp3d>
        </p:spPr>
        <p:txBody>
          <a:bodyPr wrap="square" rtlCol="0">
            <a:spAutoFit/>
          </a:bodyPr>
          <a:lstStyle/>
          <a:p>
            <a:r>
              <a:rPr lang="en-US" sz="2000" dirty="0" smtClean="0"/>
              <a:t>Features:</a:t>
            </a:r>
          </a:p>
          <a:p>
            <a:pPr>
              <a:buFont typeface="Arial" pitchFamily="34" charset="0"/>
              <a:buChar char="•"/>
            </a:pPr>
            <a:r>
              <a:rPr lang="en-US" sz="2000" dirty="0" smtClean="0"/>
              <a:t>Variable position, size and corners radius </a:t>
            </a:r>
          </a:p>
          <a:p>
            <a:pPr>
              <a:buFont typeface="Arial" pitchFamily="34" charset="0"/>
              <a:buChar char="•"/>
            </a:pPr>
            <a:r>
              <a:rPr lang="en-US" sz="2000" dirty="0" smtClean="0"/>
              <a:t>Title header + custom grid</a:t>
            </a:r>
          </a:p>
          <a:p>
            <a:pPr>
              <a:buFont typeface="Arial" pitchFamily="34" charset="0"/>
              <a:buChar char="•"/>
            </a:pPr>
            <a:r>
              <a:rPr lang="en-US" sz="2000" dirty="0" smtClean="0"/>
              <a:t>Labels on both axes + scalable axis X</a:t>
            </a:r>
          </a:p>
          <a:p>
            <a:pPr>
              <a:buFont typeface="Arial" pitchFamily="34" charset="0"/>
              <a:buChar char="•"/>
            </a:pPr>
            <a:r>
              <a:rPr lang="en-US" sz="2000" dirty="0" smtClean="0"/>
              <a:t>Disable/enable capability</a:t>
            </a:r>
          </a:p>
          <a:p>
            <a:pPr>
              <a:buFont typeface="Arial" pitchFamily="34" charset="0"/>
              <a:buChar char="•"/>
            </a:pPr>
            <a:r>
              <a:rPr lang="en-US" sz="2000" dirty="0" smtClean="0"/>
              <a:t>Multiple traces of the graph </a:t>
            </a:r>
          </a:p>
          <a:p>
            <a:pPr>
              <a:buFont typeface="Arial" pitchFamily="34" charset="0"/>
              <a:buChar char="•"/>
            </a:pPr>
            <a:r>
              <a:rPr lang="en-US" sz="2000" dirty="0" smtClean="0"/>
              <a:t>Variable colors and styles of traces</a:t>
            </a:r>
          </a:p>
        </p:txBody>
      </p:sp>
      <p:pic>
        <p:nvPicPr>
          <p:cNvPr id="3" name="Picture 3" descr="D:\ccwork\B01119_view_dev\EMBSW\EMBSW293T\doc\Presentation\Small_Pictures\D4D_RBUTTON_DIS.bmp"/>
          <p:cNvPicPr>
            <a:picLocks noChangeAspect="1" noChangeArrowheads="1"/>
          </p:cNvPicPr>
          <p:nvPr/>
        </p:nvPicPr>
        <p:blipFill>
          <a:blip r:embed="rId4" cstate="print"/>
          <a:stretch>
            <a:fillRect/>
          </a:stretch>
        </p:blipFill>
        <p:spPr bwMode="auto">
          <a:xfrm>
            <a:off x="7524328" y="2880632"/>
            <a:ext cx="1112675" cy="1127918"/>
          </a:xfrm>
          <a:prstGeom prst="rect">
            <a:avLst/>
          </a:prstGeom>
          <a:noFill/>
        </p:spPr>
      </p:pic>
      <p:sp>
        <p:nvSpPr>
          <p:cNvPr id="28" name="Rounded Rectangle 27"/>
          <p:cNvSpPr>
            <a:spLocks/>
          </p:cNvSpPr>
          <p:nvPr/>
        </p:nvSpPr>
        <p:spPr>
          <a:xfrm>
            <a:off x="7020272" y="1224448"/>
            <a:ext cx="864096" cy="864096"/>
          </a:xfrm>
          <a:prstGeom prst="roundRect">
            <a:avLst/>
          </a:prstGeom>
          <a:solidFill>
            <a:schemeClr val="accent1">
              <a:lumMod val="60000"/>
              <a:lumOff val="40000"/>
              <a:alpha val="44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7" name="Picture 3" descr="D:\ccwork\B01119_view_dev\EMBSW\EMBSW293T\doc\Presentation\Small_Pictures\D4D_RBUTTON.bmp"/>
          <p:cNvPicPr>
            <a:picLocks noChangeAspect="1" noChangeArrowheads="1"/>
          </p:cNvPicPr>
          <p:nvPr/>
        </p:nvPicPr>
        <p:blipFill>
          <a:blip r:embed="rId5" cstate="print"/>
          <a:stretch>
            <a:fillRect/>
          </a:stretch>
        </p:blipFill>
        <p:spPr bwMode="auto">
          <a:xfrm>
            <a:off x="7524328" y="2880632"/>
            <a:ext cx="1112675" cy="1127918"/>
          </a:xfrm>
          <a:prstGeom prst="rect">
            <a:avLst/>
          </a:prstGeom>
          <a:noFill/>
        </p:spPr>
      </p:pic>
      <p:sp>
        <p:nvSpPr>
          <p:cNvPr id="20" name="Left-Right Arrow 19"/>
          <p:cNvSpPr/>
          <p:nvPr/>
        </p:nvSpPr>
        <p:spPr>
          <a:xfrm>
            <a:off x="7524328" y="4104768"/>
            <a:ext cx="1080120" cy="144016"/>
          </a:xfrm>
          <a:prstGeom prst="leftRightArrow">
            <a:avLst/>
          </a:prstGeom>
          <a:solidFill>
            <a:srgbClr val="FFC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Left-Right Arrow 20"/>
          <p:cNvSpPr/>
          <p:nvPr/>
        </p:nvSpPr>
        <p:spPr>
          <a:xfrm rot="16200000">
            <a:off x="8280412" y="3348684"/>
            <a:ext cx="1080120" cy="144016"/>
          </a:xfrm>
          <a:prstGeom prst="leftRightArrow">
            <a:avLst/>
          </a:prstGeom>
          <a:solidFill>
            <a:srgbClr val="FFC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Arrow 21"/>
          <p:cNvSpPr/>
          <p:nvPr/>
        </p:nvSpPr>
        <p:spPr>
          <a:xfrm rot="2780597">
            <a:off x="7338594" y="2725200"/>
            <a:ext cx="248941" cy="190283"/>
          </a:xfrm>
          <a:prstGeom prst="rightArrow">
            <a:avLst>
              <a:gd name="adj1" fmla="val 36344"/>
              <a:gd name="adj2" fmla="val 50000"/>
            </a:avLst>
          </a:prstGeom>
          <a:solidFill>
            <a:srgbClr val="FFC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Quad Arrow 15"/>
          <p:cNvSpPr/>
          <p:nvPr/>
        </p:nvSpPr>
        <p:spPr>
          <a:xfrm>
            <a:off x="7596336" y="3096656"/>
            <a:ext cx="936104" cy="720080"/>
          </a:xfrm>
          <a:prstGeom prst="quadArrow">
            <a:avLst>
              <a:gd name="adj1" fmla="val 18519"/>
              <a:gd name="adj2" fmla="val 24867"/>
              <a:gd name="adj3" fmla="val 25133"/>
            </a:avLst>
          </a:prstGeom>
          <a:solidFill>
            <a:srgbClr val="FFC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p:cNvSpPr/>
          <p:nvPr/>
        </p:nvSpPr>
        <p:spPr>
          <a:xfrm rot="2780597">
            <a:off x="7225577" y="3216876"/>
            <a:ext cx="612835" cy="190283"/>
          </a:xfrm>
          <a:prstGeom prst="rightArrow">
            <a:avLst>
              <a:gd name="adj1" fmla="val 36344"/>
              <a:gd name="adj2" fmla="val 50000"/>
            </a:avLst>
          </a:prstGeom>
          <a:solidFill>
            <a:srgbClr val="FFC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ight Arrow 28"/>
          <p:cNvSpPr/>
          <p:nvPr/>
        </p:nvSpPr>
        <p:spPr>
          <a:xfrm rot="7866236">
            <a:off x="8129442" y="2797815"/>
            <a:ext cx="248941" cy="190283"/>
          </a:xfrm>
          <a:prstGeom prst="rightArrow">
            <a:avLst>
              <a:gd name="adj1" fmla="val 36344"/>
              <a:gd name="adj2" fmla="val 50000"/>
            </a:avLst>
          </a:prstGeom>
          <a:solidFill>
            <a:srgbClr val="FFC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ight Arrow 29"/>
          <p:cNvSpPr/>
          <p:nvPr/>
        </p:nvSpPr>
        <p:spPr>
          <a:xfrm rot="19270828">
            <a:off x="7516290" y="3987805"/>
            <a:ext cx="612835" cy="190283"/>
          </a:xfrm>
          <a:prstGeom prst="rightArrow">
            <a:avLst>
              <a:gd name="adj1" fmla="val 36344"/>
              <a:gd name="adj2" fmla="val 50000"/>
            </a:avLst>
          </a:prstGeom>
          <a:solidFill>
            <a:srgbClr val="FFC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p:cNvGrpSpPr/>
          <p:nvPr/>
        </p:nvGrpSpPr>
        <p:grpSpPr>
          <a:xfrm>
            <a:off x="7020272" y="3024648"/>
            <a:ext cx="893368" cy="923330"/>
            <a:chOff x="7020272" y="2643758"/>
            <a:chExt cx="893368" cy="923330"/>
          </a:xfrm>
        </p:grpSpPr>
        <p:sp>
          <p:nvSpPr>
            <p:cNvPr id="31" name="Rectangle 30"/>
            <p:cNvSpPr/>
            <p:nvPr/>
          </p:nvSpPr>
          <p:spPr>
            <a:xfrm>
              <a:off x="7020272" y="2643758"/>
              <a:ext cx="505267" cy="923330"/>
            </a:xfrm>
            <a:prstGeom prst="rect">
              <a:avLst/>
            </a:prstGeom>
            <a:noFill/>
          </p:spPr>
          <p:txBody>
            <a:bodyPr wrap="none" lIns="91440" tIns="45720" rIns="91440" bIns="45720">
              <a:spAutoFit/>
            </a:bodyPr>
            <a:lstStyle/>
            <a:p>
              <a:pPr algn="ctr"/>
              <a:r>
                <a:rPr lang="en-US" b="1" cap="all"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#1</a:t>
              </a:r>
            </a:p>
            <a:p>
              <a:pPr algn="ctr"/>
              <a:r>
                <a:rPr lang="en-US" b="1" cap="all" dirty="0" smtClean="0">
                  <a:ln w="9000" cmpd="sng">
                    <a:solidFill>
                      <a:schemeClr val="accent4">
                        <a:shade val="50000"/>
                        <a:satMod val="120000"/>
                      </a:schemeClr>
                    </a:solidFill>
                    <a:prstDash val="solid"/>
                  </a:ln>
                  <a:solidFill>
                    <a:srgbClr val="92D050"/>
                  </a:solidFill>
                  <a:effectLst>
                    <a:reflection blurRad="12700" stA="28000" endPos="45000" dist="1000" dir="5400000" sy="-100000" algn="bl" rotWithShape="0"/>
                  </a:effectLst>
                </a:rPr>
                <a:t>#2</a:t>
              </a:r>
            </a:p>
            <a:p>
              <a:pPr algn="ctr"/>
              <a:r>
                <a:rPr lang="en-US"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endParaRPr lang="en-US"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2" name="Right Arrow 31"/>
            <p:cNvSpPr/>
            <p:nvPr/>
          </p:nvSpPr>
          <p:spPr>
            <a:xfrm rot="20447942">
              <a:off x="7384163" y="2712926"/>
              <a:ext cx="287270" cy="72008"/>
            </a:xfrm>
            <a:prstGeom prst="rightArrow">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Arrow 32"/>
            <p:cNvSpPr/>
            <p:nvPr/>
          </p:nvSpPr>
          <p:spPr>
            <a:xfrm rot="19737847">
              <a:off x="7359188" y="2925551"/>
              <a:ext cx="554452" cy="72008"/>
            </a:xfrm>
            <a:prstGeom prst="rightArrow">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2" descr="D:\ccwork\B01119_view_dev\EMBSW\EMBSW293T\doc\Presentation\Small_Pictures\D4D_GRAPH_TRACE_TYPE.png"/>
          <p:cNvPicPr>
            <a:picLocks noChangeAspect="1" noChangeArrowheads="1"/>
          </p:cNvPicPr>
          <p:nvPr/>
        </p:nvPicPr>
        <p:blipFill>
          <a:blip r:embed="rId6" cstate="print"/>
          <a:srcRect/>
          <a:stretch>
            <a:fillRect/>
          </a:stretch>
        </p:blipFill>
        <p:spPr bwMode="auto">
          <a:xfrm>
            <a:off x="5004048" y="3384688"/>
            <a:ext cx="3892846" cy="893440"/>
          </a:xfrm>
          <a:prstGeom prst="rect">
            <a:avLst/>
          </a:prstGeom>
          <a:noFill/>
          <a:ln>
            <a:gradFill flip="none" rotWithShape="1">
              <a:gsLst>
                <a:gs pos="0">
                  <a:srgbClr val="5E9EFF"/>
                </a:gs>
                <a:gs pos="39999">
                  <a:srgbClr val="85C2FF"/>
                </a:gs>
                <a:gs pos="70000">
                  <a:srgbClr val="C4D6EB"/>
                </a:gs>
                <a:gs pos="100000">
                  <a:srgbClr val="FFEBFA"/>
                </a:gs>
              </a:gsLst>
              <a:lin ang="10800000" scaled="1"/>
              <a:tileRect/>
            </a:grad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22"/>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21"/>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20"/>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xEl>
                                              <p:pRg st="3" end="3"/>
                                            </p:txEl>
                                          </p:spTgt>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29"/>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26"/>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5">
                                            <p:txEl>
                                              <p:pRg st="4" end="4"/>
                                            </p:txEl>
                                          </p:spTgt>
                                        </p:tgtEl>
                                        <p:attrNameLst>
                                          <p:attrName>style.visibility</p:attrName>
                                        </p:attrNameLst>
                                      </p:cBhvr>
                                      <p:to>
                                        <p:strVal val="visible"/>
                                      </p:to>
                                    </p:set>
                                  </p:childTnLst>
                                </p:cTn>
                              </p:par>
                              <p:par>
                                <p:cTn id="41" presetID="1" presetClass="exit" presetSubtype="0" fill="hold" grpId="1" nodeType="withEffect">
                                  <p:stCondLst>
                                    <p:cond delay="0"/>
                                  </p:stCondLst>
                                  <p:childTnLst>
                                    <p:set>
                                      <p:cBhvr>
                                        <p:cTn id="42" dur="1" fill="hold">
                                          <p:stCondLst>
                                            <p:cond delay="0"/>
                                          </p:stCondLst>
                                        </p:cTn>
                                        <p:tgtEl>
                                          <p:spTgt spid="30"/>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1027"/>
                                        </p:tgtEl>
                                        <p:attrNameLst>
                                          <p:attrName>style.visibility</p:attrName>
                                        </p:attrNameLst>
                                      </p:cBhvr>
                                      <p:to>
                                        <p:strVal val="hidden"/>
                                      </p:to>
                                    </p:set>
                                  </p:childTnLst>
                                </p:cTn>
                              </p:par>
                              <p:par>
                                <p:cTn id="45" presetID="1" presetClass="entr" presetSubtype="0" fill="hold" nodeType="withEffect">
                                  <p:stCondLst>
                                    <p:cond delay="0"/>
                                  </p:stCondLst>
                                  <p:childTnLst>
                                    <p:set>
                                      <p:cBhvr>
                                        <p:cTn id="46" dur="1" fill="hold">
                                          <p:stCondLst>
                                            <p:cond delay="0"/>
                                          </p:stCondLst>
                                        </p:cTn>
                                        <p:tgtEl>
                                          <p:spTgt spid="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5">
                                            <p:txEl>
                                              <p:pRg st="5" end="5"/>
                                            </p:txEl>
                                          </p:spTgt>
                                        </p:tgtEl>
                                        <p:attrNameLst>
                                          <p:attrName>style.visibility</p:attrName>
                                        </p:attrNameLst>
                                      </p:cBhvr>
                                      <p:to>
                                        <p:strVal val="visible"/>
                                      </p:to>
                                    </p:set>
                                  </p:childTnLst>
                                </p:cTn>
                              </p:par>
                              <p:par>
                                <p:cTn id="51" presetID="1" presetClass="exit" presetSubtype="0" fill="hold" nodeType="withEffect">
                                  <p:stCondLst>
                                    <p:cond delay="0"/>
                                  </p:stCondLst>
                                  <p:childTnLst>
                                    <p:set>
                                      <p:cBhvr>
                                        <p:cTn id="52" dur="1" fill="hold">
                                          <p:stCondLst>
                                            <p:cond delay="0"/>
                                          </p:stCondLst>
                                        </p:cTn>
                                        <p:tgtEl>
                                          <p:spTgt spid="3"/>
                                        </p:tgtEl>
                                        <p:attrNameLst>
                                          <p:attrName>style.visibility</p:attrName>
                                        </p:attrNameLst>
                                      </p:cBhvr>
                                      <p:to>
                                        <p:strVal val="hidden"/>
                                      </p:to>
                                    </p:set>
                                  </p:childTnLst>
                                </p:cTn>
                              </p:par>
                              <p:par>
                                <p:cTn id="53" presetID="1" presetClass="entr" presetSubtype="0" fill="hold" nodeType="withEffect">
                                  <p:stCondLst>
                                    <p:cond delay="0"/>
                                  </p:stCondLst>
                                  <p:childTnLst>
                                    <p:set>
                                      <p:cBhvr>
                                        <p:cTn id="54" dur="1" fill="hold">
                                          <p:stCondLst>
                                            <p:cond delay="0"/>
                                          </p:stCondLst>
                                        </p:cTn>
                                        <p:tgtEl>
                                          <p:spTgt spid="102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5">
                                            <p:txEl>
                                              <p:pRg st="6" end="6"/>
                                            </p:txEl>
                                          </p:spTgt>
                                        </p:tgtEl>
                                        <p:attrNameLst>
                                          <p:attrName>style.visibility</p:attrName>
                                        </p:attrNameLst>
                                      </p:cBhvr>
                                      <p:to>
                                        <p:strVal val="visible"/>
                                      </p:to>
                                    </p:set>
                                  </p:childTnLst>
                                </p:cTn>
                              </p:par>
                              <p:par>
                                <p:cTn id="61" presetID="3" presetClass="entr" presetSubtype="10"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blinds(horizontal)">
                                      <p:cBhvr>
                                        <p:cTn id="63" dur="500"/>
                                        <p:tgtEl>
                                          <p:spTgt spid="4"/>
                                        </p:tgtEl>
                                      </p:cBhvr>
                                    </p:animEffect>
                                  </p:childTnLst>
                                </p:cTn>
                              </p:par>
                              <p:par>
                                <p:cTn id="64" presetID="1" presetClass="exit" presetSubtype="0" fill="hold" nodeType="withEffect">
                                  <p:stCondLst>
                                    <p:cond delay="0"/>
                                  </p:stCondLst>
                                  <p:childTnLst>
                                    <p:set>
                                      <p:cBhvr>
                                        <p:cTn id="65" dur="1" fill="hold">
                                          <p:stCondLst>
                                            <p:cond delay="0"/>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1" grpId="0" animBg="1"/>
      <p:bldP spid="21" grpId="1" animBg="1"/>
      <p:bldP spid="22" grpId="0" animBg="1"/>
      <p:bldP spid="22" grpId="1" animBg="1"/>
      <p:bldP spid="26" grpId="0" animBg="1"/>
      <p:bldP spid="26" grpId="1" animBg="1"/>
      <p:bldP spid="29" grpId="0" animBg="1"/>
      <p:bldP spid="29" grpId="1" animBg="1"/>
      <p:bldP spid="30" grpId="0" animBg="1"/>
      <p:bldP spid="30"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6804248" y="2624237"/>
            <a:ext cx="2339752" cy="1828800"/>
          </a:xfrm>
          <a:prstGeom prst="roundRect">
            <a:avLst/>
          </a:prstGeom>
          <a:solidFill>
            <a:srgbClr val="00B050">
              <a:alpha val="10000"/>
            </a:srgbClr>
          </a:solidFill>
          <a:ln>
            <a:solidFill>
              <a:srgbClr val="00B050"/>
            </a:solidFill>
          </a:ln>
          <a:scene3d>
            <a:camera prst="orthographicFront">
              <a:rot lat="0" lon="1728000" rev="0"/>
            </a:camera>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1282" name="Rectangle 2"/>
          <p:cNvSpPr>
            <a:spLocks noGrp="1" noChangeArrowheads="1"/>
          </p:cNvSpPr>
          <p:nvPr>
            <p:ph type="title"/>
          </p:nvPr>
        </p:nvSpPr>
        <p:spPr/>
        <p:txBody>
          <a:bodyPr/>
          <a:lstStyle/>
          <a:p>
            <a:r>
              <a:rPr lang="en-US" dirty="0" smtClean="0"/>
              <a:t>D4D_SCROLL_BAR </a:t>
            </a:r>
            <a:r>
              <a:rPr lang="en-US" dirty="0"/>
              <a:t>object</a:t>
            </a:r>
          </a:p>
        </p:txBody>
      </p:sp>
      <p:pic>
        <p:nvPicPr>
          <p:cNvPr id="1026" name="Picture 2" descr="D:\ccwork\B01119_view_dev\EMBSW\EMBSW293T\src\D4D\_Official_Demos\EGUI_D4D_Demo\_screen_shots\main_screen.bmp"/>
          <p:cNvPicPr>
            <a:picLocks noChangeAspect="1" noChangeArrowheads="1"/>
          </p:cNvPicPr>
          <p:nvPr/>
        </p:nvPicPr>
        <p:blipFill>
          <a:blip r:embed="rId3" cstate="print"/>
          <a:stretch>
            <a:fillRect/>
          </a:stretch>
        </p:blipFill>
        <p:spPr bwMode="auto">
          <a:xfrm>
            <a:off x="7075661" y="1041177"/>
            <a:ext cx="1733550" cy="1300163"/>
          </a:xfrm>
          <a:prstGeom prst="rect">
            <a:avLst/>
          </a:prstGeom>
          <a:noFill/>
          <a:ln>
            <a:noFill/>
          </a:ln>
          <a:effectLst>
            <a:glow rad="101600">
              <a:schemeClr val="accent4">
                <a:satMod val="175000"/>
                <a:alpha val="40000"/>
              </a:schemeClr>
            </a:glow>
            <a:outerShdw blurRad="76200" dir="18900000" sy="23000" kx="-1200000" algn="bl" rotWithShape="0">
              <a:prstClr val="black">
                <a:alpha val="20000"/>
              </a:prstClr>
            </a:outerShdw>
            <a:softEdge rad="12700"/>
          </a:effectLst>
          <a:scene3d>
            <a:camera prst="orthographicFront">
              <a:rot lat="0" lon="0" rev="0"/>
            </a:camera>
            <a:lightRig rig="balanced" dir="t">
              <a:rot lat="0" lon="0" rev="8700000"/>
            </a:lightRig>
          </a:scene3d>
          <a:sp3d/>
        </p:spPr>
      </p:pic>
      <p:sp>
        <p:nvSpPr>
          <p:cNvPr id="10" name="Notched Right Arrow 9"/>
          <p:cNvSpPr/>
          <p:nvPr/>
        </p:nvSpPr>
        <p:spPr>
          <a:xfrm rot="5400000">
            <a:off x="7813040" y="1687453"/>
            <a:ext cx="171451" cy="1612971"/>
          </a:xfrm>
          <a:prstGeom prst="notchedRightArrow">
            <a:avLst>
              <a:gd name="adj1" fmla="val 50000"/>
              <a:gd name="adj2" fmla="val 46581"/>
            </a:avLst>
          </a:prstGeom>
          <a:solidFill>
            <a:schemeClr val="accent1">
              <a:lumMod val="60000"/>
              <a:lumOff val="40000"/>
              <a:alpha val="26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228600" y="1019211"/>
            <a:ext cx="6719664" cy="1021556"/>
          </a:xfrm>
          <a:prstGeom prst="roundRect">
            <a:avLst/>
          </a:prstGeom>
          <a:solidFill>
            <a:schemeClr val="accent1">
              <a:alpha val="3000"/>
            </a:schemeClr>
          </a:solidFill>
          <a:ln cap="rnd">
            <a:solidFill>
              <a:schemeClr val="accent1"/>
            </a:solidFill>
            <a:miter lim="800000"/>
          </a:ln>
          <a:scene3d>
            <a:camera prst="isometricOffAxis2Left">
              <a:rot lat="0" lon="19872080" rev="0"/>
            </a:camera>
            <a:lightRig rig="glow" dir="t"/>
          </a:scene3d>
          <a:sp3d prstMaterial="matte">
            <a:bevelT/>
          </a:sp3d>
        </p:spPr>
        <p:txBody>
          <a:bodyPr wrap="square" rtlCol="0">
            <a:spAutoFit/>
          </a:bodyPr>
          <a:lstStyle/>
          <a:p>
            <a:r>
              <a:rPr lang="en-US" dirty="0" smtClean="0"/>
              <a:t>The D4D_SCROLL_BAR(D4D_RSCROLL_BAR) is intended to be used to show scroll bar. The scroll bar is used in some objects(D4D_MENU, D4D_CONSOLE, etc.) as child object.</a:t>
            </a:r>
            <a:endParaRPr lang="en-US" dirty="0"/>
          </a:p>
        </p:txBody>
      </p:sp>
      <p:sp>
        <p:nvSpPr>
          <p:cNvPr id="15" name="TextBox 14"/>
          <p:cNvSpPr txBox="1"/>
          <p:nvPr/>
        </p:nvSpPr>
        <p:spPr>
          <a:xfrm>
            <a:off x="228600" y="2102187"/>
            <a:ext cx="6647656" cy="2485787"/>
          </a:xfrm>
          <a:prstGeom prst="roundRect">
            <a:avLst/>
          </a:prstGeom>
          <a:solidFill>
            <a:srgbClr val="FFC000">
              <a:alpha val="3000"/>
            </a:srgbClr>
          </a:solidFill>
          <a:ln cap="rnd">
            <a:solidFill>
              <a:srgbClr val="FFC000"/>
            </a:solidFill>
            <a:miter lim="800000"/>
          </a:ln>
          <a:scene3d>
            <a:camera prst="isometricOffAxis2Left">
              <a:rot lat="0" lon="19872080" rev="0"/>
            </a:camera>
            <a:lightRig rig="glow" dir="t"/>
          </a:scene3d>
          <a:sp3d prstMaterial="matte">
            <a:bevelT/>
          </a:sp3d>
        </p:spPr>
        <p:txBody>
          <a:bodyPr wrap="square" rtlCol="0">
            <a:spAutoFit/>
          </a:bodyPr>
          <a:lstStyle/>
          <a:p>
            <a:r>
              <a:rPr lang="en-US" sz="2000" dirty="0" smtClean="0"/>
              <a:t>Features:</a:t>
            </a:r>
          </a:p>
          <a:p>
            <a:pPr>
              <a:buFont typeface="Arial" pitchFamily="34" charset="0"/>
              <a:buChar char="•"/>
            </a:pPr>
            <a:r>
              <a:rPr lang="en-US" sz="2000" dirty="0" smtClean="0"/>
              <a:t>Variable position, size and corners radius </a:t>
            </a:r>
          </a:p>
          <a:p>
            <a:pPr>
              <a:buFont typeface="Arial" pitchFamily="34" charset="0"/>
              <a:buChar char="•"/>
            </a:pPr>
            <a:r>
              <a:rPr lang="en-US" sz="2000" dirty="0" smtClean="0"/>
              <a:t>Horizontal and vertical orientation</a:t>
            </a:r>
          </a:p>
          <a:p>
            <a:pPr>
              <a:buFont typeface="Arial" pitchFamily="34" charset="0"/>
              <a:buChar char="•"/>
            </a:pPr>
            <a:r>
              <a:rPr lang="en-US" sz="2000" dirty="0" smtClean="0"/>
              <a:t>Runtime selectable maximum, minimum, step, and page parameters</a:t>
            </a:r>
          </a:p>
          <a:p>
            <a:pPr>
              <a:buFont typeface="Arial" pitchFamily="34" charset="0"/>
              <a:buChar char="•"/>
            </a:pPr>
            <a:r>
              <a:rPr lang="en-US" sz="2000" dirty="0" smtClean="0"/>
              <a:t>Disable/enable capability</a:t>
            </a:r>
          </a:p>
          <a:p>
            <a:pPr>
              <a:buFont typeface="Arial" pitchFamily="34" charset="0"/>
              <a:buChar char="•"/>
            </a:pPr>
            <a:r>
              <a:rPr lang="en-US" sz="2000" dirty="0" err="1" smtClean="0"/>
              <a:t>OnChange</a:t>
            </a:r>
            <a:r>
              <a:rPr lang="en-US" sz="2000" dirty="0" smtClean="0"/>
              <a:t> callback function</a:t>
            </a:r>
          </a:p>
        </p:txBody>
      </p:sp>
      <p:pic>
        <p:nvPicPr>
          <p:cNvPr id="3" name="Picture 3" descr="D:\ccwork\B01119_view_dev\EMBSW\EMBSW293T\doc\Presentation\Small_Pictures\D4D_RBUTTON_DIS.bmp"/>
          <p:cNvPicPr>
            <a:picLocks noChangeAspect="1" noChangeArrowheads="1"/>
          </p:cNvPicPr>
          <p:nvPr/>
        </p:nvPicPr>
        <p:blipFill>
          <a:blip r:embed="rId4" cstate="print"/>
          <a:stretch>
            <a:fillRect/>
          </a:stretch>
        </p:blipFill>
        <p:spPr bwMode="auto">
          <a:xfrm>
            <a:off x="7956376" y="2912269"/>
            <a:ext cx="202446" cy="1127918"/>
          </a:xfrm>
          <a:prstGeom prst="rect">
            <a:avLst/>
          </a:prstGeom>
          <a:noFill/>
        </p:spPr>
      </p:pic>
      <p:sp>
        <p:nvSpPr>
          <p:cNvPr id="28" name="Rounded Rectangle 27"/>
          <p:cNvSpPr>
            <a:spLocks/>
          </p:cNvSpPr>
          <p:nvPr/>
        </p:nvSpPr>
        <p:spPr>
          <a:xfrm>
            <a:off x="8604448" y="1312527"/>
            <a:ext cx="108000" cy="828000"/>
          </a:xfrm>
          <a:prstGeom prst="roundRect">
            <a:avLst/>
          </a:prstGeom>
          <a:solidFill>
            <a:schemeClr val="accent1">
              <a:lumMod val="60000"/>
              <a:lumOff val="40000"/>
              <a:alpha val="44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7" name="Picture 3" descr="D:\ccwork\B01119_view_dev\EMBSW\EMBSW293T\doc\Presentation\Small_Pictures\D4D_RBUTTON.bmp"/>
          <p:cNvPicPr>
            <a:picLocks noChangeAspect="1" noChangeArrowheads="1"/>
          </p:cNvPicPr>
          <p:nvPr/>
        </p:nvPicPr>
        <p:blipFill>
          <a:blip r:embed="rId5" cstate="print"/>
          <a:stretch>
            <a:fillRect/>
          </a:stretch>
        </p:blipFill>
        <p:spPr bwMode="auto">
          <a:xfrm>
            <a:off x="7956376" y="2912269"/>
            <a:ext cx="202446" cy="1127918"/>
          </a:xfrm>
          <a:prstGeom prst="rect">
            <a:avLst/>
          </a:prstGeom>
          <a:noFill/>
        </p:spPr>
      </p:pic>
      <p:sp>
        <p:nvSpPr>
          <p:cNvPr id="20" name="Left-Right Arrow 19"/>
          <p:cNvSpPr/>
          <p:nvPr/>
        </p:nvSpPr>
        <p:spPr>
          <a:xfrm>
            <a:off x="7956376" y="4136405"/>
            <a:ext cx="216024" cy="144016"/>
          </a:xfrm>
          <a:prstGeom prst="leftRightArrow">
            <a:avLst/>
          </a:prstGeom>
          <a:solidFill>
            <a:srgbClr val="FFC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Left-Right Arrow 20"/>
          <p:cNvSpPr/>
          <p:nvPr/>
        </p:nvSpPr>
        <p:spPr>
          <a:xfrm rot="16200000">
            <a:off x="7740352" y="3416325"/>
            <a:ext cx="1152128" cy="144016"/>
          </a:xfrm>
          <a:prstGeom prst="leftRightArrow">
            <a:avLst/>
          </a:prstGeom>
          <a:solidFill>
            <a:srgbClr val="FFC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Arrow 21"/>
          <p:cNvSpPr/>
          <p:nvPr/>
        </p:nvSpPr>
        <p:spPr>
          <a:xfrm rot="2780597">
            <a:off x="7770643" y="2756837"/>
            <a:ext cx="248941" cy="190283"/>
          </a:xfrm>
          <a:prstGeom prst="rightArrow">
            <a:avLst>
              <a:gd name="adj1" fmla="val 36344"/>
              <a:gd name="adj2" fmla="val 50000"/>
            </a:avLst>
          </a:prstGeom>
          <a:solidFill>
            <a:srgbClr val="FFC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22"/>
          <p:cNvSpPr>
            <a:spLocks/>
          </p:cNvSpPr>
          <p:nvPr/>
        </p:nvSpPr>
        <p:spPr>
          <a:xfrm rot="16200000">
            <a:off x="7830368" y="1454101"/>
            <a:ext cx="108000" cy="1440160"/>
          </a:xfrm>
          <a:prstGeom prst="roundRect">
            <a:avLst/>
          </a:prstGeom>
          <a:solidFill>
            <a:schemeClr val="accent1">
              <a:lumMod val="60000"/>
              <a:lumOff val="40000"/>
              <a:alpha val="44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Left-Right Arrow 23"/>
          <p:cNvSpPr/>
          <p:nvPr/>
        </p:nvSpPr>
        <p:spPr>
          <a:xfrm rot="16200000">
            <a:off x="7488324" y="3380321"/>
            <a:ext cx="792088" cy="144016"/>
          </a:xfrm>
          <a:prstGeom prst="leftRightArrow">
            <a:avLst/>
          </a:prstGeom>
          <a:solidFill>
            <a:srgbClr val="FFC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ight Arrow 24"/>
          <p:cNvSpPr/>
          <p:nvPr/>
        </p:nvSpPr>
        <p:spPr>
          <a:xfrm rot="12317856">
            <a:off x="8050383" y="3420005"/>
            <a:ext cx="397369" cy="192137"/>
          </a:xfrm>
          <a:prstGeom prst="rightArrow">
            <a:avLst>
              <a:gd name="adj1" fmla="val 36344"/>
              <a:gd name="adj2" fmla="val 50000"/>
            </a:avLst>
          </a:prstGeom>
          <a:solidFill>
            <a:srgbClr val="FFC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22"/>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21"/>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20"/>
                                        </p:tgtEl>
                                        <p:attrNameLst>
                                          <p:attrName>style.visibility</p:attrName>
                                        </p:attrNameLst>
                                      </p:cBhvr>
                                      <p:to>
                                        <p:strVal val="hidden"/>
                                      </p:to>
                                    </p:set>
                                  </p:childTnLst>
                                </p:cTn>
                              </p:par>
                              <p:par>
                                <p:cTn id="23" presetID="8" presetClass="emph" presetSubtype="0" accel="50000" decel="50000" fill="hold" nodeType="withEffect">
                                  <p:stCondLst>
                                    <p:cond delay="0"/>
                                  </p:stCondLst>
                                  <p:childTnLst>
                                    <p:animRot by="5400000">
                                      <p:cBhvr>
                                        <p:cTn id="24" dur="2000" fill="hold"/>
                                        <p:tgtEl>
                                          <p:spTgt spid="1027"/>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
                                            <p:txEl>
                                              <p:pRg st="3" end="3"/>
                                            </p:txEl>
                                          </p:spTgt>
                                        </p:tgtEl>
                                        <p:attrNameLst>
                                          <p:attrName>style.visibility</p:attrName>
                                        </p:attrNameLst>
                                      </p:cBhvr>
                                      <p:to>
                                        <p:strVal val="visible"/>
                                      </p:to>
                                    </p:set>
                                  </p:childTnLst>
                                </p:cTn>
                              </p:par>
                              <p:par>
                                <p:cTn id="29" presetID="8" presetClass="emph" presetSubtype="0" accel="50000" decel="50000" fill="hold" nodeType="withEffect">
                                  <p:stCondLst>
                                    <p:cond delay="0"/>
                                  </p:stCondLst>
                                  <p:childTnLst>
                                    <p:animRot by="-5400000">
                                      <p:cBhvr>
                                        <p:cTn id="30" dur="2000" fill="hold"/>
                                        <p:tgtEl>
                                          <p:spTgt spid="1027"/>
                                        </p:tgtEl>
                                        <p:attrNameLst>
                                          <p:attrName>r</p:attrName>
                                        </p:attrNameLst>
                                      </p:cBhvr>
                                    </p:animRot>
                                  </p:childTnLst>
                                </p:cTn>
                              </p:par>
                            </p:childTnLst>
                          </p:cTn>
                        </p:par>
                        <p:par>
                          <p:cTn id="31" fill="hold">
                            <p:stCondLst>
                              <p:cond delay="2000"/>
                            </p:stCondLst>
                            <p:childTnLst>
                              <p:par>
                                <p:cTn id="32" presetID="1"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5">
                                            <p:txEl>
                                              <p:pRg st="4" end="4"/>
                                            </p:txEl>
                                          </p:spTgt>
                                        </p:tgtEl>
                                        <p:attrNameLst>
                                          <p:attrName>style.visibility</p:attrName>
                                        </p:attrNameLst>
                                      </p:cBhvr>
                                      <p:to>
                                        <p:strVal val="visible"/>
                                      </p:to>
                                    </p:set>
                                  </p:childTnLst>
                                </p:cTn>
                              </p:par>
                              <p:par>
                                <p:cTn id="40" presetID="1" presetClass="exit" presetSubtype="0" fill="hold" grpId="1" nodeType="withEffect">
                                  <p:stCondLst>
                                    <p:cond delay="0"/>
                                  </p:stCondLst>
                                  <p:childTnLst>
                                    <p:set>
                                      <p:cBhvr>
                                        <p:cTn id="41" dur="1" fill="hold">
                                          <p:stCondLst>
                                            <p:cond delay="0"/>
                                          </p:stCondLst>
                                        </p:cTn>
                                        <p:tgtEl>
                                          <p:spTgt spid="25"/>
                                        </p:tgtEl>
                                        <p:attrNameLst>
                                          <p:attrName>style.visibility</p:attrName>
                                        </p:attrNameLst>
                                      </p:cBhvr>
                                      <p:to>
                                        <p:strVal val="hidden"/>
                                      </p:to>
                                    </p:set>
                                  </p:childTnLst>
                                </p:cTn>
                              </p:par>
                              <p:par>
                                <p:cTn id="42" presetID="1" presetClass="exit" presetSubtype="0" fill="hold" grpId="1" nodeType="withEffect">
                                  <p:stCondLst>
                                    <p:cond delay="0"/>
                                  </p:stCondLst>
                                  <p:childTnLst>
                                    <p:set>
                                      <p:cBhvr>
                                        <p:cTn id="43" dur="1" fill="hold">
                                          <p:stCondLst>
                                            <p:cond delay="0"/>
                                          </p:stCondLst>
                                        </p:cTn>
                                        <p:tgtEl>
                                          <p:spTgt spid="24"/>
                                        </p:tgtEl>
                                        <p:attrNameLst>
                                          <p:attrName>style.visibility</p:attrName>
                                        </p:attrNameLst>
                                      </p:cBhvr>
                                      <p:to>
                                        <p:strVal val="hidden"/>
                                      </p:to>
                                    </p:set>
                                  </p:childTnLst>
                                </p:cTn>
                              </p:par>
                              <p:par>
                                <p:cTn id="44" presetID="1" presetClass="exit" presetSubtype="0" fill="hold" nodeType="withEffect">
                                  <p:stCondLst>
                                    <p:cond delay="0"/>
                                  </p:stCondLst>
                                  <p:childTnLst>
                                    <p:set>
                                      <p:cBhvr>
                                        <p:cTn id="45" dur="1" fill="hold">
                                          <p:stCondLst>
                                            <p:cond delay="0"/>
                                          </p:stCondLst>
                                        </p:cTn>
                                        <p:tgtEl>
                                          <p:spTgt spid="1027"/>
                                        </p:tgtEl>
                                        <p:attrNameLst>
                                          <p:attrName>style.visibility</p:attrName>
                                        </p:attrNameLst>
                                      </p:cBhvr>
                                      <p:to>
                                        <p:strVal val="hidden"/>
                                      </p:to>
                                    </p:set>
                                  </p:childTnLst>
                                </p:cTn>
                              </p:par>
                              <p:par>
                                <p:cTn id="46" presetID="1" presetClass="entr" presetSubtype="0" fill="hold" nodeType="withEffect">
                                  <p:stCondLst>
                                    <p:cond delay="0"/>
                                  </p:stCondLst>
                                  <p:childTnLst>
                                    <p:set>
                                      <p:cBhvr>
                                        <p:cTn id="47" dur="1" fill="hold">
                                          <p:stCondLst>
                                            <p:cond delay="0"/>
                                          </p:stCondLst>
                                        </p:cTn>
                                        <p:tgtEl>
                                          <p:spTgt spid="3"/>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15">
                                            <p:txEl>
                                              <p:pRg st="5" end="5"/>
                                            </p:txEl>
                                          </p:spTgt>
                                        </p:tgtEl>
                                        <p:attrNameLst>
                                          <p:attrName>style.visibility</p:attrName>
                                        </p:attrNameLst>
                                      </p:cBhvr>
                                      <p:to>
                                        <p:strVal val="visible"/>
                                      </p:to>
                                    </p:set>
                                  </p:childTnLst>
                                </p:cTn>
                              </p:par>
                              <p:par>
                                <p:cTn id="52" presetID="1" presetClass="exit" presetSubtype="0" fill="hold" nodeType="withEffect">
                                  <p:stCondLst>
                                    <p:cond delay="0"/>
                                  </p:stCondLst>
                                  <p:childTnLst>
                                    <p:set>
                                      <p:cBhvr>
                                        <p:cTn id="53" dur="1" fill="hold">
                                          <p:stCondLst>
                                            <p:cond delay="0"/>
                                          </p:stCondLst>
                                        </p:cTn>
                                        <p:tgtEl>
                                          <p:spTgt spid="3"/>
                                        </p:tgtEl>
                                        <p:attrNameLst>
                                          <p:attrName>style.visibility</p:attrName>
                                        </p:attrNameLst>
                                      </p:cBhvr>
                                      <p:to>
                                        <p:strVal val="hidden"/>
                                      </p:to>
                                    </p:set>
                                  </p:childTnLst>
                                </p:cTn>
                              </p:par>
                              <p:par>
                                <p:cTn id="54" presetID="1" presetClass="entr" presetSubtype="0" fill="hold" nodeType="withEffect">
                                  <p:stCondLst>
                                    <p:cond delay="0"/>
                                  </p:stCondLst>
                                  <p:childTnLst>
                                    <p:set>
                                      <p:cBhvr>
                                        <p:cTn id="55"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1" grpId="0" animBg="1"/>
      <p:bldP spid="21" grpId="1" animBg="1"/>
      <p:bldP spid="22" grpId="0" animBg="1"/>
      <p:bldP spid="22" grpId="1" animBg="1"/>
      <p:bldP spid="24" grpId="0" animBg="1"/>
      <p:bldP spid="24" grpId="1" animBg="1"/>
      <p:bldP spid="25" grpId="0" animBg="1"/>
      <p:bldP spid="25"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6804248" y="2615158"/>
            <a:ext cx="2339752" cy="1828800"/>
          </a:xfrm>
          <a:prstGeom prst="roundRect">
            <a:avLst/>
          </a:prstGeom>
          <a:solidFill>
            <a:srgbClr val="00B050">
              <a:alpha val="10000"/>
            </a:srgbClr>
          </a:solidFill>
          <a:ln>
            <a:solidFill>
              <a:srgbClr val="00B050"/>
            </a:solidFill>
          </a:ln>
          <a:scene3d>
            <a:camera prst="orthographicFront">
              <a:rot lat="0" lon="1728000" rev="0"/>
            </a:camera>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1282" name="Rectangle 2"/>
          <p:cNvSpPr>
            <a:spLocks noGrp="1" noChangeArrowheads="1"/>
          </p:cNvSpPr>
          <p:nvPr>
            <p:ph type="title"/>
          </p:nvPr>
        </p:nvSpPr>
        <p:spPr/>
        <p:txBody>
          <a:bodyPr/>
          <a:lstStyle/>
          <a:p>
            <a:r>
              <a:rPr lang="en-US" dirty="0" smtClean="0"/>
              <a:t>D4D_CONSOLE </a:t>
            </a:r>
            <a:r>
              <a:rPr lang="en-US" dirty="0"/>
              <a:t>object</a:t>
            </a:r>
          </a:p>
        </p:txBody>
      </p:sp>
      <p:pic>
        <p:nvPicPr>
          <p:cNvPr id="1026" name="Picture 2" descr="D:\ccwork\B01119_view_dev\EMBSW\EMBSW293T\src\D4D\_Official_Demos\EGUI_D4D_Demo\_screen_shots\main_screen.bmp"/>
          <p:cNvPicPr>
            <a:picLocks noChangeAspect="1" noChangeArrowheads="1"/>
          </p:cNvPicPr>
          <p:nvPr/>
        </p:nvPicPr>
        <p:blipFill>
          <a:blip r:embed="rId3" cstate="print"/>
          <a:stretch>
            <a:fillRect/>
          </a:stretch>
        </p:blipFill>
        <p:spPr bwMode="auto">
          <a:xfrm>
            <a:off x="7075661" y="1032098"/>
            <a:ext cx="1733550" cy="1300163"/>
          </a:xfrm>
          <a:prstGeom prst="rect">
            <a:avLst/>
          </a:prstGeom>
          <a:noFill/>
          <a:ln>
            <a:noFill/>
          </a:ln>
          <a:effectLst>
            <a:glow rad="101600">
              <a:schemeClr val="accent4">
                <a:satMod val="175000"/>
                <a:alpha val="40000"/>
              </a:schemeClr>
            </a:glow>
            <a:outerShdw blurRad="76200" dir="18900000" sy="23000" kx="-1200000" algn="bl" rotWithShape="0">
              <a:prstClr val="black">
                <a:alpha val="20000"/>
              </a:prstClr>
            </a:outerShdw>
            <a:softEdge rad="12700"/>
          </a:effectLst>
          <a:scene3d>
            <a:camera prst="orthographicFront">
              <a:rot lat="0" lon="0" rev="0"/>
            </a:camera>
            <a:lightRig rig="balanced" dir="t">
              <a:rot lat="0" lon="0" rev="8700000"/>
            </a:lightRig>
          </a:scene3d>
          <a:sp3d/>
        </p:spPr>
      </p:pic>
      <p:sp>
        <p:nvSpPr>
          <p:cNvPr id="10" name="Notched Right Arrow 9"/>
          <p:cNvSpPr/>
          <p:nvPr/>
        </p:nvSpPr>
        <p:spPr>
          <a:xfrm rot="5400000">
            <a:off x="7813040" y="1678374"/>
            <a:ext cx="171451" cy="1612971"/>
          </a:xfrm>
          <a:prstGeom prst="notchedRightArrow">
            <a:avLst>
              <a:gd name="adj1" fmla="val 50000"/>
              <a:gd name="adj2" fmla="val 46581"/>
            </a:avLst>
          </a:prstGeom>
          <a:solidFill>
            <a:schemeClr val="accent1">
              <a:lumMod val="60000"/>
              <a:lumOff val="40000"/>
              <a:alpha val="26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228600" y="1010132"/>
            <a:ext cx="6719664" cy="715089"/>
          </a:xfrm>
          <a:prstGeom prst="roundRect">
            <a:avLst/>
          </a:prstGeom>
          <a:solidFill>
            <a:schemeClr val="accent1">
              <a:alpha val="3000"/>
            </a:schemeClr>
          </a:solidFill>
          <a:ln cap="rnd">
            <a:solidFill>
              <a:schemeClr val="accent1"/>
            </a:solidFill>
            <a:miter lim="800000"/>
          </a:ln>
          <a:scene3d>
            <a:camera prst="isometricOffAxis2Left">
              <a:rot lat="0" lon="19872080" rev="0"/>
            </a:camera>
            <a:lightRig rig="glow" dir="t"/>
          </a:scene3d>
          <a:sp3d prstMaterial="matte">
            <a:bevelT/>
          </a:sp3d>
        </p:spPr>
        <p:txBody>
          <a:bodyPr wrap="square" rtlCol="0">
            <a:spAutoFit/>
          </a:bodyPr>
          <a:lstStyle/>
          <a:p>
            <a:r>
              <a:rPr lang="en-US" dirty="0" smtClean="0"/>
              <a:t>The D4D_CONSOLE(D4D_RCONSOLE) is intended to be used to show console with standard functionality.</a:t>
            </a:r>
            <a:endParaRPr lang="en-US" dirty="0"/>
          </a:p>
        </p:txBody>
      </p:sp>
      <p:sp>
        <p:nvSpPr>
          <p:cNvPr id="15" name="TextBox 14"/>
          <p:cNvSpPr txBox="1"/>
          <p:nvPr/>
        </p:nvSpPr>
        <p:spPr>
          <a:xfrm>
            <a:off x="179512" y="1785555"/>
            <a:ext cx="6647656" cy="2145268"/>
          </a:xfrm>
          <a:prstGeom prst="roundRect">
            <a:avLst/>
          </a:prstGeom>
          <a:solidFill>
            <a:srgbClr val="FFC000">
              <a:alpha val="3000"/>
            </a:srgbClr>
          </a:solidFill>
          <a:ln cap="rnd">
            <a:solidFill>
              <a:srgbClr val="FFC000"/>
            </a:solidFill>
            <a:miter lim="800000"/>
          </a:ln>
          <a:scene3d>
            <a:camera prst="isometricOffAxis2Left">
              <a:rot lat="0" lon="19872080" rev="0"/>
            </a:camera>
            <a:lightRig rig="glow" dir="t"/>
          </a:scene3d>
          <a:sp3d prstMaterial="matte">
            <a:bevelT/>
          </a:sp3d>
        </p:spPr>
        <p:txBody>
          <a:bodyPr wrap="square" rtlCol="0">
            <a:spAutoFit/>
          </a:bodyPr>
          <a:lstStyle/>
          <a:p>
            <a:r>
              <a:rPr lang="en-US" sz="2000" dirty="0" smtClean="0"/>
              <a:t>Features:</a:t>
            </a:r>
          </a:p>
          <a:p>
            <a:pPr>
              <a:buFont typeface="Arial" pitchFamily="34" charset="0"/>
              <a:buChar char="•"/>
            </a:pPr>
            <a:r>
              <a:rPr lang="en-US" sz="2000" dirty="0" smtClean="0"/>
              <a:t>Variable position, size and corners radius </a:t>
            </a:r>
          </a:p>
          <a:p>
            <a:pPr>
              <a:buFont typeface="Arial" pitchFamily="34" charset="0"/>
              <a:buChar char="•"/>
            </a:pPr>
            <a:r>
              <a:rPr lang="en-US" sz="2000" dirty="0" smtClean="0"/>
              <a:t>Horizontal and vertical scroll bars (if needed)</a:t>
            </a:r>
          </a:p>
          <a:p>
            <a:pPr>
              <a:buFont typeface="Arial" pitchFamily="34" charset="0"/>
              <a:buChar char="•"/>
            </a:pPr>
            <a:r>
              <a:rPr lang="en-US" sz="2000" dirty="0" smtClean="0"/>
              <a:t>Cursor function</a:t>
            </a:r>
          </a:p>
          <a:p>
            <a:pPr>
              <a:buFont typeface="Arial" pitchFamily="34" charset="0"/>
              <a:buChar char="•"/>
            </a:pPr>
            <a:r>
              <a:rPr lang="en-US" sz="2000" dirty="0" smtClean="0"/>
              <a:t>Disable/enable capability</a:t>
            </a:r>
          </a:p>
          <a:p>
            <a:pPr>
              <a:buFont typeface="Arial" pitchFamily="34" charset="0"/>
              <a:buChar char="•"/>
            </a:pPr>
            <a:r>
              <a:rPr lang="en-US" sz="2000" dirty="0" smtClean="0"/>
              <a:t>Standard key controls </a:t>
            </a:r>
          </a:p>
        </p:txBody>
      </p:sp>
      <p:pic>
        <p:nvPicPr>
          <p:cNvPr id="3" name="Picture 3" descr="D:\ccwork\B01119_view_dev\EMBSW\EMBSW293T\doc\Presentation\Small_Pictures\D4D_RBUTTON_DIS.bmp"/>
          <p:cNvPicPr>
            <a:picLocks noChangeAspect="1" noChangeArrowheads="1"/>
          </p:cNvPicPr>
          <p:nvPr/>
        </p:nvPicPr>
        <p:blipFill>
          <a:blip r:embed="rId4" cstate="print"/>
          <a:stretch>
            <a:fillRect/>
          </a:stretch>
        </p:blipFill>
        <p:spPr bwMode="auto">
          <a:xfrm>
            <a:off x="7020272" y="2903190"/>
            <a:ext cx="1811908" cy="1143160"/>
          </a:xfrm>
          <a:prstGeom prst="rect">
            <a:avLst/>
          </a:prstGeom>
          <a:noFill/>
        </p:spPr>
      </p:pic>
      <p:pic>
        <p:nvPicPr>
          <p:cNvPr id="1027" name="Picture 3" descr="D:\ccwork\B01119_view_dev\EMBSW\EMBSW293T\doc\Presentation\Small_Pictures\D4D_RBUTTON.bmp"/>
          <p:cNvPicPr>
            <a:picLocks noChangeAspect="1" noChangeArrowheads="1"/>
          </p:cNvPicPr>
          <p:nvPr/>
        </p:nvPicPr>
        <p:blipFill>
          <a:blip r:embed="rId5" cstate="print"/>
          <a:stretch>
            <a:fillRect/>
          </a:stretch>
        </p:blipFill>
        <p:spPr bwMode="auto">
          <a:xfrm>
            <a:off x="7020272" y="2903190"/>
            <a:ext cx="1811908" cy="1143160"/>
          </a:xfrm>
          <a:prstGeom prst="rect">
            <a:avLst/>
          </a:prstGeom>
          <a:noFill/>
        </p:spPr>
      </p:pic>
      <p:sp>
        <p:nvSpPr>
          <p:cNvPr id="20" name="Left-Right Arrow 19"/>
          <p:cNvSpPr/>
          <p:nvPr/>
        </p:nvSpPr>
        <p:spPr>
          <a:xfrm>
            <a:off x="7020272" y="4127326"/>
            <a:ext cx="1800200" cy="144016"/>
          </a:xfrm>
          <a:prstGeom prst="leftRightArrow">
            <a:avLst/>
          </a:prstGeom>
          <a:solidFill>
            <a:srgbClr val="FFC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Left-Right Arrow 20"/>
          <p:cNvSpPr/>
          <p:nvPr/>
        </p:nvSpPr>
        <p:spPr>
          <a:xfrm rot="16200000">
            <a:off x="8316416" y="3407246"/>
            <a:ext cx="1152128" cy="144016"/>
          </a:xfrm>
          <a:prstGeom prst="leftRightArrow">
            <a:avLst/>
          </a:prstGeom>
          <a:solidFill>
            <a:srgbClr val="FFC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Arrow 21"/>
          <p:cNvSpPr/>
          <p:nvPr/>
        </p:nvSpPr>
        <p:spPr>
          <a:xfrm rot="7820569">
            <a:off x="7048894" y="2676477"/>
            <a:ext cx="248941" cy="190283"/>
          </a:xfrm>
          <a:prstGeom prst="rightArrow">
            <a:avLst>
              <a:gd name="adj1" fmla="val 36344"/>
              <a:gd name="adj2" fmla="val 50000"/>
            </a:avLst>
          </a:prstGeom>
          <a:solidFill>
            <a:srgbClr val="FFC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22"/>
          <p:cNvSpPr>
            <a:spLocks/>
          </p:cNvSpPr>
          <p:nvPr/>
        </p:nvSpPr>
        <p:spPr>
          <a:xfrm rot="16200000">
            <a:off x="7416316" y="922970"/>
            <a:ext cx="1080120" cy="1584176"/>
          </a:xfrm>
          <a:prstGeom prst="roundRect">
            <a:avLst/>
          </a:prstGeom>
          <a:solidFill>
            <a:schemeClr val="accent1">
              <a:lumMod val="60000"/>
              <a:lumOff val="40000"/>
              <a:alpha val="44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ight Arrow 24"/>
          <p:cNvSpPr/>
          <p:nvPr/>
        </p:nvSpPr>
        <p:spPr>
          <a:xfrm rot="15377489">
            <a:off x="7754092" y="4031025"/>
            <a:ext cx="397369" cy="192137"/>
          </a:xfrm>
          <a:prstGeom prst="rightArrow">
            <a:avLst>
              <a:gd name="adj1" fmla="val 36344"/>
              <a:gd name="adj2" fmla="val 50000"/>
            </a:avLst>
          </a:prstGeom>
          <a:solidFill>
            <a:srgbClr val="FFC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ight Arrow 16"/>
          <p:cNvSpPr/>
          <p:nvPr/>
        </p:nvSpPr>
        <p:spPr>
          <a:xfrm rot="19140239">
            <a:off x="8402719" y="3514025"/>
            <a:ext cx="397369" cy="192137"/>
          </a:xfrm>
          <a:prstGeom prst="rightArrow">
            <a:avLst>
              <a:gd name="adj1" fmla="val 36344"/>
              <a:gd name="adj2" fmla="val 50000"/>
            </a:avLst>
          </a:prstGeom>
          <a:solidFill>
            <a:srgbClr val="FFC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Arrow 18"/>
          <p:cNvSpPr/>
          <p:nvPr/>
        </p:nvSpPr>
        <p:spPr>
          <a:xfrm rot="8449562">
            <a:off x="7036298" y="3655173"/>
            <a:ext cx="397369" cy="192137"/>
          </a:xfrm>
          <a:prstGeom prst="rightArrow">
            <a:avLst>
              <a:gd name="adj1" fmla="val 36344"/>
              <a:gd name="adj2" fmla="val 50000"/>
            </a:avLst>
          </a:prstGeom>
          <a:solidFill>
            <a:srgbClr val="FFC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22"/>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21"/>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20"/>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xEl>
                                              <p:pRg st="3" end="3"/>
                                            </p:txEl>
                                          </p:spTgt>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17"/>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25"/>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5">
                                            <p:txEl>
                                              <p:pRg st="4" end="4"/>
                                            </p:txEl>
                                          </p:spTgt>
                                        </p:tgtEl>
                                        <p:attrNameLst>
                                          <p:attrName>style.visibility</p:attrName>
                                        </p:attrNameLst>
                                      </p:cBhvr>
                                      <p:to>
                                        <p:strVal val="visible"/>
                                      </p:to>
                                    </p:set>
                                  </p:childTnLst>
                                </p:cTn>
                              </p:par>
                              <p:par>
                                <p:cTn id="41" presetID="1" presetClass="exit" presetSubtype="0" fill="hold" nodeType="withEffect">
                                  <p:stCondLst>
                                    <p:cond delay="0"/>
                                  </p:stCondLst>
                                  <p:childTnLst>
                                    <p:set>
                                      <p:cBhvr>
                                        <p:cTn id="42" dur="1" fill="hold">
                                          <p:stCondLst>
                                            <p:cond delay="0"/>
                                          </p:stCondLst>
                                        </p:cTn>
                                        <p:tgtEl>
                                          <p:spTgt spid="1027"/>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19"/>
                                        </p:tgtEl>
                                        <p:attrNameLst>
                                          <p:attrName>style.visibility</p:attrName>
                                        </p:attrNameLst>
                                      </p:cBhvr>
                                      <p:to>
                                        <p:strVal val="hidden"/>
                                      </p:to>
                                    </p:set>
                                  </p:childTnLst>
                                </p:cTn>
                              </p:par>
                              <p:par>
                                <p:cTn id="45" presetID="1" presetClass="entr" presetSubtype="0" fill="hold" nodeType="withEffect">
                                  <p:stCondLst>
                                    <p:cond delay="0"/>
                                  </p:stCondLst>
                                  <p:childTnLst>
                                    <p:set>
                                      <p:cBhvr>
                                        <p:cTn id="46" dur="1" fill="hold">
                                          <p:stCondLst>
                                            <p:cond delay="0"/>
                                          </p:stCondLst>
                                        </p:cTn>
                                        <p:tgtEl>
                                          <p:spTgt spid="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5">
                                            <p:txEl>
                                              <p:pRg st="5" end="5"/>
                                            </p:txEl>
                                          </p:spTgt>
                                        </p:tgtEl>
                                        <p:attrNameLst>
                                          <p:attrName>style.visibility</p:attrName>
                                        </p:attrNameLst>
                                      </p:cBhvr>
                                      <p:to>
                                        <p:strVal val="visible"/>
                                      </p:to>
                                    </p:set>
                                  </p:childTnLst>
                                </p:cTn>
                              </p:par>
                              <p:par>
                                <p:cTn id="51" presetID="1" presetClass="exit" presetSubtype="0" fill="hold" grpId="4" nodeType="withEffect">
                                  <p:stCondLst>
                                    <p:cond delay="0"/>
                                  </p:stCondLst>
                                  <p:childTnLst>
                                    <p:set>
                                      <p:cBhvr>
                                        <p:cTn id="52" dur="1" fill="hold">
                                          <p:stCondLst>
                                            <p:cond delay="0"/>
                                          </p:stCondLst>
                                        </p:cTn>
                                        <p:tgtEl>
                                          <p:spTgt spid="21"/>
                                        </p:tgtEl>
                                        <p:attrNameLst>
                                          <p:attrName>style.visibility</p:attrName>
                                        </p:attrNameLst>
                                      </p:cBhvr>
                                      <p:to>
                                        <p:strVal val="hidden"/>
                                      </p:to>
                                    </p:set>
                                  </p:childTnLst>
                                </p:cTn>
                              </p:par>
                              <p:par>
                                <p:cTn id="53" presetID="1" presetClass="exit" presetSubtype="0" fill="hold" grpId="4" nodeType="withEffect">
                                  <p:stCondLst>
                                    <p:cond delay="0"/>
                                  </p:stCondLst>
                                  <p:childTnLst>
                                    <p:set>
                                      <p:cBhvr>
                                        <p:cTn id="54" dur="1" fill="hold">
                                          <p:stCondLst>
                                            <p:cond delay="0"/>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0" grpId="4" animBg="1"/>
      <p:bldP spid="21" grpId="0" animBg="1"/>
      <p:bldP spid="21" grpId="1" animBg="1"/>
      <p:bldP spid="21" grpId="4" animBg="1"/>
      <p:bldP spid="22" grpId="0" animBg="1"/>
      <p:bldP spid="22" grpId="1" animBg="1"/>
      <p:bldP spid="25" grpId="0" animBg="1"/>
      <p:bldP spid="25" grpId="1" animBg="1"/>
      <p:bldP spid="17" grpId="0" animBg="1"/>
      <p:bldP spid="17" grpId="1" animBg="1"/>
      <p:bldP spid="19" grpId="0" animBg="1"/>
      <p:bldP spid="19"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6804248" y="2591271"/>
            <a:ext cx="2339752" cy="1828800"/>
          </a:xfrm>
          <a:prstGeom prst="roundRect">
            <a:avLst/>
          </a:prstGeom>
          <a:solidFill>
            <a:srgbClr val="00B050">
              <a:alpha val="10000"/>
            </a:srgbClr>
          </a:solidFill>
          <a:ln>
            <a:solidFill>
              <a:srgbClr val="00B050"/>
            </a:solidFill>
          </a:ln>
          <a:scene3d>
            <a:camera prst="orthographicFront">
              <a:rot lat="0" lon="1728000" rev="0"/>
            </a:camera>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3" descr="D:\ccwork\B01119_view_dev\EMBSW\EMBSW293T\doc\Presentation\Small_Pictures\D4D_RBUTTON_DIS.bmp"/>
          <p:cNvPicPr>
            <a:picLocks noChangeAspect="1" noChangeArrowheads="1"/>
          </p:cNvPicPr>
          <p:nvPr/>
        </p:nvPicPr>
        <p:blipFill>
          <a:blip r:embed="rId3" cstate="print"/>
          <a:stretch>
            <a:fillRect/>
          </a:stretch>
        </p:blipFill>
        <p:spPr bwMode="auto">
          <a:xfrm>
            <a:off x="7092280" y="2879303"/>
            <a:ext cx="1730765" cy="1143160"/>
          </a:xfrm>
          <a:prstGeom prst="rect">
            <a:avLst/>
          </a:prstGeom>
          <a:noFill/>
        </p:spPr>
      </p:pic>
      <p:pic>
        <p:nvPicPr>
          <p:cNvPr id="1027" name="Picture 3" descr="D:\ccwork\B01119_view_dev\EMBSW\EMBSW293T\doc\Presentation\Small_Pictures\D4D_RBUTTON.bmp"/>
          <p:cNvPicPr>
            <a:picLocks noChangeAspect="1" noChangeArrowheads="1"/>
          </p:cNvPicPr>
          <p:nvPr/>
        </p:nvPicPr>
        <p:blipFill>
          <a:blip r:embed="rId4" cstate="print"/>
          <a:stretch>
            <a:fillRect/>
          </a:stretch>
        </p:blipFill>
        <p:spPr bwMode="auto">
          <a:xfrm>
            <a:off x="7092280" y="2879303"/>
            <a:ext cx="1730765" cy="1143160"/>
          </a:xfrm>
          <a:prstGeom prst="rect">
            <a:avLst/>
          </a:prstGeom>
          <a:noFill/>
        </p:spPr>
      </p:pic>
      <p:sp>
        <p:nvSpPr>
          <p:cNvPr id="481282" name="Rectangle 2"/>
          <p:cNvSpPr>
            <a:spLocks noGrp="1" noChangeArrowheads="1"/>
          </p:cNvSpPr>
          <p:nvPr>
            <p:ph type="title"/>
          </p:nvPr>
        </p:nvSpPr>
        <p:spPr/>
        <p:txBody>
          <a:bodyPr/>
          <a:lstStyle/>
          <a:p>
            <a:r>
              <a:rPr lang="en-US" dirty="0" smtClean="0"/>
              <a:t>D4D_TEXTBOX </a:t>
            </a:r>
            <a:r>
              <a:rPr lang="en-US" dirty="0"/>
              <a:t>object</a:t>
            </a:r>
          </a:p>
        </p:txBody>
      </p:sp>
      <p:pic>
        <p:nvPicPr>
          <p:cNvPr id="1026" name="Picture 2" descr="D:\ccwork\B01119_view_dev\EMBSW\EMBSW293T\src\D4D\_Official_Demos\EGUI_D4D_Demo\_screen_shots\main_screen.bmp"/>
          <p:cNvPicPr>
            <a:picLocks noChangeAspect="1" noChangeArrowheads="1"/>
          </p:cNvPicPr>
          <p:nvPr/>
        </p:nvPicPr>
        <p:blipFill>
          <a:blip r:embed="rId5" cstate="print"/>
          <a:stretch>
            <a:fillRect/>
          </a:stretch>
        </p:blipFill>
        <p:spPr bwMode="auto">
          <a:xfrm>
            <a:off x="7075661" y="1008211"/>
            <a:ext cx="1733550" cy="1300162"/>
          </a:xfrm>
          <a:prstGeom prst="rect">
            <a:avLst/>
          </a:prstGeom>
          <a:noFill/>
          <a:ln>
            <a:noFill/>
          </a:ln>
          <a:effectLst>
            <a:glow rad="101600">
              <a:schemeClr val="accent4">
                <a:satMod val="175000"/>
                <a:alpha val="40000"/>
              </a:schemeClr>
            </a:glow>
            <a:outerShdw blurRad="76200" dir="18900000" sy="23000" kx="-1200000" algn="bl" rotWithShape="0">
              <a:prstClr val="black">
                <a:alpha val="20000"/>
              </a:prstClr>
            </a:outerShdw>
            <a:softEdge rad="12700"/>
          </a:effectLst>
          <a:scene3d>
            <a:camera prst="orthographicFront">
              <a:rot lat="0" lon="0" rev="0"/>
            </a:camera>
            <a:lightRig rig="balanced" dir="t">
              <a:rot lat="0" lon="0" rev="8700000"/>
            </a:lightRig>
          </a:scene3d>
          <a:sp3d/>
        </p:spPr>
      </p:pic>
      <p:sp>
        <p:nvSpPr>
          <p:cNvPr id="10" name="Notched Right Arrow 9"/>
          <p:cNvSpPr/>
          <p:nvPr/>
        </p:nvSpPr>
        <p:spPr>
          <a:xfrm rot="5400000">
            <a:off x="7813040" y="1654487"/>
            <a:ext cx="171451" cy="1612971"/>
          </a:xfrm>
          <a:prstGeom prst="notchedRightArrow">
            <a:avLst>
              <a:gd name="adj1" fmla="val 50000"/>
              <a:gd name="adj2" fmla="val 46581"/>
            </a:avLst>
          </a:prstGeom>
          <a:solidFill>
            <a:schemeClr val="accent1">
              <a:lumMod val="60000"/>
              <a:lumOff val="40000"/>
              <a:alpha val="26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228600" y="986245"/>
            <a:ext cx="6719664" cy="715089"/>
          </a:xfrm>
          <a:prstGeom prst="roundRect">
            <a:avLst/>
          </a:prstGeom>
          <a:solidFill>
            <a:schemeClr val="accent1">
              <a:alpha val="3000"/>
            </a:schemeClr>
          </a:solidFill>
          <a:ln cap="rnd">
            <a:solidFill>
              <a:schemeClr val="accent1"/>
            </a:solidFill>
            <a:miter lim="800000"/>
          </a:ln>
          <a:scene3d>
            <a:camera prst="isometricOffAxis2Left">
              <a:rot lat="0" lon="19872080" rev="0"/>
            </a:camera>
            <a:lightRig rig="glow" dir="t"/>
          </a:scene3d>
          <a:sp3d prstMaterial="matte">
            <a:bevelT/>
          </a:sp3d>
        </p:spPr>
        <p:txBody>
          <a:bodyPr wrap="square" rtlCol="0">
            <a:spAutoFit/>
          </a:bodyPr>
          <a:lstStyle/>
          <a:p>
            <a:r>
              <a:rPr lang="en-US" dirty="0" smtClean="0"/>
              <a:t>The D4D_TEXTBOX(D4D_RTEXTBOX) is intended to be used to show multi line text with basic formatting capability.</a:t>
            </a:r>
            <a:endParaRPr lang="en-US" dirty="0"/>
          </a:p>
        </p:txBody>
      </p:sp>
      <p:sp>
        <p:nvSpPr>
          <p:cNvPr id="15" name="TextBox 14"/>
          <p:cNvSpPr txBox="1"/>
          <p:nvPr/>
        </p:nvSpPr>
        <p:spPr>
          <a:xfrm>
            <a:off x="179512" y="1761668"/>
            <a:ext cx="6647656" cy="2485787"/>
          </a:xfrm>
          <a:prstGeom prst="roundRect">
            <a:avLst/>
          </a:prstGeom>
          <a:solidFill>
            <a:srgbClr val="FFC000">
              <a:alpha val="3000"/>
            </a:srgbClr>
          </a:solidFill>
          <a:ln cap="rnd">
            <a:solidFill>
              <a:srgbClr val="FFC000"/>
            </a:solidFill>
            <a:miter lim="800000"/>
          </a:ln>
          <a:scene3d>
            <a:camera prst="isometricOffAxis2Left">
              <a:rot lat="0" lon="19872080" rev="0"/>
            </a:camera>
            <a:lightRig rig="glow" dir="t"/>
          </a:scene3d>
          <a:sp3d prstMaterial="matte">
            <a:bevelT/>
          </a:sp3d>
        </p:spPr>
        <p:txBody>
          <a:bodyPr wrap="square" rtlCol="0">
            <a:spAutoFit/>
          </a:bodyPr>
          <a:lstStyle/>
          <a:p>
            <a:r>
              <a:rPr lang="en-US" sz="2000" dirty="0" smtClean="0"/>
              <a:t>Features:</a:t>
            </a:r>
          </a:p>
          <a:p>
            <a:pPr>
              <a:buFont typeface="Arial" pitchFamily="34" charset="0"/>
              <a:buChar char="•"/>
            </a:pPr>
            <a:r>
              <a:rPr lang="en-US" sz="2000" dirty="0" smtClean="0"/>
              <a:t>Variable position, size and corners radius </a:t>
            </a:r>
          </a:p>
          <a:p>
            <a:pPr>
              <a:buFont typeface="Arial" pitchFamily="34" charset="0"/>
              <a:buChar char="•"/>
            </a:pPr>
            <a:r>
              <a:rPr lang="en-US" sz="2000" dirty="0" smtClean="0"/>
              <a:t>Optional title bar</a:t>
            </a:r>
          </a:p>
          <a:p>
            <a:pPr>
              <a:buFont typeface="Arial" pitchFamily="34" charset="0"/>
              <a:buChar char="•"/>
            </a:pPr>
            <a:r>
              <a:rPr lang="en-US" sz="2000" dirty="0" smtClean="0"/>
              <a:t>Vertical scroll bar (if needed)</a:t>
            </a:r>
          </a:p>
          <a:p>
            <a:pPr>
              <a:buFont typeface="Arial" pitchFamily="34" charset="0"/>
              <a:buChar char="•"/>
            </a:pPr>
            <a:r>
              <a:rPr lang="en-US" sz="2000" dirty="0" smtClean="0"/>
              <a:t>Word detection and long word wrapping</a:t>
            </a:r>
          </a:p>
          <a:p>
            <a:pPr>
              <a:buFont typeface="Arial" pitchFamily="34" charset="0"/>
              <a:buChar char="•"/>
            </a:pPr>
            <a:r>
              <a:rPr lang="en-US" sz="2000" dirty="0" smtClean="0"/>
              <a:t>Tabulators and new line support </a:t>
            </a:r>
          </a:p>
          <a:p>
            <a:pPr>
              <a:buFont typeface="Arial" pitchFamily="34" charset="0"/>
              <a:buChar char="•"/>
            </a:pPr>
            <a:r>
              <a:rPr lang="en-US" sz="2000" dirty="0" smtClean="0"/>
              <a:t>Disable/enable capability</a:t>
            </a:r>
          </a:p>
        </p:txBody>
      </p:sp>
      <p:sp>
        <p:nvSpPr>
          <p:cNvPr id="20" name="Left-Right Arrow 19"/>
          <p:cNvSpPr/>
          <p:nvPr/>
        </p:nvSpPr>
        <p:spPr>
          <a:xfrm>
            <a:off x="7020272" y="4103439"/>
            <a:ext cx="1800200" cy="144016"/>
          </a:xfrm>
          <a:prstGeom prst="leftRightArrow">
            <a:avLst/>
          </a:prstGeom>
          <a:solidFill>
            <a:srgbClr val="FFC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Left-Right Arrow 20"/>
          <p:cNvSpPr/>
          <p:nvPr/>
        </p:nvSpPr>
        <p:spPr>
          <a:xfrm rot="16200000">
            <a:off x="8316416" y="3383359"/>
            <a:ext cx="1152128" cy="144016"/>
          </a:xfrm>
          <a:prstGeom prst="leftRightArrow">
            <a:avLst/>
          </a:prstGeom>
          <a:solidFill>
            <a:srgbClr val="FFC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Arrow 21"/>
          <p:cNvSpPr/>
          <p:nvPr/>
        </p:nvSpPr>
        <p:spPr>
          <a:xfrm rot="7820569">
            <a:off x="7048894" y="2652590"/>
            <a:ext cx="248941" cy="190283"/>
          </a:xfrm>
          <a:prstGeom prst="rightArrow">
            <a:avLst>
              <a:gd name="adj1" fmla="val 36344"/>
              <a:gd name="adj2" fmla="val 50000"/>
            </a:avLst>
          </a:prstGeom>
          <a:solidFill>
            <a:srgbClr val="FFC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22"/>
          <p:cNvSpPr>
            <a:spLocks/>
          </p:cNvSpPr>
          <p:nvPr/>
        </p:nvSpPr>
        <p:spPr>
          <a:xfrm rot="16200000">
            <a:off x="7308304" y="575047"/>
            <a:ext cx="1224136" cy="1944216"/>
          </a:xfrm>
          <a:prstGeom prst="roundRect">
            <a:avLst/>
          </a:prstGeom>
          <a:solidFill>
            <a:schemeClr val="accent1">
              <a:lumMod val="60000"/>
              <a:lumOff val="40000"/>
              <a:alpha val="44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ight Arrow 24"/>
          <p:cNvSpPr/>
          <p:nvPr/>
        </p:nvSpPr>
        <p:spPr>
          <a:xfrm rot="18091162">
            <a:off x="8231488" y="3146845"/>
            <a:ext cx="397369" cy="192137"/>
          </a:xfrm>
          <a:prstGeom prst="rightArrow">
            <a:avLst>
              <a:gd name="adj1" fmla="val 36344"/>
              <a:gd name="adj2" fmla="val 50000"/>
            </a:avLst>
          </a:prstGeom>
          <a:solidFill>
            <a:srgbClr val="FFC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ight Arrow 16"/>
          <p:cNvSpPr/>
          <p:nvPr/>
        </p:nvSpPr>
        <p:spPr>
          <a:xfrm rot="19140239">
            <a:off x="8402719" y="3490138"/>
            <a:ext cx="397369" cy="192137"/>
          </a:xfrm>
          <a:prstGeom prst="rightArrow">
            <a:avLst>
              <a:gd name="adj1" fmla="val 36344"/>
              <a:gd name="adj2" fmla="val 50000"/>
            </a:avLst>
          </a:prstGeom>
          <a:solidFill>
            <a:srgbClr val="FFC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Arrow 18"/>
          <p:cNvSpPr/>
          <p:nvPr/>
        </p:nvSpPr>
        <p:spPr>
          <a:xfrm rot="8449562">
            <a:off x="7900394" y="2767191"/>
            <a:ext cx="397369" cy="192137"/>
          </a:xfrm>
          <a:prstGeom prst="rightArrow">
            <a:avLst>
              <a:gd name="adj1" fmla="val 36344"/>
              <a:gd name="adj2" fmla="val 50000"/>
            </a:avLst>
          </a:prstGeom>
          <a:solidFill>
            <a:srgbClr val="FFC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p:cNvSpPr txBox="1"/>
          <p:nvPr/>
        </p:nvSpPr>
        <p:spPr>
          <a:xfrm>
            <a:off x="7740352" y="3383359"/>
            <a:ext cx="325730" cy="369332"/>
          </a:xfrm>
          <a:prstGeom prst="rect">
            <a:avLst/>
          </a:prstGeom>
          <a:noFill/>
        </p:spPr>
        <p:txBody>
          <a:bodyPr wrap="none" rtlCol="0">
            <a:spAutoFit/>
          </a:bodyPr>
          <a:lstStyle/>
          <a:p>
            <a:r>
              <a:rPr lang="en-US" b="1" dirty="0" smtClean="0">
                <a:solidFill>
                  <a:srgbClr val="FFC000"/>
                </a:solidFill>
              </a:rPr>
              <a:t>/t</a:t>
            </a:r>
            <a:endParaRPr lang="en-US" b="1" dirty="0">
              <a:solidFill>
                <a:srgbClr val="FFC000"/>
              </a:solidFill>
            </a:endParaRPr>
          </a:p>
        </p:txBody>
      </p:sp>
      <p:sp>
        <p:nvSpPr>
          <p:cNvPr id="26" name="TextBox 25"/>
          <p:cNvSpPr txBox="1"/>
          <p:nvPr/>
        </p:nvSpPr>
        <p:spPr>
          <a:xfrm>
            <a:off x="8028384" y="3311351"/>
            <a:ext cx="389850" cy="369332"/>
          </a:xfrm>
          <a:prstGeom prst="rect">
            <a:avLst/>
          </a:prstGeom>
          <a:noFill/>
        </p:spPr>
        <p:txBody>
          <a:bodyPr wrap="none" rtlCol="0">
            <a:spAutoFit/>
          </a:bodyPr>
          <a:lstStyle/>
          <a:p>
            <a:r>
              <a:rPr lang="en-US" b="1" dirty="0" smtClean="0">
                <a:solidFill>
                  <a:srgbClr val="FFC000"/>
                </a:solidFill>
              </a:rPr>
              <a:t>/n</a:t>
            </a:r>
            <a:endParaRPr lang="en-US" b="1" dirty="0">
              <a:solidFill>
                <a:srgbClr val="FFC000"/>
              </a:solidFill>
            </a:endParaRPr>
          </a:p>
        </p:txBody>
      </p:sp>
      <p:sp>
        <p:nvSpPr>
          <p:cNvPr id="27" name="Right Arrow 26"/>
          <p:cNvSpPr/>
          <p:nvPr/>
        </p:nvSpPr>
        <p:spPr>
          <a:xfrm rot="10976081">
            <a:off x="7384970" y="3465413"/>
            <a:ext cx="397369" cy="192137"/>
          </a:xfrm>
          <a:prstGeom prst="rightArrow">
            <a:avLst>
              <a:gd name="adj1" fmla="val 36344"/>
              <a:gd name="adj2" fmla="val 50000"/>
            </a:avLst>
          </a:prstGeom>
          <a:solidFill>
            <a:srgbClr val="FFC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22"/>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21"/>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20"/>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
                                            <p:txEl>
                                              <p:pRg st="3" end="3"/>
                                            </p:txEl>
                                          </p:spTgt>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19"/>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5">
                                            <p:txEl>
                                              <p:pRg st="4" end="4"/>
                                            </p:txEl>
                                          </p:spTgt>
                                        </p:tgtEl>
                                        <p:attrNameLst>
                                          <p:attrName>style.visibility</p:attrName>
                                        </p:attrNameLst>
                                      </p:cBhvr>
                                      <p:to>
                                        <p:strVal val="visible"/>
                                      </p:to>
                                    </p:set>
                                  </p:childTnLst>
                                </p:cTn>
                              </p:par>
                              <p:par>
                                <p:cTn id="37" presetID="1" presetClass="exit" presetSubtype="0" fill="hold" grpId="1" nodeType="withEffect">
                                  <p:stCondLst>
                                    <p:cond delay="0"/>
                                  </p:stCondLst>
                                  <p:childTnLst>
                                    <p:set>
                                      <p:cBhvr>
                                        <p:cTn id="38" dur="1" fill="hold">
                                          <p:stCondLst>
                                            <p:cond delay="0"/>
                                          </p:stCondLst>
                                        </p:cTn>
                                        <p:tgtEl>
                                          <p:spTgt spid="17"/>
                                        </p:tgtEl>
                                        <p:attrNameLst>
                                          <p:attrName>style.visibility</p:attrName>
                                        </p:attrNameLst>
                                      </p:cBhvr>
                                      <p:to>
                                        <p:strVal val="hidden"/>
                                      </p:to>
                                    </p:set>
                                  </p:childTnLst>
                                </p:cTn>
                              </p:par>
                              <p:par>
                                <p:cTn id="39" presetID="1"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5">
                                            <p:txEl>
                                              <p:pRg st="5" end="5"/>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5">
                                            <p:txEl>
                                              <p:pRg st="6" end="6"/>
                                            </p:txEl>
                                          </p:spTgt>
                                        </p:tgtEl>
                                        <p:attrNameLst>
                                          <p:attrName>style.visibility</p:attrName>
                                        </p:attrNameLst>
                                      </p:cBhvr>
                                      <p:to>
                                        <p:strVal val="visible"/>
                                      </p:to>
                                    </p:set>
                                  </p:childTnLst>
                                </p:cTn>
                              </p:par>
                              <p:par>
                                <p:cTn id="55" presetID="1" presetClass="exit" presetSubtype="0" fill="hold" grpId="1" nodeType="withEffect">
                                  <p:stCondLst>
                                    <p:cond delay="0"/>
                                  </p:stCondLst>
                                  <p:childTnLst>
                                    <p:set>
                                      <p:cBhvr>
                                        <p:cTn id="56" dur="1" fill="hold">
                                          <p:stCondLst>
                                            <p:cond delay="0"/>
                                          </p:stCondLst>
                                        </p:cTn>
                                        <p:tgtEl>
                                          <p:spTgt spid="27"/>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24"/>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26"/>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25"/>
                                        </p:tgtEl>
                                        <p:attrNameLst>
                                          <p:attrName>style.visibility</p:attrName>
                                        </p:attrNameLst>
                                      </p:cBhvr>
                                      <p:to>
                                        <p:strVal val="hidden"/>
                                      </p:to>
                                    </p:set>
                                  </p:childTnLst>
                                </p:cTn>
                              </p:par>
                              <p:par>
                                <p:cTn id="63" presetID="1"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childTnLst>
                                </p:cTn>
                              </p:par>
                              <p:par>
                                <p:cTn id="65" presetID="1" presetClass="exit" presetSubtype="0" fill="hold" nodeType="withEffect">
                                  <p:stCondLst>
                                    <p:cond delay="0"/>
                                  </p:stCondLst>
                                  <p:childTnLst>
                                    <p:set>
                                      <p:cBhvr>
                                        <p:cTn id="66" dur="1" fill="hold">
                                          <p:stCondLst>
                                            <p:cond delay="0"/>
                                          </p:stCondLst>
                                        </p:cTn>
                                        <p:tgtEl>
                                          <p:spTgt spid="10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1" grpId="0" animBg="1"/>
      <p:bldP spid="21" grpId="1" animBg="1"/>
      <p:bldP spid="22" grpId="0" animBg="1"/>
      <p:bldP spid="22" grpId="1" animBg="1"/>
      <p:bldP spid="25" grpId="0" animBg="1"/>
      <p:bldP spid="25" grpId="1" animBg="1"/>
      <p:bldP spid="17" grpId="0" animBg="1"/>
      <p:bldP spid="17" grpId="1" animBg="1"/>
      <p:bldP spid="19" grpId="0" animBg="1"/>
      <p:bldP spid="19" grpId="1" animBg="1"/>
      <p:bldP spid="24" grpId="0"/>
      <p:bldP spid="24" grpId="1"/>
      <p:bldP spid="26" grpId="0"/>
      <p:bldP spid="26" grpId="1"/>
      <p:bldP spid="27" grpId="0" animBg="1"/>
      <p:bldP spid="27" grpId="1" animBg="1"/>
    </p:bld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ounded Rectangle 6"/>
          <p:cNvSpPr/>
          <p:nvPr/>
        </p:nvSpPr>
        <p:spPr>
          <a:xfrm>
            <a:off x="5508104" y="843558"/>
            <a:ext cx="3635896" cy="3240360"/>
          </a:xfrm>
          <a:prstGeom prst="roundRect">
            <a:avLst/>
          </a:prstGeom>
          <a:solidFill>
            <a:srgbClr val="00B050">
              <a:alpha val="10000"/>
            </a:srgbClr>
          </a:solidFill>
          <a:ln>
            <a:solidFill>
              <a:srgbClr val="00B050"/>
            </a:solidFill>
          </a:ln>
          <a:scene3d>
            <a:camera prst="orthographicFront">
              <a:rot lat="0" lon="1728000" rev="0"/>
            </a:camera>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What’s the Freescale Embedded GUI</a:t>
            </a:r>
            <a:endParaRPr lang="en-US" dirty="0"/>
          </a:p>
        </p:txBody>
      </p:sp>
      <p:pic>
        <p:nvPicPr>
          <p:cNvPr id="3074" name="Picture 2" descr="D:\ccwork\B01119_view_dev\EMBSW\EMBSW293T\doc\Presentation\Small_Pictures\TOWER_LCD.png"/>
          <p:cNvPicPr>
            <a:picLocks noChangeAspect="1" noChangeArrowheads="1"/>
          </p:cNvPicPr>
          <p:nvPr/>
        </p:nvPicPr>
        <p:blipFill>
          <a:blip r:embed="rId3" cstate="print"/>
          <a:srcRect/>
          <a:stretch>
            <a:fillRect/>
          </a:stretch>
        </p:blipFill>
        <p:spPr bwMode="auto">
          <a:xfrm>
            <a:off x="5940152" y="843558"/>
            <a:ext cx="2926334" cy="3228113"/>
          </a:xfrm>
          <a:prstGeom prst="rect">
            <a:avLst/>
          </a:prstGeom>
          <a:noFill/>
        </p:spPr>
      </p:pic>
      <p:sp>
        <p:nvSpPr>
          <p:cNvPr id="8" name="TextBox 7"/>
          <p:cNvSpPr txBox="1">
            <a:spLocks/>
          </p:cNvSpPr>
          <p:nvPr/>
        </p:nvSpPr>
        <p:spPr>
          <a:xfrm>
            <a:off x="107504" y="843558"/>
            <a:ext cx="5832648" cy="3240360"/>
          </a:xfrm>
          <a:prstGeom prst="roundRect">
            <a:avLst/>
          </a:prstGeom>
          <a:solidFill>
            <a:schemeClr val="accent1">
              <a:alpha val="3000"/>
            </a:schemeClr>
          </a:solidFill>
          <a:ln cap="rnd">
            <a:solidFill>
              <a:schemeClr val="accent1"/>
            </a:solidFill>
            <a:miter lim="800000"/>
          </a:ln>
          <a:scene3d>
            <a:camera prst="isometricOffAxis2Left">
              <a:rot lat="0" lon="19872080" rev="0"/>
            </a:camera>
            <a:lightRig rig="glow" dir="t"/>
          </a:scene3d>
          <a:sp3d prstMaterial="matte">
            <a:bevelT/>
          </a:sp3d>
        </p:spPr>
        <p:txBody>
          <a:bodyPr wrap="square" rtlCol="0">
            <a:noAutofit/>
          </a:bodyPr>
          <a:lstStyle/>
          <a:p>
            <a:pPr>
              <a:buFont typeface="Arial" pitchFamily="34" charset="0"/>
              <a:buChar char="•"/>
            </a:pPr>
            <a:r>
              <a:rPr lang="en-US" sz="2200" dirty="0" smtClean="0"/>
              <a:t>High level object graphic driver for color LCD</a:t>
            </a:r>
          </a:p>
          <a:p>
            <a:pPr>
              <a:buFont typeface="Arial" pitchFamily="34" charset="0"/>
              <a:buChar char="•"/>
            </a:pPr>
            <a:r>
              <a:rPr lang="en-US" sz="2200" dirty="0" smtClean="0"/>
              <a:t>Structure of driver brings complete sw solution for applications with LCD screen</a:t>
            </a:r>
          </a:p>
          <a:p>
            <a:pPr>
              <a:buFont typeface="Arial" pitchFamily="34" charset="0"/>
              <a:buChar char="•"/>
            </a:pPr>
            <a:r>
              <a:rPr lang="en-US" sz="2200" dirty="0" smtClean="0"/>
              <a:t>Touch screen capability </a:t>
            </a:r>
          </a:p>
          <a:p>
            <a:pPr>
              <a:buFont typeface="Arial" pitchFamily="34" charset="0"/>
              <a:buChar char="•"/>
            </a:pPr>
            <a:r>
              <a:rPr lang="en-US" sz="2200" dirty="0" smtClean="0"/>
              <a:t>Organization done by screen with objects</a:t>
            </a:r>
          </a:p>
          <a:p>
            <a:pPr>
              <a:buFont typeface="Arial" pitchFamily="34" charset="0"/>
              <a:buChar char="•"/>
            </a:pPr>
            <a:r>
              <a:rPr lang="en-US" sz="2200" dirty="0" smtClean="0"/>
              <a:t> </a:t>
            </a:r>
            <a:r>
              <a:rPr lang="en-US" sz="1600" dirty="0" smtClean="0"/>
              <a:t>The source code is using prefix “D4D”( Driver for Display)by historical reasons.</a:t>
            </a:r>
            <a:endParaRPr lang="en-US" sz="2200" dirty="0" smtClean="0"/>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a:xfrm>
            <a:off x="6804248" y="2615158"/>
            <a:ext cx="2339752" cy="1828800"/>
          </a:xfrm>
          <a:prstGeom prst="roundRect">
            <a:avLst/>
          </a:prstGeom>
          <a:solidFill>
            <a:srgbClr val="00B050">
              <a:alpha val="10000"/>
            </a:srgbClr>
          </a:solidFill>
          <a:ln>
            <a:solidFill>
              <a:srgbClr val="00B050"/>
            </a:solidFill>
          </a:ln>
          <a:scene3d>
            <a:camera prst="orthographicFront">
              <a:rot lat="0" lon="1728000" rev="0"/>
            </a:camera>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3" descr="D:\ccwork\B01119_view_dev\EMBSW\EMBSW293T\doc\Presentation\Small_Pictures\D4D_RBUTTON_DIS.bmp"/>
          <p:cNvPicPr>
            <a:picLocks noChangeAspect="1" noChangeArrowheads="1"/>
          </p:cNvPicPr>
          <p:nvPr/>
        </p:nvPicPr>
        <p:blipFill>
          <a:blip r:embed="rId3" cstate="print"/>
          <a:stretch>
            <a:fillRect/>
          </a:stretch>
        </p:blipFill>
        <p:spPr bwMode="auto">
          <a:xfrm>
            <a:off x="7164288" y="3407246"/>
            <a:ext cx="1656185" cy="164354"/>
          </a:xfrm>
          <a:prstGeom prst="rect">
            <a:avLst/>
          </a:prstGeom>
          <a:noFill/>
        </p:spPr>
      </p:pic>
      <p:sp>
        <p:nvSpPr>
          <p:cNvPr id="481282" name="Rectangle 2"/>
          <p:cNvSpPr>
            <a:spLocks noGrp="1" noChangeArrowheads="1"/>
          </p:cNvSpPr>
          <p:nvPr>
            <p:ph type="title"/>
          </p:nvPr>
        </p:nvSpPr>
        <p:spPr/>
        <p:txBody>
          <a:bodyPr/>
          <a:lstStyle/>
          <a:p>
            <a:r>
              <a:rPr lang="en-US" dirty="0" smtClean="0"/>
              <a:t>D4D_PROGRESS_BAR </a:t>
            </a:r>
            <a:r>
              <a:rPr lang="en-US" dirty="0"/>
              <a:t>object</a:t>
            </a:r>
          </a:p>
        </p:txBody>
      </p:sp>
      <p:pic>
        <p:nvPicPr>
          <p:cNvPr id="1026" name="Picture 2" descr="D:\ccwork\B01119_view_dev\EMBSW\EMBSW293T\src\D4D\_Official_Demos\EGUI_D4D_Demo\_screen_shots\main_screen.bmp"/>
          <p:cNvPicPr>
            <a:picLocks noChangeAspect="1" noChangeArrowheads="1"/>
          </p:cNvPicPr>
          <p:nvPr/>
        </p:nvPicPr>
        <p:blipFill>
          <a:blip r:embed="rId4" cstate="print"/>
          <a:stretch>
            <a:fillRect/>
          </a:stretch>
        </p:blipFill>
        <p:spPr bwMode="auto">
          <a:xfrm>
            <a:off x="7075661" y="1032098"/>
            <a:ext cx="1733550" cy="1300163"/>
          </a:xfrm>
          <a:prstGeom prst="rect">
            <a:avLst/>
          </a:prstGeom>
          <a:noFill/>
          <a:ln>
            <a:noFill/>
          </a:ln>
          <a:effectLst>
            <a:glow rad="101600">
              <a:schemeClr val="accent4">
                <a:satMod val="175000"/>
                <a:alpha val="40000"/>
              </a:schemeClr>
            </a:glow>
            <a:outerShdw blurRad="76200" dir="18900000" sy="23000" kx="-1200000" algn="bl" rotWithShape="0">
              <a:prstClr val="black">
                <a:alpha val="20000"/>
              </a:prstClr>
            </a:outerShdw>
            <a:softEdge rad="12700"/>
          </a:effectLst>
          <a:scene3d>
            <a:camera prst="orthographicFront">
              <a:rot lat="0" lon="0" rev="0"/>
            </a:camera>
            <a:lightRig rig="balanced" dir="t">
              <a:rot lat="0" lon="0" rev="8700000"/>
            </a:lightRig>
          </a:scene3d>
          <a:sp3d/>
        </p:spPr>
      </p:pic>
      <p:sp>
        <p:nvSpPr>
          <p:cNvPr id="10" name="Notched Right Arrow 9"/>
          <p:cNvSpPr/>
          <p:nvPr/>
        </p:nvSpPr>
        <p:spPr>
          <a:xfrm rot="5400000">
            <a:off x="7813040" y="1678374"/>
            <a:ext cx="171451" cy="1612971"/>
          </a:xfrm>
          <a:prstGeom prst="notchedRightArrow">
            <a:avLst>
              <a:gd name="adj1" fmla="val 50000"/>
              <a:gd name="adj2" fmla="val 46581"/>
            </a:avLst>
          </a:prstGeom>
          <a:solidFill>
            <a:schemeClr val="accent1">
              <a:lumMod val="60000"/>
              <a:lumOff val="40000"/>
              <a:alpha val="26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le 10"/>
          <p:cNvSpPr>
            <a:spLocks/>
          </p:cNvSpPr>
          <p:nvPr/>
        </p:nvSpPr>
        <p:spPr>
          <a:xfrm>
            <a:off x="7056360" y="2183110"/>
            <a:ext cx="1476080" cy="144016"/>
          </a:xfrm>
          <a:prstGeom prst="roundRect">
            <a:avLst/>
          </a:prstGeom>
          <a:solidFill>
            <a:schemeClr val="accent1">
              <a:lumMod val="60000"/>
              <a:lumOff val="40000"/>
              <a:alpha val="44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228600" y="1010132"/>
            <a:ext cx="6719664" cy="1328023"/>
          </a:xfrm>
          <a:prstGeom prst="roundRect">
            <a:avLst/>
          </a:prstGeom>
          <a:solidFill>
            <a:schemeClr val="accent1">
              <a:alpha val="3000"/>
            </a:schemeClr>
          </a:solidFill>
          <a:ln cap="rnd">
            <a:solidFill>
              <a:schemeClr val="accent1"/>
            </a:solidFill>
            <a:miter lim="800000"/>
          </a:ln>
          <a:scene3d>
            <a:camera prst="isometricOffAxis2Left">
              <a:rot lat="0" lon="19872080" rev="0"/>
            </a:camera>
            <a:lightRig rig="glow" dir="t"/>
          </a:scene3d>
          <a:sp3d prstMaterial="matte">
            <a:bevelT/>
          </a:sp3d>
        </p:spPr>
        <p:txBody>
          <a:bodyPr wrap="square" rtlCol="0">
            <a:spAutoFit/>
          </a:bodyPr>
          <a:lstStyle/>
          <a:p>
            <a:r>
              <a:rPr lang="en-US" dirty="0" smtClean="0"/>
              <a:t>The D4D_PROGRESS_BAR(D4D_RPROGRESS_BAR) is intended to be used as standard progress bar. This is very simple object that is designed only as information bar about progress.</a:t>
            </a:r>
            <a:endParaRPr lang="en-US" dirty="0"/>
          </a:p>
        </p:txBody>
      </p:sp>
      <p:sp>
        <p:nvSpPr>
          <p:cNvPr id="15" name="TextBox 14"/>
          <p:cNvSpPr txBox="1"/>
          <p:nvPr/>
        </p:nvSpPr>
        <p:spPr>
          <a:xfrm>
            <a:off x="251520" y="2399134"/>
            <a:ext cx="6719664" cy="1328023"/>
          </a:xfrm>
          <a:prstGeom prst="roundRect">
            <a:avLst/>
          </a:prstGeom>
          <a:solidFill>
            <a:srgbClr val="FFC000">
              <a:alpha val="3000"/>
            </a:srgbClr>
          </a:solidFill>
          <a:ln cap="rnd">
            <a:solidFill>
              <a:srgbClr val="FFC000"/>
            </a:solidFill>
            <a:miter lim="800000"/>
          </a:ln>
          <a:scene3d>
            <a:camera prst="isometricOffAxis2Left">
              <a:rot lat="0" lon="19872080" rev="0"/>
            </a:camera>
            <a:lightRig rig="glow" dir="t"/>
          </a:scene3d>
          <a:sp3d prstMaterial="matte">
            <a:bevelT/>
          </a:sp3d>
        </p:spPr>
        <p:txBody>
          <a:bodyPr wrap="square" rtlCol="0">
            <a:spAutoFit/>
          </a:bodyPr>
          <a:lstStyle/>
          <a:p>
            <a:r>
              <a:rPr lang="en-US" dirty="0" smtClean="0"/>
              <a:t>Features:</a:t>
            </a:r>
          </a:p>
          <a:p>
            <a:pPr>
              <a:buFont typeface="Arial" pitchFamily="34" charset="0"/>
              <a:buChar char="•"/>
            </a:pPr>
            <a:r>
              <a:rPr lang="en-US" dirty="0" smtClean="0"/>
              <a:t>Variable position, size and corners radius</a:t>
            </a:r>
          </a:p>
          <a:p>
            <a:pPr>
              <a:buFont typeface="Arial" pitchFamily="34" charset="0"/>
              <a:buChar char="•"/>
            </a:pPr>
            <a:r>
              <a:rPr lang="en-US" dirty="0" smtClean="0"/>
              <a:t>Disable/enable capability</a:t>
            </a:r>
          </a:p>
          <a:p>
            <a:pPr>
              <a:buFont typeface="Arial" pitchFamily="34" charset="0"/>
              <a:buChar char="•"/>
            </a:pPr>
            <a:r>
              <a:rPr lang="en-US" dirty="0" smtClean="0"/>
              <a:t>Automatic “cross color” bar capability</a:t>
            </a:r>
          </a:p>
        </p:txBody>
      </p:sp>
      <p:sp>
        <p:nvSpPr>
          <p:cNvPr id="20" name="Left-Right Arrow 19"/>
          <p:cNvSpPr/>
          <p:nvPr/>
        </p:nvSpPr>
        <p:spPr>
          <a:xfrm>
            <a:off x="7164288" y="3623270"/>
            <a:ext cx="1656184" cy="144016"/>
          </a:xfrm>
          <a:prstGeom prst="leftRightArrow">
            <a:avLst/>
          </a:prstGeom>
          <a:solidFill>
            <a:srgbClr val="FFC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Left-Right Arrow 20"/>
          <p:cNvSpPr/>
          <p:nvPr/>
        </p:nvSpPr>
        <p:spPr>
          <a:xfrm rot="16200000">
            <a:off x="8856476" y="3443250"/>
            <a:ext cx="144016" cy="72008"/>
          </a:xfrm>
          <a:prstGeom prst="leftRightArrow">
            <a:avLst/>
          </a:prstGeom>
          <a:solidFill>
            <a:srgbClr val="FFC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7" name="Picture 3" descr="D:\ccwork\B01119_view_dev\EMBSW\EMBSW293T\doc\Presentation\Small_Pictures\D4D_RBUTTON.bmp"/>
          <p:cNvPicPr>
            <a:picLocks noChangeAspect="1" noChangeArrowheads="1"/>
          </p:cNvPicPr>
          <p:nvPr/>
        </p:nvPicPr>
        <p:blipFill>
          <a:blip r:embed="rId5" cstate="print"/>
          <a:stretch>
            <a:fillRect/>
          </a:stretch>
        </p:blipFill>
        <p:spPr bwMode="auto">
          <a:xfrm>
            <a:off x="7164288" y="3407246"/>
            <a:ext cx="1656183" cy="164355"/>
          </a:xfrm>
          <a:prstGeom prst="rect">
            <a:avLst/>
          </a:prstGeom>
          <a:noFill/>
        </p:spPr>
      </p:pic>
      <p:sp>
        <p:nvSpPr>
          <p:cNvPr id="22" name="Right Arrow 21"/>
          <p:cNvSpPr/>
          <p:nvPr/>
        </p:nvSpPr>
        <p:spPr>
          <a:xfrm rot="2780597">
            <a:off x="6987025" y="3236705"/>
            <a:ext cx="210079" cy="197066"/>
          </a:xfrm>
          <a:prstGeom prst="rightArrow">
            <a:avLst>
              <a:gd name="adj1" fmla="val 36344"/>
              <a:gd name="adj2" fmla="val 50000"/>
            </a:avLst>
          </a:prstGeom>
          <a:solidFill>
            <a:srgbClr val="FFC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ounded Rectangle 28"/>
          <p:cNvSpPr/>
          <p:nvPr/>
        </p:nvSpPr>
        <p:spPr>
          <a:xfrm>
            <a:off x="7200000" y="3449048"/>
            <a:ext cx="1584000" cy="72000"/>
          </a:xfrm>
          <a:prstGeom prst="roundRect">
            <a:avLst/>
          </a:prstGeom>
          <a:solidFill>
            <a:schemeClr val="bg1">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ounded Rectangle 23"/>
          <p:cNvSpPr/>
          <p:nvPr/>
        </p:nvSpPr>
        <p:spPr>
          <a:xfrm>
            <a:off x="7200000" y="3449048"/>
            <a:ext cx="1584000" cy="72000"/>
          </a:xfrm>
          <a:prstGeom prst="roundRect">
            <a:avLst/>
          </a:prstGeom>
          <a:gradFill flip="none" rotWithShape="1">
            <a:gsLst>
              <a:gs pos="0">
                <a:srgbClr val="FFFF00"/>
              </a:gs>
              <a:gs pos="100000">
                <a:srgbClr val="00B050"/>
              </a:gs>
            </a:gsLst>
            <a:lin ang="108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22"/>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21"/>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20"/>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1027"/>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xEl>
                                              <p:pRg st="3" end="3"/>
                                            </p:txEl>
                                          </p:spTgt>
                                        </p:tgtEl>
                                        <p:attrNameLst>
                                          <p:attrName>style.visibility</p:attrName>
                                        </p:attrNameLst>
                                      </p:cBhvr>
                                      <p:to>
                                        <p:strVal val="visible"/>
                                      </p:to>
                                    </p:set>
                                  </p:childTnLst>
                                </p:cTn>
                              </p:par>
                              <p:par>
                                <p:cTn id="31" presetID="1" presetClass="exit" presetSubtype="0" fill="hold" nodeType="withEffect">
                                  <p:stCondLst>
                                    <p:cond delay="0"/>
                                  </p:stCondLst>
                                  <p:childTnLst>
                                    <p:set>
                                      <p:cBhvr>
                                        <p:cTn id="32" dur="1" fill="hold">
                                          <p:stCondLst>
                                            <p:cond delay="0"/>
                                          </p:stCondLst>
                                        </p:cTn>
                                        <p:tgtEl>
                                          <p:spTgt spid="3"/>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102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par>
                                <p:cTn id="39" presetID="6" presetClass="emph" presetSubtype="0" repeatCount="indefinite" accel="50000" decel="50000" autoRev="1" fill="hold" grpId="1" nodeType="withEffect">
                                  <p:stCondLst>
                                    <p:cond delay="0"/>
                                  </p:stCondLst>
                                  <p:endCondLst>
                                    <p:cond evt="onNext" delay="0">
                                      <p:tgtEl>
                                        <p:sldTgt/>
                                      </p:tgtEl>
                                    </p:cond>
                                  </p:endCondLst>
                                  <p:childTnLst>
                                    <p:animScale>
                                      <p:cBhvr>
                                        <p:cTn id="40" dur="2000" fill="hold"/>
                                        <p:tgtEl>
                                          <p:spTgt spid="24"/>
                                        </p:tgtEl>
                                      </p:cBhvr>
                                      <p:by x="5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1" grpId="0" animBg="1"/>
      <p:bldP spid="21" grpId="1" animBg="1"/>
      <p:bldP spid="22" grpId="0" animBg="1"/>
      <p:bldP spid="22" grpId="1" animBg="1"/>
      <p:bldP spid="29" grpId="0" animBg="1"/>
      <p:bldP spid="24" grpId="0" animBg="1"/>
      <p:bldP spid="24"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6804248" y="2591271"/>
            <a:ext cx="2339752" cy="1828800"/>
          </a:xfrm>
          <a:prstGeom prst="roundRect">
            <a:avLst/>
          </a:prstGeom>
          <a:solidFill>
            <a:srgbClr val="00B050">
              <a:alpha val="10000"/>
            </a:srgbClr>
          </a:solidFill>
          <a:ln>
            <a:solidFill>
              <a:srgbClr val="00B050"/>
            </a:solidFill>
          </a:ln>
          <a:scene3d>
            <a:camera prst="orthographicFront">
              <a:rot lat="0" lon="1728000" rev="0"/>
            </a:camera>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5" name="Picture 3"/>
          <p:cNvPicPr>
            <a:picLocks noChangeAspect="1" noChangeArrowheads="1"/>
          </p:cNvPicPr>
          <p:nvPr/>
        </p:nvPicPr>
        <p:blipFill>
          <a:blip r:embed="rId3" cstate="print"/>
          <a:srcRect/>
          <a:stretch>
            <a:fillRect/>
          </a:stretch>
        </p:blipFill>
        <p:spPr bwMode="auto">
          <a:xfrm>
            <a:off x="7524328" y="2931790"/>
            <a:ext cx="981075" cy="952500"/>
          </a:xfrm>
          <a:prstGeom prst="rect">
            <a:avLst/>
          </a:prstGeom>
          <a:noFill/>
          <a:ln w="9525">
            <a:noFill/>
            <a:miter lim="800000"/>
            <a:headEnd/>
            <a:tailEnd/>
          </a:ln>
        </p:spPr>
      </p:pic>
      <p:pic>
        <p:nvPicPr>
          <p:cNvPr id="3074" name="Picture 2" descr="D:\ccwork\B01119_view_dev\EMBSW\EMBSW293T\doc\User Manual_PG\Pictures\example_grpbx.bmp"/>
          <p:cNvPicPr>
            <a:picLocks noChangeAspect="1" noChangeArrowheads="1"/>
          </p:cNvPicPr>
          <p:nvPr/>
        </p:nvPicPr>
        <p:blipFill>
          <a:blip r:embed="rId4" cstate="print"/>
          <a:srcRect/>
          <a:stretch>
            <a:fillRect/>
          </a:stretch>
        </p:blipFill>
        <p:spPr bwMode="auto">
          <a:xfrm>
            <a:off x="6490254" y="627534"/>
            <a:ext cx="2541459" cy="1440160"/>
          </a:xfrm>
          <a:prstGeom prst="rect">
            <a:avLst/>
          </a:prstGeom>
          <a:ln>
            <a:noFill/>
          </a:ln>
          <a:effectLst>
            <a:outerShdw blurRad="190500" algn="tl" rotWithShape="0">
              <a:srgbClr val="000000">
                <a:alpha val="70000"/>
              </a:srgbClr>
            </a:outerShdw>
          </a:effectLst>
        </p:spPr>
      </p:pic>
      <p:sp>
        <p:nvSpPr>
          <p:cNvPr id="481282" name="Rectangle 2"/>
          <p:cNvSpPr>
            <a:spLocks noGrp="1" noChangeArrowheads="1"/>
          </p:cNvSpPr>
          <p:nvPr>
            <p:ph type="title"/>
          </p:nvPr>
        </p:nvSpPr>
        <p:spPr/>
        <p:txBody>
          <a:bodyPr/>
          <a:lstStyle/>
          <a:p>
            <a:r>
              <a:rPr lang="en-US" dirty="0" smtClean="0"/>
              <a:t>D4D_GROUP_BOX </a:t>
            </a:r>
            <a:r>
              <a:rPr lang="en-US" dirty="0"/>
              <a:t>object</a:t>
            </a:r>
          </a:p>
        </p:txBody>
      </p:sp>
      <p:sp>
        <p:nvSpPr>
          <p:cNvPr id="10" name="Notched Right Arrow 9"/>
          <p:cNvSpPr/>
          <p:nvPr/>
        </p:nvSpPr>
        <p:spPr>
          <a:xfrm rot="5400000">
            <a:off x="7741032" y="1418942"/>
            <a:ext cx="171451" cy="1612971"/>
          </a:xfrm>
          <a:prstGeom prst="notchedRightArrow">
            <a:avLst>
              <a:gd name="adj1" fmla="val 50000"/>
              <a:gd name="adj2" fmla="val 46581"/>
            </a:avLst>
          </a:prstGeom>
          <a:solidFill>
            <a:schemeClr val="accent1">
              <a:lumMod val="60000"/>
              <a:lumOff val="40000"/>
              <a:alpha val="26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228600" y="986245"/>
            <a:ext cx="6719664" cy="715089"/>
          </a:xfrm>
          <a:prstGeom prst="roundRect">
            <a:avLst/>
          </a:prstGeom>
          <a:solidFill>
            <a:schemeClr val="accent1">
              <a:alpha val="3000"/>
            </a:schemeClr>
          </a:solidFill>
          <a:ln cap="rnd">
            <a:solidFill>
              <a:schemeClr val="accent1"/>
            </a:solidFill>
            <a:miter lim="800000"/>
          </a:ln>
          <a:scene3d>
            <a:camera prst="isometricOffAxis2Left">
              <a:rot lat="0" lon="19872080" rev="0"/>
            </a:camera>
            <a:lightRig rig="glow" dir="t"/>
          </a:scene3d>
          <a:sp3d prstMaterial="matte">
            <a:bevelT/>
          </a:sp3d>
        </p:spPr>
        <p:txBody>
          <a:bodyPr wrap="square" rtlCol="0">
            <a:spAutoFit/>
          </a:bodyPr>
          <a:lstStyle/>
          <a:p>
            <a:r>
              <a:rPr lang="en-US" dirty="0" smtClean="0"/>
              <a:t>The D4D_GROUP_BOX(D4D_RGROUP_BOX) is intended to be used as container for objects for better graphic arrangement.</a:t>
            </a:r>
            <a:endParaRPr lang="en-US" dirty="0"/>
          </a:p>
        </p:txBody>
      </p:sp>
      <p:sp>
        <p:nvSpPr>
          <p:cNvPr id="15" name="TextBox 14"/>
          <p:cNvSpPr txBox="1"/>
          <p:nvPr/>
        </p:nvSpPr>
        <p:spPr>
          <a:xfrm>
            <a:off x="179512" y="1761668"/>
            <a:ext cx="6647656" cy="1804749"/>
          </a:xfrm>
          <a:prstGeom prst="roundRect">
            <a:avLst/>
          </a:prstGeom>
          <a:solidFill>
            <a:srgbClr val="FFC000">
              <a:alpha val="3000"/>
            </a:srgbClr>
          </a:solidFill>
          <a:ln cap="rnd">
            <a:solidFill>
              <a:srgbClr val="FFC000"/>
            </a:solidFill>
            <a:miter lim="800000"/>
          </a:ln>
          <a:scene3d>
            <a:camera prst="isometricOffAxis2Left">
              <a:rot lat="0" lon="19872080" rev="0"/>
            </a:camera>
            <a:lightRig rig="glow" dir="t"/>
          </a:scene3d>
          <a:sp3d prstMaterial="matte">
            <a:bevelT/>
          </a:sp3d>
        </p:spPr>
        <p:txBody>
          <a:bodyPr wrap="square" rtlCol="0">
            <a:spAutoFit/>
          </a:bodyPr>
          <a:lstStyle/>
          <a:p>
            <a:r>
              <a:rPr lang="en-US" sz="2000" dirty="0" smtClean="0"/>
              <a:t>Features:</a:t>
            </a:r>
          </a:p>
          <a:p>
            <a:pPr>
              <a:buFont typeface="Arial" pitchFamily="34" charset="0"/>
              <a:buChar char="•"/>
            </a:pPr>
            <a:r>
              <a:rPr lang="en-US" sz="2000" dirty="0" smtClean="0"/>
              <a:t>Variable position, size and corners radius </a:t>
            </a:r>
          </a:p>
          <a:p>
            <a:pPr>
              <a:buFont typeface="Arial" pitchFamily="34" charset="0"/>
              <a:buChar char="•"/>
            </a:pPr>
            <a:r>
              <a:rPr lang="en-US" sz="2000" dirty="0" smtClean="0"/>
              <a:t>Optional title text</a:t>
            </a:r>
          </a:p>
          <a:p>
            <a:pPr>
              <a:buFont typeface="Arial" pitchFamily="34" charset="0"/>
              <a:buChar char="•"/>
            </a:pPr>
            <a:r>
              <a:rPr lang="en-US" sz="2000" dirty="0" smtClean="0"/>
              <a:t>Bevels</a:t>
            </a:r>
          </a:p>
          <a:p>
            <a:pPr>
              <a:buFont typeface="Arial" pitchFamily="34" charset="0"/>
              <a:buChar char="•"/>
            </a:pPr>
            <a:r>
              <a:rPr lang="en-US" sz="2000" dirty="0" smtClean="0"/>
              <a:t>Disable/enable capability</a:t>
            </a:r>
          </a:p>
        </p:txBody>
      </p:sp>
      <p:sp>
        <p:nvSpPr>
          <p:cNvPr id="20" name="Left-Right Arrow 19"/>
          <p:cNvSpPr/>
          <p:nvPr/>
        </p:nvSpPr>
        <p:spPr>
          <a:xfrm>
            <a:off x="7524328" y="3992389"/>
            <a:ext cx="1008112" cy="163537"/>
          </a:xfrm>
          <a:prstGeom prst="leftRightArrow">
            <a:avLst/>
          </a:prstGeom>
          <a:solidFill>
            <a:srgbClr val="FFC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Left-Right Arrow 20"/>
          <p:cNvSpPr/>
          <p:nvPr/>
        </p:nvSpPr>
        <p:spPr>
          <a:xfrm rot="16200000">
            <a:off x="8280410" y="3327833"/>
            <a:ext cx="936105" cy="144018"/>
          </a:xfrm>
          <a:prstGeom prst="leftRightArrow">
            <a:avLst/>
          </a:prstGeom>
          <a:solidFill>
            <a:srgbClr val="FFC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Arrow 21"/>
          <p:cNvSpPr/>
          <p:nvPr/>
        </p:nvSpPr>
        <p:spPr>
          <a:xfrm rot="1878311">
            <a:off x="7267610" y="2766589"/>
            <a:ext cx="248941" cy="190283"/>
          </a:xfrm>
          <a:prstGeom prst="rightArrow">
            <a:avLst>
              <a:gd name="adj1" fmla="val 36344"/>
              <a:gd name="adj2" fmla="val 50000"/>
            </a:avLst>
          </a:prstGeom>
          <a:solidFill>
            <a:srgbClr val="FFC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22"/>
          <p:cNvSpPr>
            <a:spLocks/>
          </p:cNvSpPr>
          <p:nvPr/>
        </p:nvSpPr>
        <p:spPr>
          <a:xfrm rot="16200000">
            <a:off x="6948264" y="699542"/>
            <a:ext cx="1224136" cy="1224136"/>
          </a:xfrm>
          <a:prstGeom prst="roundRect">
            <a:avLst/>
          </a:prstGeom>
          <a:solidFill>
            <a:schemeClr val="accent1">
              <a:lumMod val="60000"/>
              <a:lumOff val="40000"/>
              <a:alpha val="44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Arrow 18"/>
          <p:cNvSpPr/>
          <p:nvPr/>
        </p:nvSpPr>
        <p:spPr>
          <a:xfrm rot="8449562">
            <a:off x="7900394" y="2767191"/>
            <a:ext cx="397369" cy="192137"/>
          </a:xfrm>
          <a:prstGeom prst="rightArrow">
            <a:avLst>
              <a:gd name="adj1" fmla="val 36344"/>
              <a:gd name="adj2" fmla="val 50000"/>
            </a:avLst>
          </a:prstGeom>
          <a:solidFill>
            <a:srgbClr val="FFC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ight Arrow 26"/>
          <p:cNvSpPr/>
          <p:nvPr/>
        </p:nvSpPr>
        <p:spPr>
          <a:xfrm rot="10976081">
            <a:off x="8537098" y="3589908"/>
            <a:ext cx="397369" cy="192137"/>
          </a:xfrm>
          <a:prstGeom prst="rightArrow">
            <a:avLst>
              <a:gd name="adj1" fmla="val 36344"/>
              <a:gd name="adj2" fmla="val 50000"/>
            </a:avLst>
          </a:prstGeom>
          <a:solidFill>
            <a:srgbClr val="FFC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6" name="Picture 4"/>
          <p:cNvPicPr>
            <a:picLocks noChangeAspect="1" noChangeArrowheads="1"/>
          </p:cNvPicPr>
          <p:nvPr/>
        </p:nvPicPr>
        <p:blipFill>
          <a:blip r:embed="rId5" cstate="print"/>
          <a:srcRect/>
          <a:stretch>
            <a:fillRect/>
          </a:stretch>
        </p:blipFill>
        <p:spPr bwMode="auto">
          <a:xfrm>
            <a:off x="7551365" y="2915394"/>
            <a:ext cx="981075" cy="95250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22"/>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21"/>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20"/>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
                                            <p:txEl>
                                              <p:pRg st="3" end="3"/>
                                            </p:txEl>
                                          </p:spTgt>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19"/>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5">
                                            <p:txEl>
                                              <p:pRg st="4" end="4"/>
                                            </p:txEl>
                                          </p:spTgt>
                                        </p:tgtEl>
                                        <p:attrNameLst>
                                          <p:attrName>style.visibility</p:attrName>
                                        </p:attrNameLst>
                                      </p:cBhvr>
                                      <p:to>
                                        <p:strVal val="visible"/>
                                      </p:to>
                                    </p:set>
                                  </p:childTnLst>
                                </p:cTn>
                              </p:par>
                              <p:par>
                                <p:cTn id="37" presetID="1" presetClass="exit" presetSubtype="0" fill="hold" grpId="1" nodeType="withEffect">
                                  <p:stCondLst>
                                    <p:cond delay="0"/>
                                  </p:stCondLst>
                                  <p:childTnLst>
                                    <p:set>
                                      <p:cBhvr>
                                        <p:cTn id="38" dur="1" fill="hold">
                                          <p:stCondLst>
                                            <p:cond delay="0"/>
                                          </p:stCondLst>
                                        </p:cTn>
                                        <p:tgtEl>
                                          <p:spTgt spid="27"/>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3075"/>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1" grpId="0" animBg="1"/>
      <p:bldP spid="21" grpId="1" animBg="1"/>
      <p:bldP spid="22" grpId="0" animBg="1"/>
      <p:bldP spid="22" grpId="1" animBg="1"/>
      <p:bldP spid="19" grpId="0" animBg="1"/>
      <p:bldP spid="19" grpId="1" animBg="1"/>
      <p:bldP spid="27" grpId="0" animBg="1"/>
      <p:bldP spid="27"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ccwork\B01119_view_dev\EMBSW\EMBSW293T\doc\User Manual_PG\Pictures\example_lstbx.bmp"/>
          <p:cNvPicPr>
            <a:picLocks noChangeAspect="1" noChangeArrowheads="1"/>
          </p:cNvPicPr>
          <p:nvPr/>
        </p:nvPicPr>
        <p:blipFill>
          <a:blip r:embed="rId3" cstate="print"/>
          <a:srcRect/>
          <a:stretch>
            <a:fillRect/>
          </a:stretch>
        </p:blipFill>
        <p:spPr bwMode="auto">
          <a:xfrm>
            <a:off x="6569362" y="638448"/>
            <a:ext cx="2395126" cy="1357238"/>
          </a:xfrm>
          <a:prstGeom prst="rect">
            <a:avLst/>
          </a:prstGeom>
          <a:noFill/>
        </p:spPr>
      </p:pic>
      <p:sp>
        <p:nvSpPr>
          <p:cNvPr id="18" name="Rounded Rectangle 17"/>
          <p:cNvSpPr/>
          <p:nvPr/>
        </p:nvSpPr>
        <p:spPr>
          <a:xfrm>
            <a:off x="6804248" y="2591271"/>
            <a:ext cx="2339752" cy="1828800"/>
          </a:xfrm>
          <a:prstGeom prst="roundRect">
            <a:avLst/>
          </a:prstGeom>
          <a:solidFill>
            <a:srgbClr val="00B050">
              <a:alpha val="10000"/>
            </a:srgbClr>
          </a:solidFill>
          <a:ln>
            <a:solidFill>
              <a:srgbClr val="00B050"/>
            </a:solidFill>
          </a:ln>
          <a:scene3d>
            <a:camera prst="orthographicFront">
              <a:rot lat="0" lon="1728000" rev="0"/>
            </a:camera>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1282" name="Rectangle 2"/>
          <p:cNvSpPr>
            <a:spLocks noGrp="1" noChangeArrowheads="1"/>
          </p:cNvSpPr>
          <p:nvPr>
            <p:ph type="title"/>
          </p:nvPr>
        </p:nvSpPr>
        <p:spPr/>
        <p:txBody>
          <a:bodyPr/>
          <a:lstStyle/>
          <a:p>
            <a:r>
              <a:rPr lang="en-US" dirty="0" smtClean="0"/>
              <a:t>D4D_LIST_BOX </a:t>
            </a:r>
            <a:r>
              <a:rPr lang="en-US" dirty="0"/>
              <a:t>object</a:t>
            </a:r>
          </a:p>
        </p:txBody>
      </p:sp>
      <p:sp>
        <p:nvSpPr>
          <p:cNvPr id="10" name="Notched Right Arrow 9"/>
          <p:cNvSpPr/>
          <p:nvPr/>
        </p:nvSpPr>
        <p:spPr>
          <a:xfrm rot="5400000">
            <a:off x="7741032" y="1418942"/>
            <a:ext cx="171451" cy="1612971"/>
          </a:xfrm>
          <a:prstGeom prst="notchedRightArrow">
            <a:avLst>
              <a:gd name="adj1" fmla="val 50000"/>
              <a:gd name="adj2" fmla="val 46581"/>
            </a:avLst>
          </a:prstGeom>
          <a:solidFill>
            <a:schemeClr val="accent1">
              <a:lumMod val="60000"/>
              <a:lumOff val="40000"/>
              <a:alpha val="26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228600" y="986245"/>
            <a:ext cx="6719664" cy="715089"/>
          </a:xfrm>
          <a:prstGeom prst="roundRect">
            <a:avLst/>
          </a:prstGeom>
          <a:solidFill>
            <a:schemeClr val="accent1">
              <a:alpha val="3000"/>
            </a:schemeClr>
          </a:solidFill>
          <a:ln cap="rnd">
            <a:solidFill>
              <a:schemeClr val="accent1"/>
            </a:solidFill>
            <a:miter lim="800000"/>
          </a:ln>
          <a:scene3d>
            <a:camera prst="isometricOffAxis2Left">
              <a:rot lat="0" lon="19872080" rev="0"/>
            </a:camera>
            <a:lightRig rig="glow" dir="t"/>
          </a:scene3d>
          <a:sp3d prstMaterial="matte">
            <a:bevelT/>
          </a:sp3d>
        </p:spPr>
        <p:txBody>
          <a:bodyPr wrap="square" rtlCol="0">
            <a:spAutoFit/>
          </a:bodyPr>
          <a:lstStyle/>
          <a:p>
            <a:r>
              <a:rPr lang="en-US" dirty="0" smtClean="0"/>
              <a:t>The D4D_LIST_BOX(D4D_RLIST_BOX) is intended to be used as standard list box object.</a:t>
            </a:r>
            <a:endParaRPr lang="en-US" dirty="0"/>
          </a:p>
        </p:txBody>
      </p:sp>
      <p:sp>
        <p:nvSpPr>
          <p:cNvPr id="15" name="TextBox 14"/>
          <p:cNvSpPr txBox="1"/>
          <p:nvPr/>
        </p:nvSpPr>
        <p:spPr>
          <a:xfrm>
            <a:off x="179512" y="1761668"/>
            <a:ext cx="6647656" cy="2553891"/>
          </a:xfrm>
          <a:prstGeom prst="roundRect">
            <a:avLst/>
          </a:prstGeom>
          <a:solidFill>
            <a:srgbClr val="FFC000">
              <a:alpha val="3000"/>
            </a:srgbClr>
          </a:solidFill>
          <a:ln cap="rnd">
            <a:solidFill>
              <a:srgbClr val="FFC000"/>
            </a:solidFill>
            <a:miter lim="800000"/>
          </a:ln>
          <a:scene3d>
            <a:camera prst="isometricOffAxis2Left">
              <a:rot lat="0" lon="19872080" rev="0"/>
            </a:camera>
            <a:lightRig rig="glow" dir="t"/>
          </a:scene3d>
          <a:sp3d prstMaterial="matte">
            <a:bevelT/>
          </a:sp3d>
        </p:spPr>
        <p:txBody>
          <a:bodyPr wrap="square" rtlCol="0">
            <a:spAutoFit/>
          </a:bodyPr>
          <a:lstStyle/>
          <a:p>
            <a:r>
              <a:rPr lang="en-US" dirty="0" smtClean="0"/>
              <a:t>Features:</a:t>
            </a:r>
          </a:p>
          <a:p>
            <a:pPr>
              <a:buFont typeface="Arial" pitchFamily="34" charset="0"/>
              <a:buChar char="•"/>
            </a:pPr>
            <a:r>
              <a:rPr lang="en-US" dirty="0" smtClean="0"/>
              <a:t>Variable position, size and corners radius </a:t>
            </a:r>
          </a:p>
          <a:p>
            <a:pPr>
              <a:buFont typeface="Arial" pitchFamily="34" charset="0"/>
              <a:buChar char="•"/>
            </a:pPr>
            <a:r>
              <a:rPr lang="en-US" dirty="0" smtClean="0"/>
              <a:t>Items text can be underline and strike through</a:t>
            </a:r>
          </a:p>
          <a:p>
            <a:pPr>
              <a:buFont typeface="Arial" pitchFamily="34" charset="0"/>
              <a:buChar char="•"/>
            </a:pPr>
            <a:r>
              <a:rPr lang="en-US" dirty="0" smtClean="0"/>
              <a:t>Disable/enable capability</a:t>
            </a:r>
          </a:p>
          <a:p>
            <a:pPr>
              <a:buFont typeface="Arial" pitchFamily="34" charset="0"/>
              <a:buChar char="•"/>
            </a:pPr>
            <a:r>
              <a:rPr lang="en-US" dirty="0" smtClean="0"/>
              <a:t>Side scroll bar capability for lager menu</a:t>
            </a:r>
          </a:p>
          <a:p>
            <a:pPr>
              <a:buFont typeface="Arial" pitchFamily="34" charset="0"/>
              <a:buChar char="•"/>
            </a:pPr>
            <a:r>
              <a:rPr lang="en-US" dirty="0" smtClean="0"/>
              <a:t>Touch screen support</a:t>
            </a:r>
          </a:p>
          <a:p>
            <a:pPr>
              <a:buFont typeface="Arial" pitchFamily="34" charset="0"/>
              <a:buChar char="•"/>
            </a:pPr>
            <a:r>
              <a:rPr lang="en-US" dirty="0" err="1" smtClean="0"/>
              <a:t>OnChange</a:t>
            </a:r>
            <a:r>
              <a:rPr lang="en-US" dirty="0" smtClean="0"/>
              <a:t> callback function to simplify the user application</a:t>
            </a:r>
          </a:p>
          <a:p>
            <a:pPr>
              <a:buFont typeface="Arial" pitchFamily="34" charset="0"/>
              <a:buChar char="•"/>
            </a:pPr>
            <a:endParaRPr lang="en-US" dirty="0" smtClean="0"/>
          </a:p>
        </p:txBody>
      </p:sp>
      <p:sp>
        <p:nvSpPr>
          <p:cNvPr id="20" name="Left-Right Arrow 19"/>
          <p:cNvSpPr/>
          <p:nvPr/>
        </p:nvSpPr>
        <p:spPr>
          <a:xfrm>
            <a:off x="7308304" y="4064397"/>
            <a:ext cx="1224136" cy="163537"/>
          </a:xfrm>
          <a:prstGeom prst="leftRightArrow">
            <a:avLst/>
          </a:prstGeom>
          <a:solidFill>
            <a:srgbClr val="FFC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Left-Right Arrow 20"/>
          <p:cNvSpPr/>
          <p:nvPr/>
        </p:nvSpPr>
        <p:spPr>
          <a:xfrm rot="16200000">
            <a:off x="8388425" y="3507855"/>
            <a:ext cx="720080" cy="144014"/>
          </a:xfrm>
          <a:prstGeom prst="leftRightArrow">
            <a:avLst/>
          </a:prstGeom>
          <a:solidFill>
            <a:srgbClr val="FFC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Arrow 21"/>
          <p:cNvSpPr/>
          <p:nvPr/>
        </p:nvSpPr>
        <p:spPr>
          <a:xfrm rot="1878311">
            <a:off x="7100057" y="3050724"/>
            <a:ext cx="248941" cy="190283"/>
          </a:xfrm>
          <a:prstGeom prst="rightArrow">
            <a:avLst>
              <a:gd name="adj1" fmla="val 36344"/>
              <a:gd name="adj2" fmla="val 50000"/>
            </a:avLst>
          </a:prstGeom>
          <a:solidFill>
            <a:srgbClr val="FFC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22"/>
          <p:cNvSpPr>
            <a:spLocks/>
          </p:cNvSpPr>
          <p:nvPr/>
        </p:nvSpPr>
        <p:spPr>
          <a:xfrm rot="16200000">
            <a:off x="7272300" y="951570"/>
            <a:ext cx="576064" cy="648072"/>
          </a:xfrm>
          <a:prstGeom prst="roundRect">
            <a:avLst/>
          </a:prstGeom>
          <a:solidFill>
            <a:schemeClr val="accent1">
              <a:lumMod val="60000"/>
              <a:lumOff val="40000"/>
              <a:alpha val="44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101" name="Picture 5"/>
          <p:cNvPicPr>
            <a:picLocks noChangeAspect="1" noChangeArrowheads="1"/>
          </p:cNvPicPr>
          <p:nvPr/>
        </p:nvPicPr>
        <p:blipFill>
          <a:blip r:embed="rId4" cstate="print"/>
          <a:srcRect/>
          <a:stretch>
            <a:fillRect/>
          </a:stretch>
        </p:blipFill>
        <p:spPr bwMode="auto">
          <a:xfrm>
            <a:off x="7389440" y="3177902"/>
            <a:ext cx="1143000" cy="762000"/>
          </a:xfrm>
          <a:prstGeom prst="rect">
            <a:avLst/>
          </a:prstGeom>
          <a:noFill/>
          <a:ln w="9525">
            <a:noFill/>
            <a:miter lim="800000"/>
            <a:headEnd/>
            <a:tailEnd/>
          </a:ln>
        </p:spPr>
      </p:pic>
      <p:pic>
        <p:nvPicPr>
          <p:cNvPr id="4102" name="Picture 6"/>
          <p:cNvPicPr>
            <a:picLocks noChangeAspect="1" noChangeArrowheads="1"/>
          </p:cNvPicPr>
          <p:nvPr/>
        </p:nvPicPr>
        <p:blipFill>
          <a:blip r:embed="rId5" cstate="print"/>
          <a:srcRect/>
          <a:stretch>
            <a:fillRect/>
          </a:stretch>
        </p:blipFill>
        <p:spPr bwMode="auto">
          <a:xfrm>
            <a:off x="7380312" y="3177902"/>
            <a:ext cx="1143000" cy="76200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102"/>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4101"/>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22"/>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21"/>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20"/>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5">
                                            <p:txEl>
                                              <p:pRg st="4" end="4"/>
                                            </p:txEl>
                                          </p:spTgt>
                                        </p:tgtEl>
                                        <p:attrNameLst>
                                          <p:attrName>style.visibility</p:attrName>
                                        </p:attrNameLst>
                                      </p:cBhvr>
                                      <p:to>
                                        <p:strVal val="visible"/>
                                      </p:to>
                                    </p:set>
                                  </p:childTnLst>
                                </p:cTn>
                              </p:par>
                              <p:par>
                                <p:cTn id="33" presetID="1" presetClass="exit" presetSubtype="0" fill="hold" nodeType="withEffect">
                                  <p:stCondLst>
                                    <p:cond delay="0"/>
                                  </p:stCondLst>
                                  <p:childTnLst>
                                    <p:set>
                                      <p:cBhvr>
                                        <p:cTn id="34" dur="1" fill="hold">
                                          <p:stCondLst>
                                            <p:cond delay="0"/>
                                          </p:stCondLst>
                                        </p:cTn>
                                        <p:tgtEl>
                                          <p:spTgt spid="4102"/>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410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5">
                                            <p:txEl>
                                              <p:pRg st="5" end="5"/>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1" grpId="0" animBg="1"/>
      <p:bldP spid="21" grpId="1" animBg="1"/>
      <p:bldP spid="22" grpId="0" animBg="1"/>
      <p:bldP spid="22" grpId="1"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ccwork\B01119_view_dev\EMBSW\EMBSW293T\doc\User Manual_PG\Pictures\example_edtbx.bmp"/>
          <p:cNvPicPr>
            <a:picLocks noChangeAspect="1" noChangeArrowheads="1"/>
          </p:cNvPicPr>
          <p:nvPr/>
        </p:nvPicPr>
        <p:blipFill>
          <a:blip r:embed="rId3" cstate="print"/>
          <a:srcRect/>
          <a:stretch>
            <a:fillRect/>
          </a:stretch>
        </p:blipFill>
        <p:spPr bwMode="auto">
          <a:xfrm>
            <a:off x="6609460" y="699542"/>
            <a:ext cx="2499044" cy="1416125"/>
          </a:xfrm>
          <a:prstGeom prst="rect">
            <a:avLst/>
          </a:prstGeom>
          <a:noFill/>
        </p:spPr>
      </p:pic>
      <p:sp>
        <p:nvSpPr>
          <p:cNvPr id="18" name="Rounded Rectangle 17"/>
          <p:cNvSpPr/>
          <p:nvPr/>
        </p:nvSpPr>
        <p:spPr>
          <a:xfrm>
            <a:off x="6804248" y="2591271"/>
            <a:ext cx="2339752" cy="1828800"/>
          </a:xfrm>
          <a:prstGeom prst="roundRect">
            <a:avLst/>
          </a:prstGeom>
          <a:solidFill>
            <a:srgbClr val="00B050">
              <a:alpha val="10000"/>
            </a:srgbClr>
          </a:solidFill>
          <a:ln>
            <a:solidFill>
              <a:srgbClr val="00B050"/>
            </a:solidFill>
          </a:ln>
          <a:scene3d>
            <a:camera prst="orthographicFront">
              <a:rot lat="0" lon="1728000" rev="0"/>
            </a:camera>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1282" name="Rectangle 2"/>
          <p:cNvSpPr>
            <a:spLocks noGrp="1" noChangeArrowheads="1"/>
          </p:cNvSpPr>
          <p:nvPr>
            <p:ph type="title"/>
          </p:nvPr>
        </p:nvSpPr>
        <p:spPr/>
        <p:txBody>
          <a:bodyPr/>
          <a:lstStyle/>
          <a:p>
            <a:r>
              <a:rPr lang="en-US" dirty="0" smtClean="0"/>
              <a:t>D4D_EDIT_BOX </a:t>
            </a:r>
            <a:r>
              <a:rPr lang="en-US" dirty="0"/>
              <a:t>object</a:t>
            </a:r>
          </a:p>
        </p:txBody>
      </p:sp>
      <p:sp>
        <p:nvSpPr>
          <p:cNvPr id="10" name="Notched Right Arrow 9"/>
          <p:cNvSpPr/>
          <p:nvPr/>
        </p:nvSpPr>
        <p:spPr>
          <a:xfrm rot="5400000">
            <a:off x="7741032" y="1418942"/>
            <a:ext cx="171451" cy="1612971"/>
          </a:xfrm>
          <a:prstGeom prst="notchedRightArrow">
            <a:avLst>
              <a:gd name="adj1" fmla="val 50000"/>
              <a:gd name="adj2" fmla="val 46581"/>
            </a:avLst>
          </a:prstGeom>
          <a:solidFill>
            <a:schemeClr val="accent1">
              <a:lumMod val="60000"/>
              <a:lumOff val="40000"/>
              <a:alpha val="26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228600" y="986245"/>
            <a:ext cx="6719664" cy="715089"/>
          </a:xfrm>
          <a:prstGeom prst="roundRect">
            <a:avLst/>
          </a:prstGeom>
          <a:solidFill>
            <a:schemeClr val="accent1">
              <a:alpha val="3000"/>
            </a:schemeClr>
          </a:solidFill>
          <a:ln cap="rnd">
            <a:solidFill>
              <a:schemeClr val="accent1"/>
            </a:solidFill>
            <a:miter lim="800000"/>
          </a:ln>
          <a:scene3d>
            <a:camera prst="isometricOffAxis2Left">
              <a:rot lat="0" lon="19872080" rev="0"/>
            </a:camera>
            <a:lightRig rig="glow" dir="t"/>
          </a:scene3d>
          <a:sp3d prstMaterial="matte">
            <a:bevelT/>
          </a:sp3d>
        </p:spPr>
        <p:txBody>
          <a:bodyPr wrap="square" rtlCol="0">
            <a:spAutoFit/>
          </a:bodyPr>
          <a:lstStyle/>
          <a:p>
            <a:r>
              <a:rPr lang="en-US" dirty="0" smtClean="0"/>
              <a:t>The D4D_EDIT_BOX(D4D_REDIT_BOX) is intended to be used as standard edit box object.</a:t>
            </a:r>
            <a:endParaRPr lang="en-US" dirty="0"/>
          </a:p>
        </p:txBody>
      </p:sp>
      <p:sp>
        <p:nvSpPr>
          <p:cNvPr id="15" name="TextBox 14"/>
          <p:cNvSpPr txBox="1"/>
          <p:nvPr/>
        </p:nvSpPr>
        <p:spPr>
          <a:xfrm>
            <a:off x="179512" y="1761668"/>
            <a:ext cx="6647656" cy="2553891"/>
          </a:xfrm>
          <a:prstGeom prst="roundRect">
            <a:avLst/>
          </a:prstGeom>
          <a:solidFill>
            <a:srgbClr val="FFC000">
              <a:alpha val="3000"/>
            </a:srgbClr>
          </a:solidFill>
          <a:ln cap="rnd">
            <a:solidFill>
              <a:srgbClr val="FFC000"/>
            </a:solidFill>
            <a:miter lim="800000"/>
          </a:ln>
          <a:scene3d>
            <a:camera prst="isometricOffAxis2Left">
              <a:rot lat="0" lon="19872080" rev="0"/>
            </a:camera>
            <a:lightRig rig="glow" dir="t"/>
          </a:scene3d>
          <a:sp3d prstMaterial="matte">
            <a:bevelT/>
          </a:sp3d>
        </p:spPr>
        <p:txBody>
          <a:bodyPr wrap="square" rtlCol="0">
            <a:spAutoFit/>
          </a:bodyPr>
          <a:lstStyle/>
          <a:p>
            <a:r>
              <a:rPr lang="en-US" dirty="0" smtClean="0"/>
              <a:t>Features:</a:t>
            </a:r>
          </a:p>
          <a:p>
            <a:pPr>
              <a:buFont typeface="Arial" pitchFamily="34" charset="0"/>
              <a:buChar char="•"/>
            </a:pPr>
            <a:r>
              <a:rPr lang="en-US" dirty="0" smtClean="0"/>
              <a:t>Variable position, size and corners radius </a:t>
            </a:r>
          </a:p>
          <a:p>
            <a:pPr>
              <a:buFont typeface="Arial" pitchFamily="34" charset="0"/>
              <a:buChar char="•"/>
            </a:pPr>
            <a:r>
              <a:rPr lang="en-US" dirty="0" smtClean="0"/>
              <a:t>Text can be underline and strike through</a:t>
            </a:r>
          </a:p>
          <a:p>
            <a:pPr>
              <a:buFont typeface="Arial" pitchFamily="34" charset="0"/>
              <a:buChar char="•"/>
            </a:pPr>
            <a:r>
              <a:rPr lang="en-US" dirty="0" smtClean="0"/>
              <a:t>Disable/enable capability</a:t>
            </a:r>
          </a:p>
          <a:p>
            <a:pPr>
              <a:buFont typeface="Arial" pitchFamily="34" charset="0"/>
              <a:buChar char="•"/>
            </a:pPr>
            <a:r>
              <a:rPr lang="en-US" dirty="0" smtClean="0"/>
              <a:t>Cursor capability</a:t>
            </a:r>
          </a:p>
          <a:p>
            <a:pPr>
              <a:buFont typeface="Arial" pitchFamily="34" charset="0"/>
              <a:buChar char="•"/>
            </a:pPr>
            <a:r>
              <a:rPr lang="en-US" dirty="0" smtClean="0"/>
              <a:t>Touch screen support</a:t>
            </a:r>
          </a:p>
          <a:p>
            <a:pPr>
              <a:buFont typeface="Arial" pitchFamily="34" charset="0"/>
              <a:buChar char="•"/>
            </a:pPr>
            <a:r>
              <a:rPr lang="en-US" dirty="0" err="1" smtClean="0"/>
              <a:t>OnChange</a:t>
            </a:r>
            <a:r>
              <a:rPr lang="en-US" dirty="0" smtClean="0"/>
              <a:t> callback function to simplify the user application</a:t>
            </a:r>
          </a:p>
          <a:p>
            <a:pPr>
              <a:buFont typeface="Arial" pitchFamily="34" charset="0"/>
              <a:buChar char="•"/>
            </a:pPr>
            <a:endParaRPr lang="en-US" dirty="0" smtClean="0"/>
          </a:p>
        </p:txBody>
      </p:sp>
      <p:sp>
        <p:nvSpPr>
          <p:cNvPr id="20" name="Left-Right Arrow 19"/>
          <p:cNvSpPr/>
          <p:nvPr/>
        </p:nvSpPr>
        <p:spPr>
          <a:xfrm>
            <a:off x="7308304" y="3579862"/>
            <a:ext cx="1224136" cy="163537"/>
          </a:xfrm>
          <a:prstGeom prst="leftRightArrow">
            <a:avLst/>
          </a:prstGeom>
          <a:solidFill>
            <a:srgbClr val="FFC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Left-Right Arrow 20"/>
          <p:cNvSpPr/>
          <p:nvPr/>
        </p:nvSpPr>
        <p:spPr>
          <a:xfrm rot="16200000">
            <a:off x="8604450" y="3291830"/>
            <a:ext cx="288032" cy="144016"/>
          </a:xfrm>
          <a:prstGeom prst="leftRightArrow">
            <a:avLst/>
          </a:prstGeom>
          <a:solidFill>
            <a:srgbClr val="FFC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Arrow 21"/>
          <p:cNvSpPr/>
          <p:nvPr/>
        </p:nvSpPr>
        <p:spPr>
          <a:xfrm rot="1878311">
            <a:off x="7100057" y="3050724"/>
            <a:ext cx="248941" cy="190283"/>
          </a:xfrm>
          <a:prstGeom prst="rightArrow">
            <a:avLst>
              <a:gd name="adj1" fmla="val 36344"/>
              <a:gd name="adj2" fmla="val 50000"/>
            </a:avLst>
          </a:prstGeom>
          <a:solidFill>
            <a:srgbClr val="FFC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22"/>
          <p:cNvSpPr>
            <a:spLocks/>
          </p:cNvSpPr>
          <p:nvPr/>
        </p:nvSpPr>
        <p:spPr>
          <a:xfrm rot="16200000">
            <a:off x="7560332" y="663538"/>
            <a:ext cx="576064" cy="1224136"/>
          </a:xfrm>
          <a:prstGeom prst="roundRect">
            <a:avLst/>
          </a:prstGeom>
          <a:solidFill>
            <a:schemeClr val="accent1">
              <a:lumMod val="60000"/>
              <a:lumOff val="40000"/>
              <a:alpha val="44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099" name="Picture 3" descr="D:\ccwork\B01119_view_dev\EMBSW\EMBSW293T\doc\User Manual_PG\Pictures\edtBox.bmp"/>
          <p:cNvPicPr>
            <a:picLocks noChangeAspect="1" noChangeArrowheads="1"/>
          </p:cNvPicPr>
          <p:nvPr/>
        </p:nvPicPr>
        <p:blipFill>
          <a:blip r:embed="rId4" cstate="print"/>
          <a:srcRect/>
          <a:stretch>
            <a:fillRect/>
          </a:stretch>
        </p:blipFill>
        <p:spPr bwMode="auto">
          <a:xfrm>
            <a:off x="7324452" y="3219822"/>
            <a:ext cx="1207988" cy="301997"/>
          </a:xfrm>
          <a:prstGeom prst="rect">
            <a:avLst/>
          </a:prstGeom>
          <a:noFill/>
        </p:spPr>
      </p:pic>
      <p:pic>
        <p:nvPicPr>
          <p:cNvPr id="4100" name="Picture 4"/>
          <p:cNvPicPr>
            <a:picLocks noChangeAspect="1" noChangeArrowheads="1"/>
          </p:cNvPicPr>
          <p:nvPr/>
        </p:nvPicPr>
        <p:blipFill>
          <a:blip r:embed="rId5" cstate="print"/>
          <a:srcRect/>
          <a:stretch>
            <a:fillRect/>
          </a:stretch>
        </p:blipFill>
        <p:spPr bwMode="auto">
          <a:xfrm>
            <a:off x="7338392" y="3209342"/>
            <a:ext cx="1194048" cy="298512"/>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4099"/>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22"/>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21"/>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4100"/>
                                        </p:tgtEl>
                                        <p:attrNameLst>
                                          <p:attrName>style.visibility</p:attrName>
                                        </p:attrNameLst>
                                      </p:cBhvr>
                                      <p:to>
                                        <p:strVal val="visible"/>
                                      </p:to>
                                    </p:set>
                                  </p:childTnLst>
                                </p:cTn>
                              </p:par>
                              <p:par>
                                <p:cTn id="27" presetID="1" presetClass="exit" presetSubtype="0" fill="hold" grpId="1" nodeType="withEffect">
                                  <p:stCondLst>
                                    <p:cond delay="0"/>
                                  </p:stCondLst>
                                  <p:childTnLst>
                                    <p:set>
                                      <p:cBhvr>
                                        <p:cTn id="28" dur="1" fill="hold">
                                          <p:stCondLst>
                                            <p:cond delay="0"/>
                                          </p:stCondLst>
                                        </p:cTn>
                                        <p:tgtEl>
                                          <p:spTgt spid="20"/>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5">
                                            <p:txEl>
                                              <p:pRg st="4" end="4"/>
                                            </p:txEl>
                                          </p:spTgt>
                                        </p:tgtEl>
                                        <p:attrNameLst>
                                          <p:attrName>style.visibility</p:attrName>
                                        </p:attrNameLst>
                                      </p:cBhvr>
                                      <p:to>
                                        <p:strVal val="visible"/>
                                      </p:to>
                                    </p:set>
                                  </p:childTnLst>
                                </p:cTn>
                              </p:par>
                              <p:par>
                                <p:cTn id="33" presetID="1" presetClass="exit" presetSubtype="0" fill="hold" nodeType="withEffect">
                                  <p:stCondLst>
                                    <p:cond delay="0"/>
                                  </p:stCondLst>
                                  <p:childTnLst>
                                    <p:set>
                                      <p:cBhvr>
                                        <p:cTn id="34" dur="1" fill="hold">
                                          <p:stCondLst>
                                            <p:cond delay="0"/>
                                          </p:stCondLst>
                                        </p:cTn>
                                        <p:tgtEl>
                                          <p:spTgt spid="4100"/>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409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5">
                                            <p:txEl>
                                              <p:pRg st="5" end="5"/>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1" grpId="0" animBg="1"/>
      <p:bldP spid="21" grpId="1" animBg="1"/>
      <p:bldP spid="22" grpId="0" animBg="1"/>
      <p:bldP spid="22" grpId="1"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3723878"/>
            <a:ext cx="7056784" cy="461665"/>
          </a:xfrm>
          <a:prstGeom prst="rect">
            <a:avLst/>
          </a:prstGeom>
          <a:noFill/>
        </p:spPr>
        <p:txBody>
          <a:bodyPr wrap="square" rtlCol="0">
            <a:spAutoFit/>
          </a:bodyPr>
          <a:lstStyle/>
          <a:p>
            <a:r>
              <a:rPr lang="en-US" sz="2400" b="1" dirty="0" smtClean="0"/>
              <a:t>Support software</a:t>
            </a:r>
            <a:endParaRPr lang="en-US" sz="2400" b="1" dirty="0"/>
          </a:p>
        </p:txBody>
      </p:sp>
      <p:pic>
        <p:nvPicPr>
          <p:cNvPr id="7170" name="Picture 2" descr="D:\ccwork\B01119_view_dev\EMBSW\EMBSW293T\doc\eGUI LOGO\eGUI Logo_Green_small.png"/>
          <p:cNvPicPr>
            <a:picLocks noChangeAspect="1" noChangeArrowheads="1"/>
          </p:cNvPicPr>
          <p:nvPr/>
        </p:nvPicPr>
        <p:blipFill>
          <a:blip r:embed="rId2" cstate="print"/>
          <a:srcRect/>
          <a:stretch>
            <a:fillRect/>
          </a:stretch>
        </p:blipFill>
        <p:spPr bwMode="auto">
          <a:xfrm>
            <a:off x="3851920" y="1015231"/>
            <a:ext cx="3902075" cy="2060575"/>
          </a:xfrm>
          <a:prstGeom prst="rect">
            <a:avLst/>
          </a:prstGeom>
          <a:noFill/>
        </p:spPr>
      </p:pic>
      <p:sp>
        <p:nvSpPr>
          <p:cNvPr id="6" name="Content Placeholder 2"/>
          <p:cNvSpPr txBox="1">
            <a:spLocks/>
          </p:cNvSpPr>
          <p:nvPr/>
        </p:nvSpPr>
        <p:spPr>
          <a:xfrm>
            <a:off x="421382" y="843558"/>
            <a:ext cx="3142506" cy="2952328"/>
          </a:xfrm>
          <a:prstGeom prst="flowChartAlternateProcess">
            <a:avLst/>
          </a:prstGeom>
          <a:solidFill>
            <a:srgbClr val="FFC000">
              <a:alpha val="10000"/>
            </a:srgbClr>
          </a:solidFill>
          <a:ln w="25400">
            <a:gradFill flip="none" rotWithShape="1">
              <a:gsLst>
                <a:gs pos="0">
                  <a:srgbClr val="FFF200"/>
                </a:gs>
                <a:gs pos="45000">
                  <a:srgbClr val="FF7A00"/>
                </a:gs>
                <a:gs pos="70000">
                  <a:srgbClr val="FF0300"/>
                </a:gs>
                <a:gs pos="100000">
                  <a:srgbClr val="4D0808"/>
                </a:gs>
              </a:gsLst>
              <a:lin ang="10800000" scaled="1"/>
              <a:tileRect/>
            </a:gradFill>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b="1" i="0" u="sng" strike="noStrike" kern="0" cap="none" spc="0" normalizeH="0" baseline="0" noProof="0" dirty="0" smtClean="0">
                <a:ln>
                  <a:noFill/>
                </a:ln>
                <a:solidFill>
                  <a:schemeClr val="tx1"/>
                </a:solidFill>
                <a:effectLst/>
                <a:uLnTx/>
                <a:uFillTx/>
                <a:latin typeface="+mn-lt"/>
                <a:ea typeface="+mn-ea"/>
                <a:cs typeface="+mn-cs"/>
              </a:rPr>
              <a:t>Agenda</a:t>
            </a:r>
          </a:p>
          <a:p>
            <a:pPr marL="342900" marR="0" lvl="0" indent="-342900" algn="ctr" defTabSz="914400" rtl="0" eaLnBrk="1" fontAlgn="base" latinLnBrk="0" hangingPunct="1">
              <a:lnSpc>
                <a:spcPct val="100000"/>
              </a:lnSpc>
              <a:spcBef>
                <a:spcPct val="20000"/>
              </a:spcBef>
              <a:spcAft>
                <a:spcPct val="0"/>
              </a:spcAft>
              <a:buClrTx/>
              <a:buSzTx/>
              <a:buFont typeface="+mj-lt"/>
              <a:buAutoNum type="arabicPeriod"/>
              <a:tabLst/>
              <a:defRPr/>
            </a:pPr>
            <a:r>
              <a:rPr lang="en-US" b="1" kern="0" noProof="0" dirty="0" smtClean="0"/>
              <a:t>Introduction</a:t>
            </a:r>
          </a:p>
          <a:p>
            <a:pPr marL="342900" marR="0" lvl="0" indent="-342900" algn="ctr" defTabSz="914400" rtl="0" eaLnBrk="1" fontAlgn="base" latinLnBrk="0" hangingPunct="1">
              <a:lnSpc>
                <a:spcPct val="100000"/>
              </a:lnSpc>
              <a:spcBef>
                <a:spcPct val="20000"/>
              </a:spcBef>
              <a:spcAft>
                <a:spcPct val="0"/>
              </a:spcAft>
              <a:buClrTx/>
              <a:buSzTx/>
              <a:buFont typeface="+mj-lt"/>
              <a:buAutoNum type="arabicPeriod"/>
              <a:tabLst/>
              <a:defRPr/>
            </a:pPr>
            <a:r>
              <a:rPr kumimoji="0" lang="en-US" b="1" i="0" u="none" strike="noStrike" kern="0" cap="none" spc="0" normalizeH="0" baseline="0" dirty="0" smtClean="0">
                <a:ln>
                  <a:noFill/>
                </a:ln>
                <a:effectLst/>
                <a:uLnTx/>
                <a:uFillTx/>
                <a:latin typeface="+mn-lt"/>
                <a:ea typeface="+mn-ea"/>
                <a:cs typeface="+mn-cs"/>
              </a:rPr>
              <a:t>SW</a:t>
            </a:r>
            <a:r>
              <a:rPr kumimoji="0" lang="en-US" b="1" i="0" u="none" strike="noStrike" kern="0" cap="none" spc="0" normalizeH="0" dirty="0" smtClean="0">
                <a:ln>
                  <a:noFill/>
                </a:ln>
                <a:effectLst/>
                <a:uLnTx/>
                <a:uFillTx/>
                <a:latin typeface="+mn-lt"/>
                <a:ea typeface="+mn-ea"/>
                <a:cs typeface="+mn-cs"/>
              </a:rPr>
              <a:t> structure</a:t>
            </a:r>
          </a:p>
          <a:p>
            <a:pPr marL="342900" marR="0" lvl="0" indent="-342900" algn="ctr" defTabSz="914400" rtl="0" eaLnBrk="1" fontAlgn="base" latinLnBrk="0" hangingPunct="1">
              <a:lnSpc>
                <a:spcPct val="100000"/>
              </a:lnSpc>
              <a:spcBef>
                <a:spcPct val="20000"/>
              </a:spcBef>
              <a:spcAft>
                <a:spcPct val="0"/>
              </a:spcAft>
              <a:buClrTx/>
              <a:buSzTx/>
              <a:buFont typeface="+mj-lt"/>
              <a:buAutoNum type="arabicPeriod"/>
              <a:tabLst/>
              <a:defRPr/>
            </a:pPr>
            <a:r>
              <a:rPr lang="en-US" b="1" kern="0" baseline="0" noProof="0" dirty="0" smtClean="0"/>
              <a:t>Graphics</a:t>
            </a:r>
            <a:r>
              <a:rPr lang="en-US" b="1" kern="0" noProof="0" dirty="0" smtClean="0"/>
              <a:t> objects</a:t>
            </a:r>
          </a:p>
          <a:p>
            <a:pPr marL="342900" marR="0" lvl="0" indent="-342900" algn="ctr" defTabSz="914400" rtl="0" eaLnBrk="1" fontAlgn="base" latinLnBrk="0" hangingPunct="1">
              <a:lnSpc>
                <a:spcPct val="100000"/>
              </a:lnSpc>
              <a:spcBef>
                <a:spcPct val="20000"/>
              </a:spcBef>
              <a:spcAft>
                <a:spcPct val="0"/>
              </a:spcAft>
              <a:buClrTx/>
              <a:buSzTx/>
              <a:buFont typeface="+mj-lt"/>
              <a:buAutoNum type="arabicPeriod"/>
              <a:tabLst/>
              <a:defRPr/>
            </a:pPr>
            <a:r>
              <a:rPr kumimoji="0" lang="en-US" b="1" i="0" u="none" strike="noStrike" kern="0" cap="none" spc="0" normalizeH="0" baseline="0" dirty="0" smtClean="0">
                <a:ln>
                  <a:noFill/>
                </a:ln>
                <a:solidFill>
                  <a:srgbClr val="C00000"/>
                </a:solidFill>
                <a:effectLst/>
                <a:uLnTx/>
                <a:uFillTx/>
                <a:latin typeface="+mn-lt"/>
                <a:ea typeface="+mn-ea"/>
                <a:cs typeface="+mn-cs"/>
              </a:rPr>
              <a:t>Support</a:t>
            </a:r>
            <a:r>
              <a:rPr kumimoji="0" lang="en-US" b="1" i="0" u="none" strike="noStrike" kern="0" cap="none" spc="0" normalizeH="0" dirty="0" smtClean="0">
                <a:ln>
                  <a:noFill/>
                </a:ln>
                <a:solidFill>
                  <a:srgbClr val="C00000"/>
                </a:solidFill>
                <a:effectLst/>
                <a:uLnTx/>
                <a:uFillTx/>
                <a:latin typeface="+mn-lt"/>
                <a:ea typeface="+mn-ea"/>
                <a:cs typeface="+mn-cs"/>
              </a:rPr>
              <a:t> software</a:t>
            </a:r>
          </a:p>
          <a:p>
            <a:pPr marL="342900" marR="0" lvl="0" indent="-342900" algn="ctr" defTabSz="914400" rtl="0" eaLnBrk="1" fontAlgn="base" latinLnBrk="0" hangingPunct="1">
              <a:lnSpc>
                <a:spcPct val="100000"/>
              </a:lnSpc>
              <a:spcBef>
                <a:spcPct val="20000"/>
              </a:spcBef>
              <a:spcAft>
                <a:spcPct val="0"/>
              </a:spcAft>
              <a:buClrTx/>
              <a:buSzTx/>
              <a:buFont typeface="+mj-lt"/>
              <a:buAutoNum type="arabicPeriod"/>
              <a:tabLst/>
              <a:defRPr/>
            </a:pPr>
            <a:r>
              <a:rPr lang="en-US" b="1" kern="0" baseline="0" noProof="0" dirty="0" smtClean="0"/>
              <a:t>Extras</a:t>
            </a:r>
            <a:endParaRPr kumimoji="0" lang="en-US" b="1" i="0" u="none" strike="noStrike" kern="0" cap="none" spc="0" normalizeH="0" baseline="0" noProof="0" dirty="0">
              <a:ln>
                <a:noFill/>
              </a:ln>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050240" y="1036686"/>
            <a:ext cx="5237776" cy="3528392"/>
          </a:xfrm>
          <a:prstGeom prst="roundRect">
            <a:avLst/>
          </a:prstGeom>
          <a:solidFill>
            <a:srgbClr val="00B050">
              <a:alpha val="10000"/>
            </a:srgbClr>
          </a:solidFill>
          <a:ln>
            <a:solidFill>
              <a:srgbClr val="00B050"/>
            </a:solidFill>
          </a:ln>
          <a:scene3d>
            <a:camera prst="orthographicFront">
              <a:rot lat="0" lon="1728000" rev="0"/>
            </a:camera>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p:txBody>
          <a:bodyPr/>
          <a:lstStyle/>
          <a:p>
            <a:r>
              <a:rPr lang="en-US" dirty="0" smtClean="0"/>
              <a:t>eGUI converter utility - bitmaps</a:t>
            </a:r>
            <a:endParaRPr lang="en-US" dirty="0"/>
          </a:p>
        </p:txBody>
      </p:sp>
      <p:pic>
        <p:nvPicPr>
          <p:cNvPr id="5" name="Picture 7" descr="GUI Convertor"/>
          <p:cNvPicPr>
            <a:picLocks noGrp="1" noChangeAspect="1" noChangeArrowheads="1"/>
          </p:cNvPicPr>
          <p:nvPr>
            <p:ph idx="1"/>
          </p:nvPr>
        </p:nvPicPr>
        <p:blipFill>
          <a:blip r:embed="rId2" cstate="print"/>
          <a:srcRect/>
          <a:stretch>
            <a:fillRect/>
          </a:stretch>
        </p:blipFill>
        <p:spPr bwMode="auto">
          <a:xfrm>
            <a:off x="4610701" y="1234441"/>
            <a:ext cx="3993747" cy="3042605"/>
          </a:xfrm>
          <a:prstGeom prst="rect">
            <a:avLst/>
          </a:prstGeom>
          <a:noFill/>
          <a:ln w="9525">
            <a:noFill/>
            <a:miter lim="800000"/>
            <a:headEnd/>
            <a:tailEnd/>
          </a:ln>
        </p:spPr>
      </p:pic>
      <p:sp>
        <p:nvSpPr>
          <p:cNvPr id="9" name="TextBox 8"/>
          <p:cNvSpPr txBox="1"/>
          <p:nvPr/>
        </p:nvSpPr>
        <p:spPr>
          <a:xfrm>
            <a:off x="179512" y="1036686"/>
            <a:ext cx="4320480" cy="3528392"/>
          </a:xfrm>
          <a:prstGeom prst="roundRect">
            <a:avLst/>
          </a:prstGeom>
          <a:solidFill>
            <a:srgbClr val="FFC000">
              <a:alpha val="3000"/>
            </a:srgbClr>
          </a:solidFill>
          <a:ln cap="rnd">
            <a:solidFill>
              <a:srgbClr val="FFC000"/>
            </a:solidFill>
            <a:miter lim="800000"/>
          </a:ln>
          <a:scene3d>
            <a:camera prst="isometricOffAxis2Left">
              <a:rot lat="0" lon="19872080" rev="0"/>
            </a:camera>
            <a:lightRig rig="glow" dir="t"/>
          </a:scene3d>
          <a:sp3d prstMaterial="matte">
            <a:bevelT/>
          </a:sp3d>
        </p:spPr>
        <p:txBody>
          <a:bodyPr wrap="square" rtlCol="0">
            <a:noAutofit/>
          </a:bodyPr>
          <a:lstStyle/>
          <a:p>
            <a:pPr marL="0" lvl="2"/>
            <a:r>
              <a:rPr lang="en-GB" dirty="0" smtClean="0"/>
              <a:t>Convert bitmap images into “C” arrays which eGUI can display on LCD panels</a:t>
            </a:r>
          </a:p>
          <a:p>
            <a:pPr marL="0" lvl="2"/>
            <a:endParaRPr lang="en-GB" dirty="0" smtClean="0"/>
          </a:p>
          <a:p>
            <a:pPr marL="0" lvl="2"/>
            <a:r>
              <a:rPr lang="en-GB" dirty="0" smtClean="0"/>
              <a:t>Supported eGUI Formats:</a:t>
            </a:r>
          </a:p>
          <a:p>
            <a:pPr marL="0" lvl="2">
              <a:buFont typeface="Arial" pitchFamily="34" charset="0"/>
              <a:buChar char="•"/>
            </a:pPr>
            <a:r>
              <a:rPr lang="en-GB" dirty="0" smtClean="0"/>
              <a:t>16M / 65K / 256 </a:t>
            </a:r>
            <a:r>
              <a:rPr lang="en-GB" dirty="0" err="1" smtClean="0"/>
              <a:t>colors</a:t>
            </a:r>
            <a:endParaRPr lang="en-GB" dirty="0" smtClean="0"/>
          </a:p>
          <a:p>
            <a:pPr marL="0" lvl="2">
              <a:buFont typeface="Arial" pitchFamily="34" charset="0"/>
              <a:buChar char="•"/>
            </a:pPr>
            <a:r>
              <a:rPr lang="en-GB" dirty="0" smtClean="0"/>
              <a:t>2-4-16-256  </a:t>
            </a:r>
            <a:r>
              <a:rPr lang="en-GB" dirty="0" err="1" smtClean="0"/>
              <a:t>colors</a:t>
            </a:r>
            <a:r>
              <a:rPr lang="en-GB" dirty="0" smtClean="0"/>
              <a:t> with palette</a:t>
            </a:r>
          </a:p>
          <a:p>
            <a:pPr marL="0" lvl="2">
              <a:buFont typeface="Arial" pitchFamily="34" charset="0"/>
              <a:buChar char="•"/>
            </a:pPr>
            <a:endParaRPr lang="en-GB" dirty="0" smtClean="0"/>
          </a:p>
          <a:p>
            <a:pPr marL="0" lvl="2">
              <a:buFont typeface="Arial" pitchFamily="34" charset="0"/>
              <a:buChar char="•"/>
            </a:pPr>
            <a:r>
              <a:rPr lang="en-GB" dirty="0" smtClean="0"/>
              <a:t>Binary output support</a:t>
            </a:r>
          </a:p>
          <a:p>
            <a:pPr marL="0" lvl="2">
              <a:buFont typeface="Arial" pitchFamily="34" charset="0"/>
              <a:buChar char="•"/>
            </a:pPr>
            <a:r>
              <a:rPr lang="en-GB" dirty="0" smtClean="0"/>
              <a:t>All of these formats can be compressed</a:t>
            </a:r>
          </a:p>
          <a:p>
            <a:pPr marL="0" lvl="2">
              <a:buFont typeface="Arial" pitchFamily="34" charset="0"/>
              <a:buChar char="•"/>
            </a:pPr>
            <a:endParaRPr lang="en-GB" dirty="0" smtClean="0"/>
          </a:p>
          <a:p>
            <a:endParaRPr lang="en-US" dirty="0" smtClean="0"/>
          </a:p>
        </p:txBody>
      </p:sp>
      <p:pic>
        <p:nvPicPr>
          <p:cNvPr id="10242" name="Picture 2" descr="D:\ccwork\B01119_view_dev\EMBSW\EMBSW293T\doc\Presentation\Small_Pictures\picture_packed.png"/>
          <p:cNvPicPr>
            <a:picLocks noChangeAspect="1" noChangeArrowheads="1"/>
          </p:cNvPicPr>
          <p:nvPr/>
        </p:nvPicPr>
        <p:blipFill>
          <a:blip r:embed="rId3" cstate="print"/>
          <a:srcRect/>
          <a:stretch>
            <a:fillRect/>
          </a:stretch>
        </p:blipFill>
        <p:spPr bwMode="auto">
          <a:xfrm>
            <a:off x="6853421" y="1900782"/>
            <a:ext cx="2039058" cy="1227898"/>
          </a:xfrm>
          <a:prstGeom prst="rect">
            <a:avLst/>
          </a:prstGeom>
          <a:noFill/>
          <a:ln w="25400">
            <a:gradFill flip="none" rotWithShape="1">
              <a:gsLst>
                <a:gs pos="0">
                  <a:srgbClr val="FFF200"/>
                </a:gs>
                <a:gs pos="45000">
                  <a:srgbClr val="FF7A00"/>
                </a:gs>
                <a:gs pos="70000">
                  <a:srgbClr val="FF0300"/>
                </a:gs>
                <a:gs pos="100000">
                  <a:srgbClr val="4D0808"/>
                </a:gs>
              </a:gsLst>
              <a:lin ang="0" scaled="1"/>
              <a:tileRect/>
            </a:gradFill>
          </a:ln>
        </p:spPr>
      </p:pic>
      <p:sp>
        <p:nvSpPr>
          <p:cNvPr id="11" name="Right Arrow 10"/>
          <p:cNvSpPr/>
          <p:nvPr/>
        </p:nvSpPr>
        <p:spPr>
          <a:xfrm>
            <a:off x="6387460" y="2548854"/>
            <a:ext cx="632811" cy="628648"/>
          </a:xfrm>
          <a:prstGeom prst="rightArrow">
            <a:avLst/>
          </a:prstGeom>
          <a:solidFill>
            <a:srgbClr val="FFC000"/>
          </a:solidFill>
          <a:ln>
            <a:gradFill flip="none" rotWithShape="1">
              <a:gsLst>
                <a:gs pos="0">
                  <a:srgbClr val="FFF200"/>
                </a:gs>
                <a:gs pos="45000">
                  <a:srgbClr val="FF7A00"/>
                </a:gs>
                <a:gs pos="70000">
                  <a:srgbClr val="FF0300"/>
                </a:gs>
                <a:gs pos="100000">
                  <a:srgbClr val="4D0808"/>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923928" y="1036686"/>
            <a:ext cx="5364088" cy="3528392"/>
          </a:xfrm>
          <a:prstGeom prst="roundRect">
            <a:avLst/>
          </a:prstGeom>
          <a:solidFill>
            <a:srgbClr val="00B050">
              <a:alpha val="10000"/>
            </a:srgbClr>
          </a:solidFill>
          <a:ln>
            <a:solidFill>
              <a:srgbClr val="00B050"/>
            </a:solidFill>
          </a:ln>
          <a:scene3d>
            <a:camera prst="orthographicFront">
              <a:rot lat="0" lon="1728000" rev="0"/>
            </a:camera>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p:txBody>
          <a:bodyPr/>
          <a:lstStyle/>
          <a:p>
            <a:r>
              <a:rPr lang="en-US" dirty="0" smtClean="0"/>
              <a:t>eGUI converter utility - fonts</a:t>
            </a:r>
            <a:endParaRPr lang="en-US" dirty="0"/>
          </a:p>
        </p:txBody>
      </p:sp>
      <p:pic>
        <p:nvPicPr>
          <p:cNvPr id="5" name="Picture 7" descr="GUI Convertor"/>
          <p:cNvPicPr>
            <a:picLocks noGrp="1" noChangeAspect="1" noChangeArrowheads="1"/>
          </p:cNvPicPr>
          <p:nvPr>
            <p:ph idx="1"/>
          </p:nvPr>
        </p:nvPicPr>
        <p:blipFill>
          <a:blip r:embed="rId2" cstate="print"/>
          <a:stretch>
            <a:fillRect/>
          </a:stretch>
        </p:blipFill>
        <p:spPr bwMode="auto">
          <a:xfrm>
            <a:off x="4515044" y="1234441"/>
            <a:ext cx="4088749" cy="3042605"/>
          </a:xfrm>
          <a:prstGeom prst="rect">
            <a:avLst/>
          </a:prstGeom>
          <a:noFill/>
          <a:ln w="9525">
            <a:noFill/>
            <a:miter lim="800000"/>
            <a:headEnd/>
            <a:tailEnd/>
          </a:ln>
        </p:spPr>
      </p:pic>
      <p:sp>
        <p:nvSpPr>
          <p:cNvPr id="9" name="TextBox 8"/>
          <p:cNvSpPr txBox="1"/>
          <p:nvPr/>
        </p:nvSpPr>
        <p:spPr>
          <a:xfrm>
            <a:off x="251520" y="1036686"/>
            <a:ext cx="4248472" cy="3528392"/>
          </a:xfrm>
          <a:prstGeom prst="roundRect">
            <a:avLst/>
          </a:prstGeom>
          <a:solidFill>
            <a:srgbClr val="FFC000">
              <a:alpha val="3000"/>
            </a:srgbClr>
          </a:solidFill>
          <a:ln cap="rnd">
            <a:solidFill>
              <a:srgbClr val="FFC000"/>
            </a:solidFill>
            <a:miter lim="800000"/>
          </a:ln>
          <a:scene3d>
            <a:camera prst="isometricOffAxis2Left">
              <a:rot lat="0" lon="19872080" rev="0"/>
            </a:camera>
            <a:lightRig rig="glow" dir="t"/>
          </a:scene3d>
          <a:sp3d prstMaterial="matte">
            <a:bevelT/>
          </a:sp3d>
        </p:spPr>
        <p:txBody>
          <a:bodyPr wrap="square" rtlCol="0">
            <a:noAutofit/>
          </a:bodyPr>
          <a:lstStyle/>
          <a:p>
            <a:pPr marL="0" lvl="2"/>
            <a:r>
              <a:rPr lang="en-GB" sz="2000" dirty="0" smtClean="0"/>
              <a:t>Convert fonts into “C” arrays which eGUI can display on LCD panels</a:t>
            </a:r>
          </a:p>
          <a:p>
            <a:pPr marL="0" lvl="2"/>
            <a:endParaRPr lang="en-GB" sz="2000" dirty="0" smtClean="0"/>
          </a:p>
          <a:p>
            <a:pPr marL="0" lvl="2">
              <a:buFont typeface="Arial" pitchFamily="34" charset="0"/>
              <a:buChar char="•"/>
            </a:pPr>
            <a:r>
              <a:rPr lang="en-GB" sz="2000" dirty="0" smtClean="0"/>
              <a:t> Converts Windows fonts</a:t>
            </a:r>
          </a:p>
          <a:p>
            <a:pPr marL="0" lvl="2">
              <a:buFont typeface="Arial" pitchFamily="34" charset="0"/>
              <a:buChar char="•"/>
            </a:pPr>
            <a:r>
              <a:rPr lang="en-GB" sz="2000" dirty="0" smtClean="0"/>
              <a:t> Allows editing of individual characters</a:t>
            </a:r>
          </a:p>
          <a:p>
            <a:pPr marL="0" lvl="2">
              <a:buFont typeface="Arial" pitchFamily="34" charset="0"/>
              <a:buChar char="•"/>
            </a:pPr>
            <a:r>
              <a:rPr lang="en-GB" sz="2000" dirty="0" smtClean="0"/>
              <a:t> Allows creating user chars set</a:t>
            </a:r>
          </a:p>
          <a:p>
            <a:pPr marL="0" lvl="2">
              <a:buFont typeface="Arial" pitchFamily="34" charset="0"/>
              <a:buChar char="•"/>
            </a:pPr>
            <a:r>
              <a:rPr lang="en-GB" sz="2000" dirty="0" smtClean="0"/>
              <a:t>UNICODE support</a:t>
            </a:r>
          </a:p>
          <a:p>
            <a:pPr marL="0" lvl="2">
              <a:buFont typeface="Arial" pitchFamily="34" charset="0"/>
              <a:buChar char="•"/>
            </a:pPr>
            <a:r>
              <a:rPr lang="en-GB" sz="2000" dirty="0" smtClean="0"/>
              <a:t>Binary output support</a:t>
            </a:r>
          </a:p>
          <a:p>
            <a:pPr marL="0" lvl="2"/>
            <a:endParaRPr lang="en-GB" dirty="0" smtClean="0"/>
          </a:p>
          <a:p>
            <a:pPr marL="0" lvl="2">
              <a:buFont typeface="Arial" pitchFamily="34" charset="0"/>
              <a:buChar char="•"/>
            </a:pPr>
            <a:endParaRPr lang="en-GB" dirty="0" smtClean="0"/>
          </a:p>
          <a:p>
            <a:endParaRPr lang="en-US" dirty="0" smtClean="0"/>
          </a:p>
        </p:txBody>
      </p:sp>
      <p:pic>
        <p:nvPicPr>
          <p:cNvPr id="10242" name="Picture 2" descr="D:\ccwork\B01119_view_dev\EMBSW\EMBSW293T\doc\Presentation\Small_Pictures\picture_packed.png"/>
          <p:cNvPicPr>
            <a:picLocks noChangeAspect="1" noChangeArrowheads="1"/>
          </p:cNvPicPr>
          <p:nvPr/>
        </p:nvPicPr>
        <p:blipFill>
          <a:blip r:embed="rId3" cstate="print"/>
          <a:stretch>
            <a:fillRect/>
          </a:stretch>
        </p:blipFill>
        <p:spPr bwMode="auto">
          <a:xfrm>
            <a:off x="6516216" y="2476846"/>
            <a:ext cx="2358792" cy="1255552"/>
          </a:xfrm>
          <a:prstGeom prst="rect">
            <a:avLst/>
          </a:prstGeom>
          <a:noFill/>
          <a:ln w="25400">
            <a:gradFill flip="none" rotWithShape="1">
              <a:gsLst>
                <a:gs pos="0">
                  <a:srgbClr val="FFF200"/>
                </a:gs>
                <a:gs pos="45000">
                  <a:srgbClr val="FF7A00"/>
                </a:gs>
                <a:gs pos="70000">
                  <a:srgbClr val="FF0300"/>
                </a:gs>
                <a:gs pos="100000">
                  <a:srgbClr val="4D0808"/>
                </a:gs>
              </a:gsLst>
              <a:lin ang="0" scaled="1"/>
              <a:tileRect/>
            </a:gradFill>
          </a:ln>
        </p:spPr>
      </p:pic>
      <p:sp>
        <p:nvSpPr>
          <p:cNvPr id="11" name="Right Arrow 10"/>
          <p:cNvSpPr/>
          <p:nvPr/>
        </p:nvSpPr>
        <p:spPr>
          <a:xfrm>
            <a:off x="6300192" y="2692870"/>
            <a:ext cx="648072" cy="628648"/>
          </a:xfrm>
          <a:prstGeom prst="rightArrow">
            <a:avLst/>
          </a:prstGeom>
          <a:solidFill>
            <a:srgbClr val="FFC000"/>
          </a:solidFill>
          <a:ln>
            <a:gradFill flip="none" rotWithShape="1">
              <a:gsLst>
                <a:gs pos="0">
                  <a:srgbClr val="FFF200"/>
                </a:gs>
                <a:gs pos="45000">
                  <a:srgbClr val="FF7A00"/>
                </a:gs>
                <a:gs pos="70000">
                  <a:srgbClr val="FF0300"/>
                </a:gs>
                <a:gs pos="100000">
                  <a:srgbClr val="4D0808"/>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923928" y="1036686"/>
            <a:ext cx="5364088" cy="3528392"/>
          </a:xfrm>
          <a:prstGeom prst="roundRect">
            <a:avLst/>
          </a:prstGeom>
          <a:solidFill>
            <a:srgbClr val="00B050">
              <a:alpha val="10000"/>
            </a:srgbClr>
          </a:solidFill>
          <a:ln>
            <a:solidFill>
              <a:srgbClr val="00B050"/>
            </a:solidFill>
          </a:ln>
          <a:scene3d>
            <a:camera prst="orthographicFront">
              <a:rot lat="0" lon="1728000" rev="0"/>
            </a:camera>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4530475" y="1235075"/>
            <a:ext cx="4058150" cy="3041650"/>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6444208" y="2499742"/>
            <a:ext cx="2324869" cy="1162435"/>
          </a:xfrm>
          <a:prstGeom prst="rect">
            <a:avLst/>
          </a:prstGeom>
          <a:noFill/>
          <a:ln w="28575">
            <a:gradFill>
              <a:gsLst>
                <a:gs pos="0">
                  <a:srgbClr val="FFF200"/>
                </a:gs>
                <a:gs pos="45000">
                  <a:srgbClr val="FF7A00"/>
                </a:gs>
                <a:gs pos="70000">
                  <a:srgbClr val="FF0300"/>
                </a:gs>
                <a:gs pos="100000">
                  <a:srgbClr val="4D0808"/>
                </a:gs>
              </a:gsLst>
              <a:lin ang="5400000" scaled="0"/>
            </a:gradFill>
            <a:miter lim="800000"/>
            <a:headEnd/>
            <a:tailEnd/>
          </a:ln>
        </p:spPr>
      </p:pic>
      <p:sp>
        <p:nvSpPr>
          <p:cNvPr id="3" name="Title 2"/>
          <p:cNvSpPr>
            <a:spLocks noGrp="1"/>
          </p:cNvSpPr>
          <p:nvPr>
            <p:ph type="title"/>
          </p:nvPr>
        </p:nvSpPr>
        <p:spPr/>
        <p:txBody>
          <a:bodyPr/>
          <a:lstStyle/>
          <a:p>
            <a:r>
              <a:rPr lang="en-US" dirty="0" smtClean="0"/>
              <a:t>eGUI converter utility </a:t>
            </a:r>
            <a:r>
              <a:rPr lang="en-US" dirty="0" smtClean="0"/>
              <a:t>– strings</a:t>
            </a:r>
            <a:endParaRPr lang="en-US" dirty="0"/>
          </a:p>
        </p:txBody>
      </p:sp>
      <p:sp>
        <p:nvSpPr>
          <p:cNvPr id="9" name="TextBox 8"/>
          <p:cNvSpPr txBox="1"/>
          <p:nvPr/>
        </p:nvSpPr>
        <p:spPr>
          <a:xfrm>
            <a:off x="251520" y="1036686"/>
            <a:ext cx="4248472" cy="3528392"/>
          </a:xfrm>
          <a:prstGeom prst="roundRect">
            <a:avLst/>
          </a:prstGeom>
          <a:solidFill>
            <a:srgbClr val="FFC000">
              <a:alpha val="3000"/>
            </a:srgbClr>
          </a:solidFill>
          <a:ln cap="rnd">
            <a:solidFill>
              <a:srgbClr val="FFC000"/>
            </a:solidFill>
            <a:miter lim="800000"/>
          </a:ln>
          <a:scene3d>
            <a:camera prst="isometricOffAxis2Left">
              <a:rot lat="0" lon="19872080" rev="0"/>
            </a:camera>
            <a:lightRig rig="glow" dir="t"/>
          </a:scene3d>
          <a:sp3d prstMaterial="matte">
            <a:bevelT/>
          </a:sp3d>
        </p:spPr>
        <p:txBody>
          <a:bodyPr wrap="square" rtlCol="0">
            <a:noAutofit/>
          </a:bodyPr>
          <a:lstStyle/>
          <a:p>
            <a:pPr marL="0" lvl="2"/>
            <a:r>
              <a:rPr lang="en-GB" sz="2000" dirty="0" smtClean="0"/>
              <a:t>Convert </a:t>
            </a:r>
            <a:r>
              <a:rPr lang="en-GB" sz="2000" dirty="0" smtClean="0"/>
              <a:t>strings into </a:t>
            </a:r>
            <a:r>
              <a:rPr lang="en-GB" sz="2000" dirty="0" smtClean="0"/>
              <a:t>“C” </a:t>
            </a:r>
            <a:r>
              <a:rPr lang="en-GB" sz="2000" dirty="0" smtClean="0"/>
              <a:t>tables </a:t>
            </a:r>
            <a:r>
              <a:rPr lang="en-GB" sz="2000" dirty="0" smtClean="0"/>
              <a:t>which eGUI can display on LCD panels</a:t>
            </a:r>
          </a:p>
          <a:p>
            <a:pPr marL="0" lvl="2"/>
            <a:endParaRPr lang="en-GB" sz="2000" dirty="0" smtClean="0"/>
          </a:p>
          <a:p>
            <a:pPr marL="0" lvl="2">
              <a:buFont typeface="Arial" pitchFamily="34" charset="0"/>
              <a:buChar char="•"/>
            </a:pPr>
            <a:r>
              <a:rPr lang="en-GB" sz="2000" dirty="0" smtClean="0"/>
              <a:t> </a:t>
            </a:r>
            <a:r>
              <a:rPr lang="en-GB" sz="2000" dirty="0" smtClean="0"/>
              <a:t>Multi language </a:t>
            </a:r>
            <a:r>
              <a:rPr lang="en-GB" sz="2000" dirty="0" err="1" smtClean="0"/>
              <a:t>suuport</a:t>
            </a:r>
            <a:endParaRPr lang="en-GB" sz="2000" dirty="0" smtClean="0"/>
          </a:p>
          <a:p>
            <a:pPr marL="0" lvl="2">
              <a:buFont typeface="Arial" pitchFamily="34" charset="0"/>
              <a:buChar char="•"/>
            </a:pPr>
            <a:r>
              <a:rPr lang="en-GB" sz="2000" dirty="0" smtClean="0"/>
              <a:t> </a:t>
            </a:r>
            <a:r>
              <a:rPr lang="en-GB" sz="2000" dirty="0" smtClean="0"/>
              <a:t>Save/Load project support</a:t>
            </a:r>
            <a:endParaRPr lang="en-GB" sz="2000" dirty="0" smtClean="0"/>
          </a:p>
          <a:p>
            <a:pPr marL="0" lvl="2">
              <a:buFont typeface="Arial" pitchFamily="34" charset="0"/>
              <a:buChar char="•"/>
            </a:pPr>
            <a:r>
              <a:rPr lang="en-GB" sz="2000" dirty="0" smtClean="0"/>
              <a:t> </a:t>
            </a:r>
            <a:r>
              <a:rPr lang="en-GB" sz="2000" dirty="0" smtClean="0"/>
              <a:t>Export all used chars to font converter</a:t>
            </a:r>
            <a:endParaRPr lang="en-GB" sz="2000" dirty="0" smtClean="0"/>
          </a:p>
          <a:p>
            <a:pPr marL="0" lvl="2">
              <a:buFont typeface="Arial" pitchFamily="34" charset="0"/>
              <a:buChar char="•"/>
            </a:pPr>
            <a:r>
              <a:rPr lang="en-GB" sz="2000" dirty="0" smtClean="0"/>
              <a:t>UNICODE support</a:t>
            </a:r>
          </a:p>
          <a:p>
            <a:pPr marL="0" lvl="2"/>
            <a:endParaRPr lang="en-GB" dirty="0" smtClean="0"/>
          </a:p>
          <a:p>
            <a:pPr marL="0" lvl="2">
              <a:buFont typeface="Arial" pitchFamily="34" charset="0"/>
              <a:buChar char="•"/>
            </a:pPr>
            <a:endParaRPr lang="en-GB" dirty="0" smtClean="0"/>
          </a:p>
          <a:p>
            <a:endParaRPr lang="en-US" dirty="0" smtClean="0"/>
          </a:p>
        </p:txBody>
      </p:sp>
      <p:sp>
        <p:nvSpPr>
          <p:cNvPr id="11" name="Right Arrow 10"/>
          <p:cNvSpPr/>
          <p:nvPr/>
        </p:nvSpPr>
        <p:spPr>
          <a:xfrm>
            <a:off x="6300192" y="2692870"/>
            <a:ext cx="648072" cy="628648"/>
          </a:xfrm>
          <a:prstGeom prst="rightArrow">
            <a:avLst/>
          </a:prstGeom>
          <a:solidFill>
            <a:srgbClr val="FFC000"/>
          </a:solidFill>
          <a:ln>
            <a:gradFill flip="none" rotWithShape="1">
              <a:gsLst>
                <a:gs pos="0">
                  <a:srgbClr val="FFF200"/>
                </a:gs>
                <a:gs pos="45000">
                  <a:srgbClr val="FF7A00"/>
                </a:gs>
                <a:gs pos="70000">
                  <a:srgbClr val="FF0300"/>
                </a:gs>
                <a:gs pos="100000">
                  <a:srgbClr val="4D0808"/>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3723878"/>
            <a:ext cx="7056784" cy="461665"/>
          </a:xfrm>
          <a:prstGeom prst="rect">
            <a:avLst/>
          </a:prstGeom>
          <a:noFill/>
        </p:spPr>
        <p:txBody>
          <a:bodyPr wrap="square" rtlCol="0">
            <a:spAutoFit/>
          </a:bodyPr>
          <a:lstStyle/>
          <a:p>
            <a:r>
              <a:rPr lang="en-US" sz="2400" b="1" dirty="0" smtClean="0"/>
              <a:t>Extras</a:t>
            </a:r>
            <a:endParaRPr lang="en-US" sz="2400" b="1" dirty="0"/>
          </a:p>
        </p:txBody>
      </p:sp>
      <p:pic>
        <p:nvPicPr>
          <p:cNvPr id="7170" name="Picture 2" descr="D:\ccwork\B01119_view_dev\EMBSW\EMBSW293T\doc\eGUI LOGO\eGUI Logo_Green_small.png"/>
          <p:cNvPicPr>
            <a:picLocks noChangeAspect="1" noChangeArrowheads="1"/>
          </p:cNvPicPr>
          <p:nvPr/>
        </p:nvPicPr>
        <p:blipFill>
          <a:blip r:embed="rId2" cstate="print"/>
          <a:srcRect/>
          <a:stretch>
            <a:fillRect/>
          </a:stretch>
        </p:blipFill>
        <p:spPr bwMode="auto">
          <a:xfrm>
            <a:off x="3851920" y="1015231"/>
            <a:ext cx="3902075" cy="2060575"/>
          </a:xfrm>
          <a:prstGeom prst="rect">
            <a:avLst/>
          </a:prstGeom>
          <a:noFill/>
        </p:spPr>
      </p:pic>
      <p:sp>
        <p:nvSpPr>
          <p:cNvPr id="6" name="Content Placeholder 2"/>
          <p:cNvSpPr txBox="1">
            <a:spLocks/>
          </p:cNvSpPr>
          <p:nvPr/>
        </p:nvSpPr>
        <p:spPr>
          <a:xfrm>
            <a:off x="421382" y="843558"/>
            <a:ext cx="3142506" cy="2952328"/>
          </a:xfrm>
          <a:prstGeom prst="flowChartAlternateProcess">
            <a:avLst/>
          </a:prstGeom>
          <a:solidFill>
            <a:srgbClr val="FFC000">
              <a:alpha val="10000"/>
            </a:srgbClr>
          </a:solidFill>
          <a:ln w="25400">
            <a:gradFill flip="none" rotWithShape="1">
              <a:gsLst>
                <a:gs pos="0">
                  <a:srgbClr val="FFF200"/>
                </a:gs>
                <a:gs pos="45000">
                  <a:srgbClr val="FF7A00"/>
                </a:gs>
                <a:gs pos="70000">
                  <a:srgbClr val="FF0300"/>
                </a:gs>
                <a:gs pos="100000">
                  <a:srgbClr val="4D0808"/>
                </a:gs>
              </a:gsLst>
              <a:lin ang="10800000" scaled="1"/>
              <a:tileRect/>
            </a:gradFill>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b="1" i="0" u="sng" strike="noStrike" kern="0" cap="none" spc="0" normalizeH="0" baseline="0" noProof="0" dirty="0" smtClean="0">
                <a:ln>
                  <a:noFill/>
                </a:ln>
                <a:solidFill>
                  <a:schemeClr val="tx1"/>
                </a:solidFill>
                <a:effectLst/>
                <a:uLnTx/>
                <a:uFillTx/>
                <a:latin typeface="+mn-lt"/>
                <a:ea typeface="+mn-ea"/>
                <a:cs typeface="+mn-cs"/>
              </a:rPr>
              <a:t>Agenda</a:t>
            </a:r>
          </a:p>
          <a:p>
            <a:pPr marL="342900" marR="0" lvl="0" indent="-342900" algn="ctr" defTabSz="914400" rtl="0" eaLnBrk="1" fontAlgn="base" latinLnBrk="0" hangingPunct="1">
              <a:lnSpc>
                <a:spcPct val="100000"/>
              </a:lnSpc>
              <a:spcBef>
                <a:spcPct val="20000"/>
              </a:spcBef>
              <a:spcAft>
                <a:spcPct val="0"/>
              </a:spcAft>
              <a:buClrTx/>
              <a:buSzTx/>
              <a:buFont typeface="+mj-lt"/>
              <a:buAutoNum type="arabicPeriod"/>
              <a:tabLst/>
              <a:defRPr/>
            </a:pPr>
            <a:r>
              <a:rPr lang="en-US" b="1" kern="0" noProof="0" dirty="0" smtClean="0"/>
              <a:t>Introduction</a:t>
            </a:r>
          </a:p>
          <a:p>
            <a:pPr marL="342900" marR="0" lvl="0" indent="-342900" algn="ctr" defTabSz="914400" rtl="0" eaLnBrk="1" fontAlgn="base" latinLnBrk="0" hangingPunct="1">
              <a:lnSpc>
                <a:spcPct val="100000"/>
              </a:lnSpc>
              <a:spcBef>
                <a:spcPct val="20000"/>
              </a:spcBef>
              <a:spcAft>
                <a:spcPct val="0"/>
              </a:spcAft>
              <a:buClrTx/>
              <a:buSzTx/>
              <a:buFont typeface="+mj-lt"/>
              <a:buAutoNum type="arabicPeriod"/>
              <a:tabLst/>
              <a:defRPr/>
            </a:pPr>
            <a:r>
              <a:rPr kumimoji="0" lang="en-US" b="1" i="0" u="none" strike="noStrike" kern="0" cap="none" spc="0" normalizeH="0" baseline="0" dirty="0" smtClean="0">
                <a:ln>
                  <a:noFill/>
                </a:ln>
                <a:effectLst/>
                <a:uLnTx/>
                <a:uFillTx/>
                <a:latin typeface="+mn-lt"/>
                <a:ea typeface="+mn-ea"/>
                <a:cs typeface="+mn-cs"/>
              </a:rPr>
              <a:t>SW</a:t>
            </a:r>
            <a:r>
              <a:rPr kumimoji="0" lang="en-US" b="1" i="0" u="none" strike="noStrike" kern="0" cap="none" spc="0" normalizeH="0" dirty="0" smtClean="0">
                <a:ln>
                  <a:noFill/>
                </a:ln>
                <a:effectLst/>
                <a:uLnTx/>
                <a:uFillTx/>
                <a:latin typeface="+mn-lt"/>
                <a:ea typeface="+mn-ea"/>
                <a:cs typeface="+mn-cs"/>
              </a:rPr>
              <a:t> structure</a:t>
            </a:r>
          </a:p>
          <a:p>
            <a:pPr marL="342900" marR="0" lvl="0" indent="-342900" algn="ctr" defTabSz="914400" rtl="0" eaLnBrk="1" fontAlgn="base" latinLnBrk="0" hangingPunct="1">
              <a:lnSpc>
                <a:spcPct val="100000"/>
              </a:lnSpc>
              <a:spcBef>
                <a:spcPct val="20000"/>
              </a:spcBef>
              <a:spcAft>
                <a:spcPct val="0"/>
              </a:spcAft>
              <a:buClrTx/>
              <a:buSzTx/>
              <a:buFont typeface="+mj-lt"/>
              <a:buAutoNum type="arabicPeriod"/>
              <a:tabLst/>
              <a:defRPr/>
            </a:pPr>
            <a:r>
              <a:rPr lang="en-US" b="1" kern="0" baseline="0" noProof="0" dirty="0" smtClean="0"/>
              <a:t>Graphics</a:t>
            </a:r>
            <a:r>
              <a:rPr lang="en-US" b="1" kern="0" noProof="0" dirty="0" smtClean="0"/>
              <a:t> objects</a:t>
            </a:r>
          </a:p>
          <a:p>
            <a:pPr marL="342900" marR="0" lvl="0" indent="-342900" algn="ctr" defTabSz="914400" rtl="0" eaLnBrk="1" fontAlgn="base" latinLnBrk="0" hangingPunct="1">
              <a:lnSpc>
                <a:spcPct val="100000"/>
              </a:lnSpc>
              <a:spcBef>
                <a:spcPct val="20000"/>
              </a:spcBef>
              <a:spcAft>
                <a:spcPct val="0"/>
              </a:spcAft>
              <a:buClrTx/>
              <a:buSzTx/>
              <a:buFont typeface="+mj-lt"/>
              <a:buAutoNum type="arabicPeriod"/>
              <a:tabLst/>
              <a:defRPr/>
            </a:pPr>
            <a:r>
              <a:rPr kumimoji="0" lang="en-US" b="1" i="0" u="none" strike="noStrike" kern="0" cap="none" spc="0" normalizeH="0" baseline="0" dirty="0" smtClean="0">
                <a:ln>
                  <a:noFill/>
                </a:ln>
                <a:effectLst/>
                <a:uLnTx/>
                <a:uFillTx/>
                <a:latin typeface="+mn-lt"/>
                <a:ea typeface="+mn-ea"/>
                <a:cs typeface="+mn-cs"/>
              </a:rPr>
              <a:t>Support</a:t>
            </a:r>
            <a:r>
              <a:rPr kumimoji="0" lang="en-US" b="1" i="0" u="none" strike="noStrike" kern="0" cap="none" spc="0" normalizeH="0" dirty="0" smtClean="0">
                <a:ln>
                  <a:noFill/>
                </a:ln>
                <a:effectLst/>
                <a:uLnTx/>
                <a:uFillTx/>
                <a:latin typeface="+mn-lt"/>
                <a:ea typeface="+mn-ea"/>
                <a:cs typeface="+mn-cs"/>
              </a:rPr>
              <a:t> software</a:t>
            </a:r>
          </a:p>
          <a:p>
            <a:pPr marL="342900" marR="0" lvl="0" indent="-342900" algn="ctr" defTabSz="914400" rtl="0" eaLnBrk="1" fontAlgn="base" latinLnBrk="0" hangingPunct="1">
              <a:lnSpc>
                <a:spcPct val="100000"/>
              </a:lnSpc>
              <a:spcBef>
                <a:spcPct val="20000"/>
              </a:spcBef>
              <a:spcAft>
                <a:spcPct val="0"/>
              </a:spcAft>
              <a:buClrTx/>
              <a:buSzTx/>
              <a:buFont typeface="+mj-lt"/>
              <a:buAutoNum type="arabicPeriod"/>
              <a:tabLst/>
              <a:defRPr/>
            </a:pPr>
            <a:r>
              <a:rPr lang="en-US" b="1" kern="0" baseline="0" noProof="0" dirty="0" smtClean="0">
                <a:solidFill>
                  <a:srgbClr val="C00000"/>
                </a:solidFill>
              </a:rPr>
              <a:t>Extras</a:t>
            </a:r>
            <a:endParaRPr kumimoji="0" lang="en-US" b="1" i="0" u="none" strike="noStrike" kern="0" cap="none" spc="0" normalizeH="0" baseline="0" noProof="0" dirty="0">
              <a:ln>
                <a:noFill/>
              </a:ln>
              <a:solidFill>
                <a:srgbClr val="C00000"/>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Real application – Freescale Kinetis Turntable Demo </a:t>
            </a:r>
            <a:endParaRPr lang="en-US" dirty="0"/>
          </a:p>
        </p:txBody>
      </p:sp>
      <p:pic>
        <p:nvPicPr>
          <p:cNvPr id="2050" name="Picture 2" descr="S:\Gargulak\Confid\Kinetis_DEMO_Photo_LCD\P2231966lpf.jpg"/>
          <p:cNvPicPr>
            <a:picLocks noChangeAspect="1" noChangeArrowheads="1"/>
          </p:cNvPicPr>
          <p:nvPr/>
        </p:nvPicPr>
        <p:blipFill>
          <a:blip r:embed="rId2" cstate="print"/>
          <a:srcRect/>
          <a:stretch>
            <a:fillRect/>
          </a:stretch>
        </p:blipFill>
        <p:spPr bwMode="auto">
          <a:xfrm>
            <a:off x="539552" y="1324718"/>
            <a:ext cx="3128765" cy="2346573"/>
          </a:xfrm>
          <a:prstGeom prst="rect">
            <a:avLst/>
          </a:prstGeom>
          <a:noFill/>
          <a:ln w="25400">
            <a:gradFill flip="none" rotWithShape="1">
              <a:gsLst>
                <a:gs pos="0">
                  <a:srgbClr val="FFF200"/>
                </a:gs>
                <a:gs pos="45000">
                  <a:srgbClr val="FF7A00"/>
                </a:gs>
                <a:gs pos="70000">
                  <a:srgbClr val="FF0300"/>
                </a:gs>
                <a:gs pos="100000">
                  <a:srgbClr val="4D0808"/>
                </a:gs>
              </a:gsLst>
              <a:lin ang="0" scaled="1"/>
              <a:tileRect/>
            </a:gradFill>
          </a:ln>
        </p:spPr>
      </p:pic>
      <p:pic>
        <p:nvPicPr>
          <p:cNvPr id="2051" name="Picture 3" descr="S:\Gargulak\Confid\Kinetis_DEMO_Photo_LCD\P2231970lpf.jpg"/>
          <p:cNvPicPr>
            <a:picLocks noChangeAspect="1" noChangeArrowheads="1"/>
          </p:cNvPicPr>
          <p:nvPr/>
        </p:nvPicPr>
        <p:blipFill>
          <a:blip r:embed="rId3" cstate="print"/>
          <a:srcRect/>
          <a:stretch>
            <a:fillRect/>
          </a:stretch>
        </p:blipFill>
        <p:spPr bwMode="auto">
          <a:xfrm>
            <a:off x="3203848" y="3124918"/>
            <a:ext cx="1994495" cy="1495871"/>
          </a:xfrm>
          <a:prstGeom prst="rect">
            <a:avLst/>
          </a:prstGeom>
          <a:noFill/>
          <a:ln w="25400">
            <a:gradFill flip="none" rotWithShape="1">
              <a:gsLst>
                <a:gs pos="0">
                  <a:srgbClr val="FFF200"/>
                </a:gs>
                <a:gs pos="45000">
                  <a:srgbClr val="FF7A00"/>
                </a:gs>
                <a:gs pos="70000">
                  <a:srgbClr val="FF0300"/>
                </a:gs>
                <a:gs pos="100000">
                  <a:srgbClr val="4D0808"/>
                </a:gs>
              </a:gsLst>
              <a:lin ang="0" scaled="1"/>
              <a:tileRect/>
            </a:gradFill>
          </a:ln>
        </p:spPr>
      </p:pic>
      <p:pic>
        <p:nvPicPr>
          <p:cNvPr id="2052" name="Picture 4" descr="S:\Gargulak\Confid\Kinetis_DEMO_Photo_LCD\P2231961lpf.jpg"/>
          <p:cNvPicPr>
            <a:picLocks noChangeAspect="1" noChangeArrowheads="1"/>
          </p:cNvPicPr>
          <p:nvPr/>
        </p:nvPicPr>
        <p:blipFill>
          <a:blip r:embed="rId4" cstate="print"/>
          <a:srcRect/>
          <a:stretch>
            <a:fillRect/>
          </a:stretch>
        </p:blipFill>
        <p:spPr bwMode="auto">
          <a:xfrm>
            <a:off x="3563888" y="892670"/>
            <a:ext cx="2763217" cy="2072413"/>
          </a:xfrm>
          <a:prstGeom prst="rect">
            <a:avLst/>
          </a:prstGeom>
          <a:noFill/>
          <a:ln w="25400">
            <a:gradFill flip="none" rotWithShape="1">
              <a:gsLst>
                <a:gs pos="0">
                  <a:srgbClr val="FFF200"/>
                </a:gs>
                <a:gs pos="45000">
                  <a:srgbClr val="FF7A00"/>
                </a:gs>
                <a:gs pos="70000">
                  <a:srgbClr val="FF0300"/>
                </a:gs>
                <a:gs pos="100000">
                  <a:srgbClr val="4D0808"/>
                </a:gs>
              </a:gsLst>
              <a:lin ang="0" scaled="1"/>
              <a:tileRect/>
            </a:gradFill>
          </a:ln>
        </p:spPr>
      </p:pic>
      <p:pic>
        <p:nvPicPr>
          <p:cNvPr id="2049" name="Picture 1" descr="S:\Gargulak\Confid\Kinetis_DEMO_Photo_LCD\P2231968lpf.jpg"/>
          <p:cNvPicPr>
            <a:picLocks noChangeAspect="1" noChangeArrowheads="1"/>
          </p:cNvPicPr>
          <p:nvPr/>
        </p:nvPicPr>
        <p:blipFill>
          <a:blip r:embed="rId5" cstate="print"/>
          <a:srcRect/>
          <a:stretch>
            <a:fillRect/>
          </a:stretch>
        </p:blipFill>
        <p:spPr bwMode="auto">
          <a:xfrm>
            <a:off x="5436095" y="1900782"/>
            <a:ext cx="3552395" cy="2664296"/>
          </a:xfrm>
          <a:prstGeom prst="rect">
            <a:avLst/>
          </a:prstGeom>
          <a:noFill/>
          <a:ln w="25400">
            <a:gradFill flip="none" rotWithShape="1">
              <a:gsLst>
                <a:gs pos="0">
                  <a:srgbClr val="FFF200"/>
                </a:gs>
                <a:gs pos="45000">
                  <a:srgbClr val="FF7A00"/>
                </a:gs>
                <a:gs pos="70000">
                  <a:srgbClr val="FF0300"/>
                </a:gs>
                <a:gs pos="100000">
                  <a:srgbClr val="4D0808"/>
                </a:gs>
              </a:gsLst>
              <a:lin ang="0" scaled="1"/>
              <a:tileRect/>
            </a:gradFill>
          </a:ln>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eGUI Features</a:t>
            </a:r>
            <a:endParaRPr lang="en-US" dirty="0"/>
          </a:p>
        </p:txBody>
      </p:sp>
      <p:sp>
        <p:nvSpPr>
          <p:cNvPr id="6" name="Rounded Rectangle 5"/>
          <p:cNvSpPr/>
          <p:nvPr/>
        </p:nvSpPr>
        <p:spPr>
          <a:xfrm>
            <a:off x="395536" y="771550"/>
            <a:ext cx="8496944" cy="3528392"/>
          </a:xfrm>
          <a:prstGeom prst="roundRect">
            <a:avLst/>
          </a:prstGeom>
          <a:solidFill>
            <a:srgbClr val="FFC000">
              <a:alpha val="10000"/>
            </a:srgbClr>
          </a:solidFill>
          <a:ln w="25400">
            <a:gradFill flip="none" rotWithShape="1">
              <a:gsLst>
                <a:gs pos="0">
                  <a:srgbClr val="FFF200"/>
                </a:gs>
                <a:gs pos="45000">
                  <a:srgbClr val="FF7A00"/>
                </a:gs>
                <a:gs pos="70000">
                  <a:srgbClr val="FF0300"/>
                </a:gs>
                <a:gs pos="100000">
                  <a:srgbClr val="4D0808"/>
                </a:gs>
              </a:gsLst>
              <a:lin ang="10800000" scaled="1"/>
              <a:tileRect/>
            </a:gradFill>
          </a:ln>
        </p:spPr>
        <p:txBody>
          <a:bodyPr wrap="square">
            <a:noAutofit/>
          </a:bodyPr>
          <a:lstStyle/>
          <a:p>
            <a:pPr>
              <a:lnSpc>
                <a:spcPct val="90000"/>
              </a:lnSpc>
              <a:buFont typeface="Arial" pitchFamily="34" charset="0"/>
              <a:buChar char="•"/>
            </a:pPr>
            <a:r>
              <a:rPr lang="en-US" sz="1600" dirty="0" smtClean="0"/>
              <a:t>Support for graphical color LCD displays</a:t>
            </a:r>
          </a:p>
          <a:p>
            <a:pPr>
              <a:lnSpc>
                <a:spcPct val="90000"/>
              </a:lnSpc>
              <a:buFont typeface="Arial" pitchFamily="34" charset="0"/>
              <a:buChar char="•"/>
            </a:pPr>
            <a:r>
              <a:rPr lang="en-US" sz="1600" dirty="0" smtClean="0"/>
              <a:t>Easily ported to any Freescale MCU or MPU</a:t>
            </a:r>
          </a:p>
          <a:p>
            <a:pPr>
              <a:lnSpc>
                <a:spcPct val="90000"/>
              </a:lnSpc>
              <a:buFont typeface="Arial" pitchFamily="34" charset="0"/>
              <a:buChar char="•"/>
            </a:pPr>
            <a:r>
              <a:rPr lang="en-US" sz="1600" dirty="0" smtClean="0"/>
              <a:t>Object style of driver (in C language)</a:t>
            </a:r>
          </a:p>
          <a:p>
            <a:pPr>
              <a:lnSpc>
                <a:spcPct val="90000"/>
              </a:lnSpc>
              <a:buFont typeface="Arial" pitchFamily="34" charset="0"/>
              <a:buChar char="•"/>
            </a:pPr>
            <a:r>
              <a:rPr lang="en-US" sz="1600" dirty="0" smtClean="0"/>
              <a:t>Very smart support screen oriented structure of user code</a:t>
            </a:r>
          </a:p>
          <a:p>
            <a:pPr>
              <a:lnSpc>
                <a:spcPct val="90000"/>
              </a:lnSpc>
              <a:buFont typeface="Arial" pitchFamily="34" charset="0"/>
              <a:buChar char="•"/>
            </a:pPr>
            <a:r>
              <a:rPr lang="en-US" sz="1600" dirty="0" smtClean="0"/>
              <a:t>Compounded objects (objects can be owner of child objects)</a:t>
            </a:r>
          </a:p>
          <a:p>
            <a:pPr>
              <a:lnSpc>
                <a:spcPct val="90000"/>
              </a:lnSpc>
              <a:buFont typeface="Arial" pitchFamily="34" charset="0"/>
              <a:buChar char="•"/>
            </a:pPr>
            <a:r>
              <a:rPr lang="en-US" sz="1600" dirty="0" smtClean="0"/>
              <a:t>Embedded graphic objects (widgets)</a:t>
            </a:r>
          </a:p>
          <a:p>
            <a:pPr>
              <a:lnSpc>
                <a:spcPct val="90000"/>
              </a:lnSpc>
              <a:buFont typeface="Arial" pitchFamily="34" charset="0"/>
              <a:buChar char="•"/>
            </a:pPr>
            <a:r>
              <a:rPr lang="en-US" sz="1600" dirty="0" smtClean="0"/>
              <a:t>Round corners support</a:t>
            </a:r>
          </a:p>
          <a:p>
            <a:pPr>
              <a:lnSpc>
                <a:spcPct val="90000"/>
              </a:lnSpc>
              <a:buFont typeface="Arial" pitchFamily="34" charset="0"/>
              <a:buChar char="•"/>
            </a:pPr>
            <a:r>
              <a:rPr lang="en-US" sz="1600" dirty="0" smtClean="0"/>
              <a:t>Touch screen support</a:t>
            </a:r>
          </a:p>
          <a:p>
            <a:pPr>
              <a:lnSpc>
                <a:spcPct val="90000"/>
              </a:lnSpc>
              <a:buFont typeface="Arial" pitchFamily="34" charset="0"/>
              <a:buChar char="•"/>
            </a:pPr>
            <a:r>
              <a:rPr lang="en-US" sz="1600" dirty="0" smtClean="0"/>
              <a:t>Multiple font support (UNICODE)</a:t>
            </a:r>
          </a:p>
          <a:p>
            <a:pPr>
              <a:lnSpc>
                <a:spcPct val="90000"/>
              </a:lnSpc>
              <a:buFont typeface="Arial" pitchFamily="34" charset="0"/>
              <a:buChar char="•"/>
            </a:pPr>
            <a:r>
              <a:rPr lang="en-US" sz="1600" dirty="0" smtClean="0"/>
              <a:t>External Font Support</a:t>
            </a:r>
          </a:p>
          <a:p>
            <a:pPr>
              <a:lnSpc>
                <a:spcPct val="90000"/>
              </a:lnSpc>
              <a:buFont typeface="Arial" pitchFamily="34" charset="0"/>
              <a:buChar char="•"/>
            </a:pPr>
            <a:r>
              <a:rPr lang="en-US" sz="1600" dirty="0" smtClean="0"/>
              <a:t>Buffer for input keys</a:t>
            </a:r>
          </a:p>
          <a:p>
            <a:pPr>
              <a:lnSpc>
                <a:spcPct val="90000"/>
              </a:lnSpc>
              <a:buFont typeface="Arial" pitchFamily="34" charset="0"/>
              <a:buChar char="•"/>
            </a:pPr>
            <a:r>
              <a:rPr lang="en-US" sz="1600" dirty="0" smtClean="0"/>
              <a:t>Screen history capability</a:t>
            </a:r>
          </a:p>
          <a:p>
            <a:pPr>
              <a:lnSpc>
                <a:spcPct val="90000"/>
              </a:lnSpc>
              <a:buFont typeface="Arial" pitchFamily="34" charset="0"/>
              <a:buChar char="•"/>
            </a:pPr>
            <a:r>
              <a:rPr lang="en-US" sz="1600" dirty="0" smtClean="0"/>
              <a:t>Transparent color / various types of color systems</a:t>
            </a:r>
            <a:endParaRPr lang="en-GB" sz="1600" dirty="0" smtClean="0"/>
          </a:p>
          <a:p>
            <a:pPr>
              <a:lnSpc>
                <a:spcPct val="90000"/>
              </a:lnSpc>
              <a:buFont typeface="Arial" pitchFamily="34" charset="0"/>
              <a:buChar char="•"/>
            </a:pPr>
            <a:r>
              <a:rPr lang="en-GB" sz="1600" dirty="0" smtClean="0"/>
              <a:t>Can be integrated with MQX operating</a:t>
            </a:r>
          </a:p>
          <a:p>
            <a:pPr>
              <a:lnSpc>
                <a:spcPct val="90000"/>
              </a:lnSpc>
            </a:pPr>
            <a:r>
              <a:rPr lang="en-GB" sz="1600" dirty="0" smtClean="0"/>
              <a:t> system</a:t>
            </a:r>
          </a:p>
        </p:txBody>
      </p:sp>
      <p:pic>
        <p:nvPicPr>
          <p:cNvPr id="7" name="Picture 4"/>
          <p:cNvPicPr>
            <a:picLocks noChangeAspect="1" noChangeArrowheads="1"/>
          </p:cNvPicPr>
          <p:nvPr/>
        </p:nvPicPr>
        <p:blipFill>
          <a:blip r:embed="rId3" cstate="print"/>
          <a:stretch>
            <a:fillRect/>
          </a:stretch>
        </p:blipFill>
        <p:spPr bwMode="auto">
          <a:xfrm>
            <a:off x="5868144" y="2355726"/>
            <a:ext cx="2928290" cy="2196218"/>
          </a:xfrm>
          <a:prstGeom prst="rect">
            <a:avLst/>
          </a:prstGeom>
          <a:noFill/>
          <a:ln w="25400">
            <a:gradFill flip="none" rotWithShape="1">
              <a:gsLst>
                <a:gs pos="0">
                  <a:srgbClr val="FFF200"/>
                </a:gs>
                <a:gs pos="45000">
                  <a:srgbClr val="FF7A00"/>
                </a:gs>
                <a:gs pos="70000">
                  <a:srgbClr val="FF0300"/>
                </a:gs>
                <a:gs pos="100000">
                  <a:srgbClr val="4D0808"/>
                </a:gs>
              </a:gsLst>
              <a:lin ang="10800000" scaled="1"/>
              <a:tileRect/>
            </a:gradFill>
            <a:miter lim="800000"/>
            <a:headEnd/>
            <a:tailEnd/>
          </a:ln>
        </p:spPr>
      </p:pic>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AN4263 – Modification of the eGUI for alphanumerical LCD </a:t>
            </a:r>
            <a:endParaRPr lang="en-US" dirty="0"/>
          </a:p>
        </p:txBody>
      </p:sp>
      <p:pic>
        <p:nvPicPr>
          <p:cNvPr id="1026" name="Picture 2" descr="D:\ccwork\B01119_view_dev\EMBSW\EMBSW293T\doc\D4CD_AN\M60EVB08GB60.png"/>
          <p:cNvPicPr>
            <a:picLocks noChangeAspect="1" noChangeArrowheads="1"/>
          </p:cNvPicPr>
          <p:nvPr/>
        </p:nvPicPr>
        <p:blipFill>
          <a:blip r:embed="rId2" cstate="print"/>
          <a:srcRect/>
          <a:stretch>
            <a:fillRect/>
          </a:stretch>
        </p:blipFill>
        <p:spPr bwMode="auto">
          <a:xfrm>
            <a:off x="6084168" y="1098450"/>
            <a:ext cx="1870100" cy="1689324"/>
          </a:xfrm>
          <a:prstGeom prst="rect">
            <a:avLst/>
          </a:prstGeom>
          <a:ln w="88900" cap="sq" cmpd="thickThin">
            <a:solidFill>
              <a:srgbClr val="000000"/>
            </a:solidFill>
            <a:prstDash val="solid"/>
            <a:miter lim="800000"/>
          </a:ln>
          <a:effectLst>
            <a:innerShdw blurRad="76200">
              <a:srgbClr val="000000"/>
            </a:innerShdw>
          </a:effectLst>
        </p:spPr>
      </p:pic>
      <p:pic>
        <p:nvPicPr>
          <p:cNvPr id="1028" name="Picture 4" descr="D:\ccwork\B01119_view_dev\EMBSW\EMBSW293T\doc\D4CD_AN\DSC00010_CROP.jpg"/>
          <p:cNvPicPr>
            <a:picLocks noChangeAspect="1" noChangeArrowheads="1"/>
          </p:cNvPicPr>
          <p:nvPr/>
        </p:nvPicPr>
        <p:blipFill>
          <a:blip r:embed="rId3" cstate="print"/>
          <a:srcRect/>
          <a:stretch>
            <a:fillRect/>
          </a:stretch>
        </p:blipFill>
        <p:spPr bwMode="auto">
          <a:xfrm>
            <a:off x="5220072" y="2931790"/>
            <a:ext cx="3639002" cy="1368152"/>
          </a:xfrm>
          <a:prstGeom prst="rect">
            <a:avLst/>
          </a:prstGeom>
          <a:noFill/>
        </p:spPr>
      </p:pic>
      <p:sp>
        <p:nvSpPr>
          <p:cNvPr id="7" name="Content Placeholder 2"/>
          <p:cNvSpPr txBox="1">
            <a:spLocks/>
          </p:cNvSpPr>
          <p:nvPr/>
        </p:nvSpPr>
        <p:spPr>
          <a:xfrm>
            <a:off x="395536" y="987574"/>
            <a:ext cx="4680520" cy="3672408"/>
          </a:xfrm>
          <a:prstGeom prst="flowChartAlternateProcess">
            <a:avLst/>
          </a:prstGeom>
          <a:solidFill>
            <a:srgbClr val="FFC000">
              <a:alpha val="10000"/>
            </a:srgbClr>
          </a:solidFill>
          <a:ln w="25400">
            <a:gradFill flip="none" rotWithShape="1">
              <a:gsLst>
                <a:gs pos="0">
                  <a:srgbClr val="FFF200"/>
                </a:gs>
                <a:gs pos="45000">
                  <a:srgbClr val="FF7A00"/>
                </a:gs>
                <a:gs pos="70000">
                  <a:srgbClr val="FF0300"/>
                </a:gs>
                <a:gs pos="100000">
                  <a:srgbClr val="4D0808"/>
                </a:gs>
              </a:gsLst>
              <a:lin ang="10800000" scaled="1"/>
              <a:tileRect/>
            </a:gradFill>
          </a:ln>
        </p:spPr>
        <p:txBody>
          <a:bodyPr/>
          <a:lstStyle/>
          <a:p>
            <a:pPr marL="0" marR="0" lvl="0" indent="0" defTabSz="914400" rtl="0" eaLnBrk="1" fontAlgn="base" latinLnBrk="0" hangingPunct="1">
              <a:lnSpc>
                <a:spcPct val="100000"/>
              </a:lnSpc>
              <a:spcBef>
                <a:spcPct val="20000"/>
              </a:spcBef>
              <a:spcAft>
                <a:spcPct val="0"/>
              </a:spcAft>
              <a:buClrTx/>
              <a:buSzTx/>
              <a:buFontTx/>
              <a:buNone/>
              <a:tabLst/>
              <a:defRPr/>
            </a:pPr>
            <a:r>
              <a:rPr kumimoji="0" lang="en-US" b="1" i="0" strike="noStrike" kern="0" cap="none" spc="0" normalizeH="0" baseline="0" noProof="0" dirty="0" smtClean="0">
                <a:ln>
                  <a:noFill/>
                </a:ln>
                <a:solidFill>
                  <a:schemeClr val="tx1"/>
                </a:solidFill>
                <a:effectLst/>
                <a:uLnTx/>
                <a:uFillTx/>
                <a:latin typeface="+mn-lt"/>
                <a:ea typeface="+mn-ea"/>
                <a:cs typeface="+mn-cs"/>
              </a:rPr>
              <a:t>There is exist modification of eGUI driver for</a:t>
            </a:r>
            <a:r>
              <a:rPr kumimoji="0" lang="en-US" b="1" i="0" strike="noStrike" kern="0" cap="none" spc="0" normalizeH="0" noProof="0" dirty="0" smtClean="0">
                <a:ln>
                  <a:noFill/>
                </a:ln>
                <a:solidFill>
                  <a:schemeClr val="tx1"/>
                </a:solidFill>
                <a:effectLst/>
                <a:uLnTx/>
                <a:uFillTx/>
                <a:latin typeface="+mn-lt"/>
                <a:ea typeface="+mn-ea"/>
                <a:cs typeface="+mn-cs"/>
              </a:rPr>
              <a:t> alpha numerical displays simply described in AN4263.</a:t>
            </a:r>
            <a:endParaRPr kumimoji="0" lang="en-US" b="1" i="0" strike="noStrike" kern="0" cap="none" spc="0" normalizeH="0" baseline="0" noProof="0" dirty="0" smtClean="0">
              <a:ln>
                <a:noFill/>
              </a:ln>
              <a:solidFill>
                <a:schemeClr val="tx1"/>
              </a:solidFill>
              <a:effectLst/>
              <a:uLnTx/>
              <a:uFillTx/>
              <a:latin typeface="+mn-lt"/>
              <a:ea typeface="+mn-ea"/>
              <a:cs typeface="+mn-cs"/>
            </a:endParaRPr>
          </a:p>
          <a:p>
            <a:pPr marL="342900" marR="0" lvl="0" indent="-342900" defTabSz="914400" rtl="0" eaLnBrk="1" fontAlgn="base" latinLnBrk="0" hangingPunct="1">
              <a:lnSpc>
                <a:spcPct val="100000"/>
              </a:lnSpc>
              <a:spcBef>
                <a:spcPct val="20000"/>
              </a:spcBef>
              <a:spcAft>
                <a:spcPct val="0"/>
              </a:spcAft>
              <a:buClrTx/>
              <a:buSzTx/>
              <a:buFont typeface="Arial" pitchFamily="34" charset="0"/>
              <a:buChar char="•"/>
              <a:tabLst/>
              <a:defRPr/>
            </a:pPr>
            <a:r>
              <a:rPr lang="en-US" b="1" kern="0" noProof="0" dirty="0" smtClean="0"/>
              <a:t>Same features as eGUI</a:t>
            </a:r>
          </a:p>
          <a:p>
            <a:pPr marL="342900" marR="0" lvl="0" indent="-342900"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b="1" i="0" u="none" strike="noStrike" kern="0" cap="none" spc="0" normalizeH="0" baseline="0" dirty="0" smtClean="0">
                <a:ln>
                  <a:noFill/>
                </a:ln>
                <a:effectLst/>
                <a:uLnTx/>
                <a:uFillTx/>
                <a:latin typeface="+mn-lt"/>
                <a:ea typeface="+mn-ea"/>
                <a:cs typeface="+mn-cs"/>
              </a:rPr>
              <a:t>Without touch screen, colors etc</a:t>
            </a:r>
            <a:endParaRPr kumimoji="0" lang="en-US" b="1" i="0" u="none" strike="noStrike" kern="0" cap="none" spc="0" normalizeH="0" dirty="0" smtClean="0">
              <a:ln>
                <a:noFill/>
              </a:ln>
              <a:effectLst/>
              <a:uLnTx/>
              <a:uFillTx/>
              <a:latin typeface="+mn-lt"/>
              <a:ea typeface="+mn-ea"/>
              <a:cs typeface="+mn-cs"/>
            </a:endParaRPr>
          </a:p>
          <a:p>
            <a:pPr marL="342900" marR="0" lvl="0" indent="-342900" defTabSz="914400" rtl="0" eaLnBrk="1" fontAlgn="base" latinLnBrk="0" hangingPunct="1">
              <a:lnSpc>
                <a:spcPct val="100000"/>
              </a:lnSpc>
              <a:spcBef>
                <a:spcPct val="20000"/>
              </a:spcBef>
              <a:spcAft>
                <a:spcPct val="0"/>
              </a:spcAft>
              <a:buClrTx/>
              <a:buSzTx/>
              <a:buFont typeface="Arial" pitchFamily="34" charset="0"/>
              <a:buChar char="•"/>
              <a:tabLst/>
              <a:defRPr/>
            </a:pPr>
            <a:r>
              <a:rPr lang="en-US" b="1" kern="0" baseline="0" noProof="0" dirty="0" smtClean="0"/>
              <a:t>Support HD44780 LCD</a:t>
            </a:r>
            <a:r>
              <a:rPr lang="en-US" b="1" kern="0" noProof="0" dirty="0" smtClean="0"/>
              <a:t> driver</a:t>
            </a:r>
          </a:p>
          <a:p>
            <a:pPr marL="342900" marR="0" lvl="0" indent="-342900" defTabSz="914400" rtl="0" eaLnBrk="1" fontAlgn="base" latinLnBrk="0" hangingPunct="1">
              <a:lnSpc>
                <a:spcPct val="100000"/>
              </a:lnSpc>
              <a:spcBef>
                <a:spcPct val="20000"/>
              </a:spcBef>
              <a:spcAft>
                <a:spcPct val="0"/>
              </a:spcAft>
              <a:buClrTx/>
              <a:buSzTx/>
              <a:buFont typeface="Arial" pitchFamily="34" charset="0"/>
              <a:buChar char="•"/>
              <a:tabLst/>
              <a:defRPr/>
            </a:pPr>
            <a:r>
              <a:rPr lang="en-US" b="1" kern="0" dirty="0" smtClean="0"/>
              <a:t>HW cursor support</a:t>
            </a:r>
          </a:p>
          <a:p>
            <a:pPr marL="342900" marR="0" lvl="0" indent="-342900" defTabSz="914400" rtl="0" eaLnBrk="1" fontAlgn="base" latinLnBrk="0" hangingPunct="1">
              <a:lnSpc>
                <a:spcPct val="100000"/>
              </a:lnSpc>
              <a:spcBef>
                <a:spcPct val="20000"/>
              </a:spcBef>
              <a:spcAft>
                <a:spcPct val="0"/>
              </a:spcAft>
              <a:buClrTx/>
              <a:buSzTx/>
              <a:buFont typeface="Arial" pitchFamily="34" charset="0"/>
              <a:buChar char="•"/>
              <a:tabLst/>
              <a:defRPr/>
            </a:pPr>
            <a:r>
              <a:rPr lang="en-US" b="1" kern="0" dirty="0" smtClean="0"/>
              <a:t>User char tables support</a:t>
            </a:r>
            <a:endParaRPr lang="en-US" b="1" kern="0" dirty="0"/>
          </a:p>
          <a:p>
            <a:pPr marL="342900" marR="0" lvl="0" indent="-342900" defTabSz="914400" rtl="0" eaLnBrk="1" fontAlgn="base" latinLnBrk="0" hangingPunct="1">
              <a:lnSpc>
                <a:spcPct val="100000"/>
              </a:lnSpc>
              <a:spcBef>
                <a:spcPct val="20000"/>
              </a:spcBef>
              <a:spcAft>
                <a:spcPct val="0"/>
              </a:spcAft>
              <a:buClrTx/>
              <a:buSzTx/>
              <a:buFont typeface="Arial" pitchFamily="34" charset="0"/>
              <a:buChar char="•"/>
              <a:tabLst/>
              <a:defRPr/>
            </a:pPr>
            <a:endParaRPr kumimoji="0" lang="en-US" b="1" i="0" u="none" strike="noStrike" kern="0" cap="none" spc="0" normalizeH="0" dirty="0" smtClean="0">
              <a:ln>
                <a:noFill/>
              </a:ln>
              <a:effectLst/>
              <a:uLnTx/>
              <a:uFillTx/>
              <a:latin typeface="+mn-lt"/>
              <a:ea typeface="+mn-ea"/>
              <a:cs typeface="+mn-cs"/>
            </a:endParaRPr>
          </a:p>
        </p:txBody>
      </p:sp>
      <p:sp>
        <p:nvSpPr>
          <p:cNvPr id="6" name="TextBox 5"/>
          <p:cNvSpPr txBox="1"/>
          <p:nvPr/>
        </p:nvSpPr>
        <p:spPr>
          <a:xfrm rot="19967058">
            <a:off x="400842" y="2036923"/>
            <a:ext cx="8824138" cy="584775"/>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3200" dirty="0" smtClean="0"/>
              <a:t>What you learn in eGUI, you can reuse in D4CD</a:t>
            </a:r>
            <a:endParaRPr lang="en-US" sz="32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AN4263 – Modification of the eGUI for alphanumerical LCD </a:t>
            </a:r>
            <a:endParaRPr lang="en-US" dirty="0"/>
          </a:p>
        </p:txBody>
      </p:sp>
      <p:sp>
        <p:nvSpPr>
          <p:cNvPr id="7" name="Content Placeholder 2"/>
          <p:cNvSpPr txBox="1">
            <a:spLocks/>
          </p:cNvSpPr>
          <p:nvPr/>
        </p:nvSpPr>
        <p:spPr>
          <a:xfrm>
            <a:off x="395536" y="987574"/>
            <a:ext cx="3744416" cy="3600400"/>
          </a:xfrm>
          <a:prstGeom prst="flowChartAlternateProcess">
            <a:avLst/>
          </a:prstGeom>
          <a:solidFill>
            <a:srgbClr val="FFC000">
              <a:alpha val="10000"/>
            </a:srgbClr>
          </a:solidFill>
          <a:ln w="25400">
            <a:gradFill flip="none" rotWithShape="1">
              <a:gsLst>
                <a:gs pos="0">
                  <a:srgbClr val="FFF200"/>
                </a:gs>
                <a:gs pos="45000">
                  <a:srgbClr val="FF7A00"/>
                </a:gs>
                <a:gs pos="70000">
                  <a:srgbClr val="FF0300"/>
                </a:gs>
                <a:gs pos="100000">
                  <a:srgbClr val="4D0808"/>
                </a:gs>
              </a:gsLst>
              <a:lin ang="10800000" scaled="1"/>
              <a:tileRect/>
            </a:gradFill>
          </a:ln>
        </p:spPr>
        <p:txBody>
          <a:bodyPr/>
          <a:lstStyle/>
          <a:p>
            <a:pPr marL="0" marR="0" lvl="0" indent="0" defTabSz="914400" rtl="0" eaLnBrk="1" fontAlgn="base" latinLnBrk="0" hangingPunct="1">
              <a:lnSpc>
                <a:spcPct val="100000"/>
              </a:lnSpc>
              <a:spcBef>
                <a:spcPct val="20000"/>
              </a:spcBef>
              <a:spcAft>
                <a:spcPct val="0"/>
              </a:spcAft>
              <a:buClrTx/>
              <a:buSzTx/>
              <a:buFontTx/>
              <a:buNone/>
              <a:tabLst/>
              <a:defRPr/>
            </a:pPr>
            <a:r>
              <a:rPr lang="en-US" b="1" kern="0" dirty="0" smtClean="0"/>
              <a:t>List of objects</a:t>
            </a:r>
            <a:endParaRPr kumimoji="0" lang="en-US" b="1" i="0" strike="noStrike" kern="0" cap="none" spc="0" normalizeH="0" baseline="0" noProof="0" dirty="0" smtClean="0">
              <a:ln>
                <a:noFill/>
              </a:ln>
              <a:solidFill>
                <a:schemeClr val="tx1"/>
              </a:solidFill>
              <a:effectLst/>
              <a:uLnTx/>
              <a:uFillTx/>
              <a:latin typeface="+mn-lt"/>
              <a:ea typeface="+mn-ea"/>
              <a:cs typeface="+mn-cs"/>
            </a:endParaRPr>
          </a:p>
          <a:p>
            <a:pPr>
              <a:buFont typeface="Arial" pitchFamily="34" charset="0"/>
              <a:buChar char="•"/>
            </a:pPr>
            <a:r>
              <a:rPr lang="en-US" dirty="0" smtClean="0"/>
              <a:t>Button</a:t>
            </a:r>
          </a:p>
          <a:p>
            <a:pPr>
              <a:buFont typeface="Arial" pitchFamily="34" charset="0"/>
              <a:buChar char="•"/>
            </a:pPr>
            <a:r>
              <a:rPr lang="en-US" dirty="0" smtClean="0"/>
              <a:t>Check box and user handled radio button</a:t>
            </a:r>
          </a:p>
          <a:p>
            <a:pPr>
              <a:buFont typeface="Arial" pitchFamily="34" charset="0"/>
              <a:buChar char="•"/>
            </a:pPr>
            <a:r>
              <a:rPr lang="en-US" dirty="0" smtClean="0"/>
              <a:t>Label</a:t>
            </a:r>
          </a:p>
          <a:p>
            <a:pPr>
              <a:buFont typeface="Arial" pitchFamily="34" charset="0"/>
              <a:buChar char="•"/>
            </a:pPr>
            <a:r>
              <a:rPr lang="en-US" dirty="0" smtClean="0"/>
              <a:t>Menu</a:t>
            </a:r>
          </a:p>
          <a:p>
            <a:pPr>
              <a:buFont typeface="Arial" pitchFamily="34" charset="0"/>
              <a:buChar char="•"/>
            </a:pPr>
            <a:r>
              <a:rPr lang="en-US" dirty="0" smtClean="0"/>
              <a:t>Number</a:t>
            </a:r>
          </a:p>
          <a:p>
            <a:pPr>
              <a:buFont typeface="Arial" pitchFamily="34" charset="0"/>
              <a:buChar char="•"/>
            </a:pPr>
            <a:r>
              <a:rPr lang="en-US" dirty="0" err="1" smtClean="0"/>
              <a:t>ListBox</a:t>
            </a:r>
            <a:endParaRPr lang="en-US" dirty="0" smtClean="0"/>
          </a:p>
          <a:p>
            <a:pPr lvl="1">
              <a:buFont typeface="Arial" pitchFamily="34" charset="0"/>
              <a:buChar char="•"/>
            </a:pPr>
            <a:r>
              <a:rPr lang="en-US" dirty="0" smtClean="0"/>
              <a:t>User defined objects:</a:t>
            </a:r>
          </a:p>
          <a:p>
            <a:pPr lvl="1">
              <a:buFont typeface="Arial" pitchFamily="34" charset="0"/>
              <a:buChar char="•"/>
            </a:pPr>
            <a:r>
              <a:rPr lang="en-US" dirty="0" smtClean="0"/>
              <a:t>Time</a:t>
            </a:r>
          </a:p>
          <a:p>
            <a:pPr lvl="1">
              <a:buFont typeface="Arial" pitchFamily="34" charset="0"/>
              <a:buChar char="•"/>
            </a:pPr>
            <a:r>
              <a:rPr lang="en-US" dirty="0" smtClean="0"/>
              <a:t>Date</a:t>
            </a:r>
          </a:p>
          <a:p>
            <a:pPr lvl="1">
              <a:buFont typeface="Arial" pitchFamily="34" charset="0"/>
              <a:buChar char="•"/>
            </a:pPr>
            <a:r>
              <a:rPr lang="en-US" dirty="0" smtClean="0"/>
              <a:t>Password</a:t>
            </a:r>
            <a:endParaRPr kumimoji="0" lang="en-US" b="1" i="0" u="none" strike="noStrike" kern="0" cap="none" spc="0" normalizeH="0" dirty="0" smtClean="0">
              <a:ln>
                <a:noFill/>
              </a:ln>
              <a:effectLst/>
              <a:uLnTx/>
              <a:uFillTx/>
              <a:latin typeface="+mn-lt"/>
              <a:ea typeface="+mn-ea"/>
              <a:cs typeface="+mn-cs"/>
            </a:endParaRPr>
          </a:p>
        </p:txBody>
      </p:sp>
      <p:pic>
        <p:nvPicPr>
          <p:cNvPr id="2050" name="Picture 2" descr="D:\ccwork\B01119_view_dev\EMBSW\EMBSW293T\doc\D4CD_AN\preview.png"/>
          <p:cNvPicPr>
            <a:picLocks noChangeAspect="1" noChangeArrowheads="1"/>
          </p:cNvPicPr>
          <p:nvPr/>
        </p:nvPicPr>
        <p:blipFill>
          <a:blip r:embed="rId2" cstate="print"/>
          <a:srcRect/>
          <a:stretch>
            <a:fillRect/>
          </a:stretch>
        </p:blipFill>
        <p:spPr bwMode="auto">
          <a:xfrm>
            <a:off x="4644008" y="987574"/>
            <a:ext cx="3972893" cy="3600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3723878"/>
            <a:ext cx="7056784" cy="461665"/>
          </a:xfrm>
          <a:prstGeom prst="rect">
            <a:avLst/>
          </a:prstGeom>
          <a:noFill/>
        </p:spPr>
        <p:txBody>
          <a:bodyPr wrap="square" rtlCol="0">
            <a:spAutoFit/>
          </a:bodyPr>
          <a:lstStyle/>
          <a:p>
            <a:r>
              <a:rPr lang="en-US" sz="2400" b="1" dirty="0" smtClean="0"/>
              <a:t>Extras – Add new low level driver</a:t>
            </a:r>
            <a:endParaRPr lang="en-US" sz="2400" b="1" dirty="0"/>
          </a:p>
        </p:txBody>
      </p:sp>
      <p:pic>
        <p:nvPicPr>
          <p:cNvPr id="7170" name="Picture 2" descr="D:\ccwork\B01119_view_dev\EMBSW\EMBSW293T\doc\eGUI LOGO\eGUI Logo_Green_small.png"/>
          <p:cNvPicPr>
            <a:picLocks noChangeAspect="1" noChangeArrowheads="1"/>
          </p:cNvPicPr>
          <p:nvPr/>
        </p:nvPicPr>
        <p:blipFill>
          <a:blip r:embed="rId2" cstate="print"/>
          <a:srcRect/>
          <a:stretch>
            <a:fillRect/>
          </a:stretch>
        </p:blipFill>
        <p:spPr bwMode="auto">
          <a:xfrm>
            <a:off x="3851920" y="1015231"/>
            <a:ext cx="3902075" cy="2060575"/>
          </a:xfrm>
          <a:prstGeom prst="rect">
            <a:avLst/>
          </a:prstGeom>
          <a:noFill/>
        </p:spPr>
      </p:pic>
      <p:sp>
        <p:nvSpPr>
          <p:cNvPr id="6" name="Content Placeholder 2"/>
          <p:cNvSpPr txBox="1">
            <a:spLocks/>
          </p:cNvSpPr>
          <p:nvPr/>
        </p:nvSpPr>
        <p:spPr>
          <a:xfrm>
            <a:off x="421382" y="843558"/>
            <a:ext cx="3142506" cy="2952328"/>
          </a:xfrm>
          <a:prstGeom prst="flowChartAlternateProcess">
            <a:avLst/>
          </a:prstGeom>
          <a:solidFill>
            <a:srgbClr val="FFC000">
              <a:alpha val="10000"/>
            </a:srgbClr>
          </a:solidFill>
          <a:ln w="25400">
            <a:gradFill flip="none" rotWithShape="1">
              <a:gsLst>
                <a:gs pos="0">
                  <a:srgbClr val="FFF200"/>
                </a:gs>
                <a:gs pos="45000">
                  <a:srgbClr val="FF7A00"/>
                </a:gs>
                <a:gs pos="70000">
                  <a:srgbClr val="FF0300"/>
                </a:gs>
                <a:gs pos="100000">
                  <a:srgbClr val="4D0808"/>
                </a:gs>
              </a:gsLst>
              <a:lin ang="10800000" scaled="1"/>
              <a:tileRect/>
            </a:gradFill>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b="1" i="0" u="sng" strike="noStrike" kern="0" cap="none" spc="0" normalizeH="0" baseline="0" noProof="0" dirty="0" smtClean="0">
                <a:ln>
                  <a:noFill/>
                </a:ln>
                <a:solidFill>
                  <a:schemeClr val="tx1"/>
                </a:solidFill>
                <a:effectLst/>
                <a:uLnTx/>
                <a:uFillTx/>
                <a:latin typeface="+mn-lt"/>
                <a:ea typeface="+mn-ea"/>
                <a:cs typeface="+mn-cs"/>
              </a:rPr>
              <a:t>Agenda</a:t>
            </a:r>
          </a:p>
          <a:p>
            <a:pPr marL="342900" marR="0" lvl="0" indent="-342900" algn="ctr" defTabSz="914400" rtl="0" eaLnBrk="1" fontAlgn="base" latinLnBrk="0" hangingPunct="1">
              <a:lnSpc>
                <a:spcPct val="100000"/>
              </a:lnSpc>
              <a:spcBef>
                <a:spcPct val="20000"/>
              </a:spcBef>
              <a:spcAft>
                <a:spcPct val="0"/>
              </a:spcAft>
              <a:buClrTx/>
              <a:buSzTx/>
              <a:buFont typeface="+mj-lt"/>
              <a:buAutoNum type="arabicPeriod"/>
              <a:tabLst/>
              <a:defRPr/>
            </a:pPr>
            <a:r>
              <a:rPr lang="en-US" b="1" kern="0" noProof="0" dirty="0" smtClean="0"/>
              <a:t>Introduction</a:t>
            </a:r>
          </a:p>
          <a:p>
            <a:pPr marL="342900" marR="0" lvl="0" indent="-342900" algn="ctr" defTabSz="914400" rtl="0" eaLnBrk="1" fontAlgn="base" latinLnBrk="0" hangingPunct="1">
              <a:lnSpc>
                <a:spcPct val="100000"/>
              </a:lnSpc>
              <a:spcBef>
                <a:spcPct val="20000"/>
              </a:spcBef>
              <a:spcAft>
                <a:spcPct val="0"/>
              </a:spcAft>
              <a:buClrTx/>
              <a:buSzTx/>
              <a:buFont typeface="+mj-lt"/>
              <a:buAutoNum type="arabicPeriod"/>
              <a:tabLst/>
              <a:defRPr/>
            </a:pPr>
            <a:r>
              <a:rPr kumimoji="0" lang="en-US" b="1" i="0" u="none" strike="noStrike" kern="0" cap="none" spc="0" normalizeH="0" baseline="0" dirty="0" smtClean="0">
                <a:ln>
                  <a:noFill/>
                </a:ln>
                <a:effectLst/>
                <a:uLnTx/>
                <a:uFillTx/>
                <a:latin typeface="+mn-lt"/>
                <a:ea typeface="+mn-ea"/>
                <a:cs typeface="+mn-cs"/>
              </a:rPr>
              <a:t>SW</a:t>
            </a:r>
            <a:r>
              <a:rPr kumimoji="0" lang="en-US" b="1" i="0" u="none" strike="noStrike" kern="0" cap="none" spc="0" normalizeH="0" dirty="0" smtClean="0">
                <a:ln>
                  <a:noFill/>
                </a:ln>
                <a:effectLst/>
                <a:uLnTx/>
                <a:uFillTx/>
                <a:latin typeface="+mn-lt"/>
                <a:ea typeface="+mn-ea"/>
                <a:cs typeface="+mn-cs"/>
              </a:rPr>
              <a:t> structure</a:t>
            </a:r>
          </a:p>
          <a:p>
            <a:pPr marL="342900" marR="0" lvl="0" indent="-342900" algn="ctr" defTabSz="914400" rtl="0" eaLnBrk="1" fontAlgn="base" latinLnBrk="0" hangingPunct="1">
              <a:lnSpc>
                <a:spcPct val="100000"/>
              </a:lnSpc>
              <a:spcBef>
                <a:spcPct val="20000"/>
              </a:spcBef>
              <a:spcAft>
                <a:spcPct val="0"/>
              </a:spcAft>
              <a:buClrTx/>
              <a:buSzTx/>
              <a:buFont typeface="+mj-lt"/>
              <a:buAutoNum type="arabicPeriod"/>
              <a:tabLst/>
              <a:defRPr/>
            </a:pPr>
            <a:r>
              <a:rPr lang="en-US" b="1" kern="0" baseline="0" noProof="0" dirty="0" smtClean="0"/>
              <a:t>Graphics</a:t>
            </a:r>
            <a:r>
              <a:rPr lang="en-US" b="1" kern="0" noProof="0" dirty="0" smtClean="0"/>
              <a:t> objects</a:t>
            </a:r>
          </a:p>
          <a:p>
            <a:pPr marL="342900" marR="0" lvl="0" indent="-342900" algn="ctr" defTabSz="914400" rtl="0" eaLnBrk="1" fontAlgn="base" latinLnBrk="0" hangingPunct="1">
              <a:lnSpc>
                <a:spcPct val="100000"/>
              </a:lnSpc>
              <a:spcBef>
                <a:spcPct val="20000"/>
              </a:spcBef>
              <a:spcAft>
                <a:spcPct val="0"/>
              </a:spcAft>
              <a:buClrTx/>
              <a:buSzTx/>
              <a:buFont typeface="+mj-lt"/>
              <a:buAutoNum type="arabicPeriod"/>
              <a:tabLst/>
              <a:defRPr/>
            </a:pPr>
            <a:r>
              <a:rPr kumimoji="0" lang="en-US" b="1" i="0" u="none" strike="noStrike" kern="0" cap="none" spc="0" normalizeH="0" baseline="0" dirty="0" smtClean="0">
                <a:ln>
                  <a:noFill/>
                </a:ln>
                <a:effectLst/>
                <a:uLnTx/>
                <a:uFillTx/>
                <a:latin typeface="+mn-lt"/>
                <a:ea typeface="+mn-ea"/>
                <a:cs typeface="+mn-cs"/>
              </a:rPr>
              <a:t>Support</a:t>
            </a:r>
            <a:r>
              <a:rPr kumimoji="0" lang="en-US" b="1" i="0" u="none" strike="noStrike" kern="0" cap="none" spc="0" normalizeH="0" dirty="0" smtClean="0">
                <a:ln>
                  <a:noFill/>
                </a:ln>
                <a:effectLst/>
                <a:uLnTx/>
                <a:uFillTx/>
                <a:latin typeface="+mn-lt"/>
                <a:ea typeface="+mn-ea"/>
                <a:cs typeface="+mn-cs"/>
              </a:rPr>
              <a:t> software</a:t>
            </a:r>
          </a:p>
          <a:p>
            <a:pPr marL="342900" marR="0" lvl="0" indent="-342900" algn="ctr" defTabSz="914400" rtl="0" eaLnBrk="1" fontAlgn="base" latinLnBrk="0" hangingPunct="1">
              <a:lnSpc>
                <a:spcPct val="100000"/>
              </a:lnSpc>
              <a:spcBef>
                <a:spcPct val="20000"/>
              </a:spcBef>
              <a:spcAft>
                <a:spcPct val="0"/>
              </a:spcAft>
              <a:buClrTx/>
              <a:buSzTx/>
              <a:buFont typeface="+mj-lt"/>
              <a:buAutoNum type="arabicPeriod"/>
              <a:tabLst/>
              <a:defRPr/>
            </a:pPr>
            <a:r>
              <a:rPr lang="en-US" b="1" kern="0" baseline="0" noProof="0" dirty="0" smtClean="0">
                <a:solidFill>
                  <a:srgbClr val="C00000"/>
                </a:solidFill>
              </a:rPr>
              <a:t>Extras</a:t>
            </a:r>
          </a:p>
          <a:p>
            <a:pPr marL="800100" lvl="1" indent="-342900" algn="ctr" fontAlgn="base">
              <a:spcBef>
                <a:spcPct val="20000"/>
              </a:spcBef>
              <a:spcAft>
                <a:spcPct val="0"/>
              </a:spcAft>
              <a:buFont typeface="Arial" pitchFamily="34" charset="0"/>
              <a:buChar char="•"/>
              <a:defRPr/>
            </a:pPr>
            <a:r>
              <a:rPr lang="en-US" b="1" kern="0" dirty="0" smtClean="0">
                <a:solidFill>
                  <a:srgbClr val="C00000"/>
                </a:solidFill>
              </a:rPr>
              <a:t>Add new low level driver</a:t>
            </a:r>
            <a:endParaRPr kumimoji="0" lang="en-US" b="1" i="0" u="none" strike="noStrike" kern="0" cap="none" spc="0" normalizeH="0" baseline="0" noProof="0" dirty="0">
              <a:ln>
                <a:noFill/>
              </a:ln>
              <a:solidFill>
                <a:srgbClr val="C00000"/>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779912" y="771550"/>
            <a:ext cx="5616624" cy="3816424"/>
          </a:xfrm>
          <a:prstGeom prst="roundRect">
            <a:avLst/>
          </a:prstGeom>
          <a:solidFill>
            <a:srgbClr val="00B050">
              <a:alpha val="10000"/>
            </a:srgbClr>
          </a:solidFill>
          <a:ln>
            <a:solidFill>
              <a:srgbClr val="00B050"/>
            </a:solidFill>
          </a:ln>
          <a:scene3d>
            <a:camera prst="orthographicFront">
              <a:rot lat="0" lon="1728000" rev="0"/>
            </a:camera>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Recap - eGUI Low Level Structure</a:t>
            </a:r>
            <a:endParaRPr lang="en-US" dirty="0"/>
          </a:p>
        </p:txBody>
      </p:sp>
      <p:sp>
        <p:nvSpPr>
          <p:cNvPr id="9" name="TextBox 8"/>
          <p:cNvSpPr txBox="1">
            <a:spLocks/>
          </p:cNvSpPr>
          <p:nvPr/>
        </p:nvSpPr>
        <p:spPr>
          <a:xfrm>
            <a:off x="179512" y="771550"/>
            <a:ext cx="4176464" cy="3816424"/>
          </a:xfrm>
          <a:prstGeom prst="roundRect">
            <a:avLst/>
          </a:prstGeom>
          <a:solidFill>
            <a:schemeClr val="accent1">
              <a:alpha val="3000"/>
            </a:schemeClr>
          </a:solidFill>
          <a:ln cap="rnd">
            <a:solidFill>
              <a:schemeClr val="accent1"/>
            </a:solidFill>
            <a:miter lim="800000"/>
          </a:ln>
          <a:scene3d>
            <a:camera prst="isometricOffAxis2Left">
              <a:rot lat="0" lon="19872080" rev="0"/>
            </a:camera>
            <a:lightRig rig="glow" dir="t"/>
          </a:scene3d>
          <a:sp3d prstMaterial="matte">
            <a:bevelT/>
          </a:sp3d>
        </p:spPr>
        <p:txBody>
          <a:bodyPr wrap="square" rtlCol="0">
            <a:noAutofit/>
          </a:bodyPr>
          <a:lstStyle/>
          <a:p>
            <a:pPr>
              <a:buFont typeface="Arial" pitchFamily="34" charset="0"/>
              <a:buChar char="•"/>
            </a:pPr>
            <a:r>
              <a:rPr lang="en-US" sz="2200" dirty="0" smtClean="0"/>
              <a:t>Divided into two layers</a:t>
            </a:r>
          </a:p>
          <a:p>
            <a:pPr>
              <a:buFont typeface="Arial" pitchFamily="34" charset="0"/>
              <a:buChar char="•"/>
            </a:pPr>
            <a:r>
              <a:rPr lang="en-US" sz="2200" dirty="0" smtClean="0"/>
              <a:t>LCD / Touch screen Controller Layer – handles the needs of different LCD controllers and touch screen read methods </a:t>
            </a:r>
          </a:p>
          <a:p>
            <a:pPr>
              <a:buFont typeface="Arial" pitchFamily="34" charset="0"/>
              <a:buChar char="•"/>
            </a:pPr>
            <a:r>
              <a:rPr lang="en-US" sz="2200" dirty="0" smtClean="0"/>
              <a:t>Hardware interaction layer – service the interaction of LCD/Touch screen controller driver with HW.</a:t>
            </a:r>
          </a:p>
        </p:txBody>
      </p:sp>
      <p:pic>
        <p:nvPicPr>
          <p:cNvPr id="5122" name="Picture 2" descr="D:\ccwork\B01119_view_dev\EMBSW\EMBSW293T\doc\Presentation\Small_Pictures\eGUI high level structure.png"/>
          <p:cNvPicPr>
            <a:picLocks noChangeAspect="1" noChangeArrowheads="1"/>
          </p:cNvPicPr>
          <p:nvPr/>
        </p:nvPicPr>
        <p:blipFill>
          <a:blip r:embed="rId3" cstate="print"/>
          <a:stretch>
            <a:fillRect/>
          </a:stretch>
        </p:blipFill>
        <p:spPr bwMode="auto">
          <a:xfrm>
            <a:off x="4462859" y="987574"/>
            <a:ext cx="4323490" cy="3456384"/>
          </a:xfrm>
          <a:prstGeom prst="rect">
            <a:avLst/>
          </a:prstGeom>
          <a:noFill/>
          <a:ln w="22225">
            <a:gradFill flip="none" rotWithShape="1">
              <a:gsLst>
                <a:gs pos="0">
                  <a:srgbClr val="DDEBCF"/>
                </a:gs>
                <a:gs pos="50000">
                  <a:srgbClr val="9CB86E"/>
                </a:gs>
                <a:gs pos="100000">
                  <a:srgbClr val="156B13"/>
                </a:gs>
              </a:gsLst>
              <a:lin ang="0" scaled="1"/>
              <a:tileRect/>
            </a:gradFill>
          </a:ln>
        </p:spPr>
      </p:pic>
      <p:sp>
        <p:nvSpPr>
          <p:cNvPr id="13" name="Rounded Rectangle 12"/>
          <p:cNvSpPr/>
          <p:nvPr/>
        </p:nvSpPr>
        <p:spPr>
          <a:xfrm>
            <a:off x="4499992" y="2643758"/>
            <a:ext cx="1800200" cy="504056"/>
          </a:xfrm>
          <a:prstGeom prst="roundRect">
            <a:avLst/>
          </a:prstGeom>
          <a:solidFill>
            <a:srgbClr val="FFC000">
              <a:alpha val="10000"/>
            </a:srgbClr>
          </a:solidFill>
          <a:ln>
            <a:gradFill flip="none" rotWithShape="1">
              <a:gsLst>
                <a:gs pos="0">
                  <a:srgbClr val="FFF200"/>
                </a:gs>
                <a:gs pos="45000">
                  <a:srgbClr val="FF7A00"/>
                </a:gs>
                <a:gs pos="70000">
                  <a:srgbClr val="FF0300"/>
                </a:gs>
                <a:gs pos="100000">
                  <a:srgbClr val="4D0808"/>
                </a:gs>
              </a:gsLst>
              <a:path path="circl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4499992" y="1923678"/>
            <a:ext cx="1800200" cy="504056"/>
          </a:xfrm>
          <a:prstGeom prst="roundRect">
            <a:avLst/>
          </a:prstGeom>
          <a:solidFill>
            <a:srgbClr val="FFC000">
              <a:alpha val="10000"/>
            </a:srgbClr>
          </a:solidFill>
          <a:ln>
            <a:gradFill flip="none" rotWithShape="1">
              <a:gsLst>
                <a:gs pos="0">
                  <a:srgbClr val="FFF200"/>
                </a:gs>
                <a:gs pos="45000">
                  <a:srgbClr val="FF7A00"/>
                </a:gs>
                <a:gs pos="70000">
                  <a:srgbClr val="FF0300"/>
                </a:gs>
                <a:gs pos="100000">
                  <a:srgbClr val="4D0808"/>
                </a:gs>
              </a:gsLst>
              <a:path path="circl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6372200" y="2643758"/>
            <a:ext cx="1440160" cy="504056"/>
          </a:xfrm>
          <a:prstGeom prst="roundRect">
            <a:avLst/>
          </a:prstGeom>
          <a:solidFill>
            <a:srgbClr val="7030A0">
              <a:alpha val="5000"/>
            </a:srgbClr>
          </a:solidFill>
          <a:ln>
            <a:gradFill flip="none" rotWithShape="1">
              <a:gsLst>
                <a:gs pos="0">
                  <a:srgbClr val="000000"/>
                </a:gs>
                <a:gs pos="39999">
                  <a:srgbClr val="0A128C"/>
                </a:gs>
                <a:gs pos="70000">
                  <a:srgbClr val="181CC7"/>
                </a:gs>
                <a:gs pos="88000">
                  <a:srgbClr val="7005D4"/>
                </a:gs>
                <a:gs pos="100000">
                  <a:srgbClr val="8C3D91"/>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6372200" y="1923678"/>
            <a:ext cx="1440160" cy="504056"/>
          </a:xfrm>
          <a:prstGeom prst="roundRect">
            <a:avLst/>
          </a:prstGeom>
          <a:solidFill>
            <a:srgbClr val="7030A0">
              <a:alpha val="5000"/>
            </a:srgbClr>
          </a:solidFill>
          <a:ln>
            <a:gradFill flip="none" rotWithShape="1">
              <a:gsLst>
                <a:gs pos="0">
                  <a:srgbClr val="000000"/>
                </a:gs>
                <a:gs pos="39999">
                  <a:srgbClr val="0A128C"/>
                </a:gs>
                <a:gs pos="70000">
                  <a:srgbClr val="181CC7"/>
                </a:gs>
                <a:gs pos="88000">
                  <a:srgbClr val="7005D4"/>
                </a:gs>
                <a:gs pos="100000">
                  <a:srgbClr val="8C3D91"/>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a:off x="4211960" y="1943102"/>
            <a:ext cx="288032" cy="484632"/>
          </a:xfrm>
          <a:prstGeom prst="right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a:off x="4211960" y="2663182"/>
            <a:ext cx="288032" cy="484632"/>
          </a:xfrm>
          <a:prstGeom prst="right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5148064" y="771550"/>
            <a:ext cx="4248472" cy="3816424"/>
          </a:xfrm>
          <a:prstGeom prst="roundRect">
            <a:avLst/>
          </a:prstGeom>
          <a:solidFill>
            <a:srgbClr val="00B050">
              <a:alpha val="10000"/>
            </a:srgbClr>
          </a:solidFill>
          <a:ln>
            <a:solidFill>
              <a:srgbClr val="00B050"/>
            </a:solidFill>
          </a:ln>
          <a:scene3d>
            <a:camera prst="orthographicFront">
              <a:rot lat="0" lon="1728000" rev="0"/>
            </a:camera>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Add new low level driver</a:t>
            </a:r>
            <a:endParaRPr lang="en-US" dirty="0"/>
          </a:p>
        </p:txBody>
      </p:sp>
      <p:sp>
        <p:nvSpPr>
          <p:cNvPr id="9" name="TextBox 8"/>
          <p:cNvSpPr txBox="1">
            <a:spLocks/>
          </p:cNvSpPr>
          <p:nvPr/>
        </p:nvSpPr>
        <p:spPr>
          <a:xfrm>
            <a:off x="179512" y="771550"/>
            <a:ext cx="5472608" cy="3816424"/>
          </a:xfrm>
          <a:prstGeom prst="roundRect">
            <a:avLst/>
          </a:prstGeom>
          <a:solidFill>
            <a:schemeClr val="accent1">
              <a:alpha val="3000"/>
            </a:schemeClr>
          </a:solidFill>
          <a:ln cap="rnd">
            <a:solidFill>
              <a:schemeClr val="accent1"/>
            </a:solidFill>
            <a:miter lim="800000"/>
          </a:ln>
          <a:scene3d>
            <a:camera prst="isometricOffAxis2Left">
              <a:rot lat="0" lon="19872080" rev="0"/>
            </a:camera>
            <a:lightRig rig="glow" dir="t"/>
          </a:scene3d>
          <a:sp3d prstMaterial="matte">
            <a:bevelT/>
          </a:sp3d>
        </p:spPr>
        <p:txBody>
          <a:bodyPr wrap="square" rtlCol="0">
            <a:noAutofit/>
          </a:bodyPr>
          <a:lstStyle/>
          <a:p>
            <a:pPr>
              <a:buFont typeface="Arial" pitchFamily="34" charset="0"/>
              <a:buChar char="•"/>
            </a:pPr>
            <a:r>
              <a:rPr lang="en-US" sz="2200" dirty="0" smtClean="0"/>
              <a:t>The each group type of low level drivers(LCD, LCD HW, TCH, TCH HW) has added in the file structure the driver templates</a:t>
            </a:r>
          </a:p>
          <a:p>
            <a:pPr>
              <a:buFont typeface="Arial" pitchFamily="34" charset="0"/>
              <a:buChar char="•"/>
            </a:pPr>
            <a:r>
              <a:rPr lang="en-US" sz="2200" dirty="0" smtClean="0"/>
              <a:t>This templates are designed to speed up the creation of new low level drivers </a:t>
            </a:r>
          </a:p>
        </p:txBody>
      </p:sp>
      <p:pic>
        <p:nvPicPr>
          <p:cNvPr id="1026" name="Picture 2" descr="D:\ccwork\B01119_view_dev\EMBSW\EMBSW293T\src\D4D\HandsOnFTF\Presentation\Pict\CW_eGUI.png"/>
          <p:cNvPicPr>
            <a:picLocks noChangeAspect="1" noChangeArrowheads="1"/>
          </p:cNvPicPr>
          <p:nvPr/>
        </p:nvPicPr>
        <p:blipFill>
          <a:blip r:embed="rId3" cstate="print"/>
          <a:srcRect/>
          <a:stretch>
            <a:fillRect/>
          </a:stretch>
        </p:blipFill>
        <p:spPr bwMode="auto">
          <a:xfrm>
            <a:off x="6228184" y="1131590"/>
            <a:ext cx="2628900" cy="3133725"/>
          </a:xfrm>
          <a:prstGeom prst="rect">
            <a:avLst/>
          </a:prstGeom>
          <a:noFill/>
        </p:spPr>
      </p:pic>
      <p:sp>
        <p:nvSpPr>
          <p:cNvPr id="13" name="Rounded Rectangle 12"/>
          <p:cNvSpPr/>
          <p:nvPr/>
        </p:nvSpPr>
        <p:spPr>
          <a:xfrm>
            <a:off x="7092280" y="2283718"/>
            <a:ext cx="1224136" cy="1368152"/>
          </a:xfrm>
          <a:prstGeom prst="roundRect">
            <a:avLst/>
          </a:prstGeom>
          <a:solidFill>
            <a:srgbClr val="FFC000">
              <a:alpha val="10000"/>
            </a:srgbClr>
          </a:solidFill>
          <a:ln>
            <a:gradFill flip="none" rotWithShape="1">
              <a:gsLst>
                <a:gs pos="0">
                  <a:srgbClr val="FFF200"/>
                </a:gs>
                <a:gs pos="45000">
                  <a:srgbClr val="FF7A00"/>
                </a:gs>
                <a:gs pos="70000">
                  <a:srgbClr val="FF0300"/>
                </a:gs>
                <a:gs pos="100000">
                  <a:srgbClr val="4D0808"/>
                </a:gs>
              </a:gsLst>
              <a:path path="circl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7164288" y="3435846"/>
            <a:ext cx="1008112" cy="144016"/>
          </a:xfrm>
          <a:prstGeom prst="roundRect">
            <a:avLst/>
          </a:prstGeom>
          <a:solidFill>
            <a:srgbClr val="7030A0">
              <a:alpha val="5000"/>
            </a:srgbClr>
          </a:solidFill>
          <a:ln>
            <a:gradFill flip="none" rotWithShape="1">
              <a:gsLst>
                <a:gs pos="0">
                  <a:srgbClr val="000000"/>
                </a:gs>
                <a:gs pos="39999">
                  <a:srgbClr val="0A128C"/>
                </a:gs>
                <a:gs pos="70000">
                  <a:srgbClr val="181CC7"/>
                </a:gs>
                <a:gs pos="88000">
                  <a:srgbClr val="7005D4"/>
                </a:gs>
                <a:gs pos="100000">
                  <a:srgbClr val="8C3D91"/>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a:off x="5796136" y="3291830"/>
            <a:ext cx="1296144" cy="484632"/>
          </a:xfrm>
          <a:prstGeom prst="right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5148064" y="771550"/>
            <a:ext cx="4248472" cy="3816424"/>
          </a:xfrm>
          <a:prstGeom prst="roundRect">
            <a:avLst/>
          </a:prstGeom>
          <a:solidFill>
            <a:srgbClr val="00B050">
              <a:alpha val="10000"/>
            </a:srgbClr>
          </a:solidFill>
          <a:ln>
            <a:solidFill>
              <a:srgbClr val="00B050"/>
            </a:solidFill>
          </a:ln>
          <a:scene3d>
            <a:camera prst="orthographicFront">
              <a:rot lat="0" lon="1728000" rev="0"/>
            </a:camera>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Add new low level driver – progress #1</a:t>
            </a:r>
            <a:endParaRPr lang="en-US" dirty="0"/>
          </a:p>
        </p:txBody>
      </p:sp>
      <p:sp>
        <p:nvSpPr>
          <p:cNvPr id="9" name="TextBox 8"/>
          <p:cNvSpPr txBox="1">
            <a:spLocks/>
          </p:cNvSpPr>
          <p:nvPr/>
        </p:nvSpPr>
        <p:spPr>
          <a:xfrm>
            <a:off x="179512" y="771550"/>
            <a:ext cx="5472608" cy="3816424"/>
          </a:xfrm>
          <a:prstGeom prst="roundRect">
            <a:avLst/>
          </a:prstGeom>
          <a:solidFill>
            <a:schemeClr val="accent1">
              <a:alpha val="3000"/>
            </a:schemeClr>
          </a:solidFill>
          <a:ln cap="rnd">
            <a:solidFill>
              <a:schemeClr val="accent1"/>
            </a:solidFill>
            <a:miter lim="800000"/>
          </a:ln>
          <a:scene3d>
            <a:camera prst="isometricOffAxis2Left">
              <a:rot lat="0" lon="19872080" rev="0"/>
            </a:camera>
            <a:lightRig rig="glow" dir="t"/>
          </a:scene3d>
          <a:sp3d prstMaterial="matte">
            <a:bevelT/>
          </a:sp3d>
        </p:spPr>
        <p:txBody>
          <a:bodyPr wrap="square" rtlCol="0">
            <a:noAutofit/>
          </a:bodyPr>
          <a:lstStyle/>
          <a:p>
            <a:pPr>
              <a:buFont typeface="Arial" pitchFamily="34" charset="0"/>
              <a:buChar char="•"/>
            </a:pPr>
            <a:r>
              <a:rPr lang="en-US" sz="2200" dirty="0" smtClean="0"/>
              <a:t> If you want to create the new LCD driver for “LCD1234” LCD controller</a:t>
            </a:r>
          </a:p>
          <a:p>
            <a:pPr>
              <a:buFont typeface="Arial" pitchFamily="34" charset="0"/>
              <a:buChar char="•"/>
            </a:pPr>
            <a:r>
              <a:rPr lang="en-US" sz="2200" dirty="0" smtClean="0"/>
              <a:t>First of all the right template should be copy and rename (complete folder </a:t>
            </a:r>
            <a:r>
              <a:rPr lang="en-US" sz="2200" b="1" dirty="0" smtClean="0"/>
              <a:t>template-&gt;lcd1234</a:t>
            </a:r>
            <a:r>
              <a:rPr lang="en-US" sz="2200" dirty="0" smtClean="0"/>
              <a:t>) in some directory to keep right file structure of eGUI</a:t>
            </a:r>
          </a:p>
          <a:p>
            <a:pPr>
              <a:buFont typeface="Arial" pitchFamily="34" charset="0"/>
              <a:buChar char="•"/>
            </a:pPr>
            <a:r>
              <a:rPr lang="en-US" sz="2200" dirty="0" smtClean="0"/>
              <a:t>In new created the folder, all files should be renamed(</a:t>
            </a:r>
            <a:r>
              <a:rPr lang="en-US" sz="2200" b="1" dirty="0" smtClean="0"/>
              <a:t>d4dlcd_</a:t>
            </a:r>
            <a:r>
              <a:rPr lang="en-US" sz="2200" b="1" dirty="0" smtClean="0">
                <a:solidFill>
                  <a:schemeClr val="accent6">
                    <a:lumMod val="60000"/>
                    <a:lumOff val="40000"/>
                  </a:schemeClr>
                </a:solidFill>
              </a:rPr>
              <a:t>template</a:t>
            </a:r>
            <a:r>
              <a:rPr lang="en-US" sz="2200" b="1" dirty="0" smtClean="0"/>
              <a:t>.c / h </a:t>
            </a:r>
            <a:r>
              <a:rPr lang="en-US" sz="2200" dirty="0" smtClean="0"/>
              <a:t>to </a:t>
            </a:r>
            <a:r>
              <a:rPr lang="en-US" sz="2200" b="1" dirty="0" smtClean="0"/>
              <a:t>d4dlcd_</a:t>
            </a:r>
            <a:r>
              <a:rPr lang="en-US" sz="2200" b="1" dirty="0" smtClean="0">
                <a:solidFill>
                  <a:schemeClr val="accent6">
                    <a:lumMod val="60000"/>
                    <a:lumOff val="40000"/>
                  </a:schemeClr>
                </a:solidFill>
              </a:rPr>
              <a:t>lcd1234</a:t>
            </a:r>
            <a:r>
              <a:rPr lang="en-US" sz="2200" b="1" dirty="0" smtClean="0"/>
              <a:t>.c / h </a:t>
            </a:r>
            <a:r>
              <a:rPr lang="en-US" sz="2200" dirty="0" smtClean="0"/>
              <a:t>) </a:t>
            </a:r>
          </a:p>
        </p:txBody>
      </p:sp>
      <p:pic>
        <p:nvPicPr>
          <p:cNvPr id="1026" name="Picture 2" descr="D:\ccwork\B01119_view_dev\EMBSW\EMBSW293T\src\D4D\HandsOnFTF\Presentation\Pict\CW_eGUI.png"/>
          <p:cNvPicPr>
            <a:picLocks noChangeAspect="1" noChangeArrowheads="1"/>
          </p:cNvPicPr>
          <p:nvPr/>
        </p:nvPicPr>
        <p:blipFill>
          <a:blip r:embed="rId3" cstate="print"/>
          <a:srcRect/>
          <a:stretch>
            <a:fillRect/>
          </a:stretch>
        </p:blipFill>
        <p:spPr bwMode="auto">
          <a:xfrm>
            <a:off x="6228184" y="1131590"/>
            <a:ext cx="2628900" cy="3133725"/>
          </a:xfrm>
          <a:prstGeom prst="rect">
            <a:avLst/>
          </a:prstGeom>
          <a:noFill/>
        </p:spPr>
      </p:pic>
      <p:sp>
        <p:nvSpPr>
          <p:cNvPr id="13" name="Rounded Rectangle 12"/>
          <p:cNvSpPr/>
          <p:nvPr/>
        </p:nvSpPr>
        <p:spPr>
          <a:xfrm>
            <a:off x="7092280" y="2283718"/>
            <a:ext cx="1224136" cy="1368152"/>
          </a:xfrm>
          <a:prstGeom prst="roundRect">
            <a:avLst/>
          </a:prstGeom>
          <a:solidFill>
            <a:srgbClr val="FFC000">
              <a:alpha val="10000"/>
            </a:srgbClr>
          </a:solidFill>
          <a:ln>
            <a:gradFill flip="none" rotWithShape="1">
              <a:gsLst>
                <a:gs pos="0">
                  <a:srgbClr val="FFF200"/>
                </a:gs>
                <a:gs pos="45000">
                  <a:srgbClr val="FF7A00"/>
                </a:gs>
                <a:gs pos="70000">
                  <a:srgbClr val="FF0300"/>
                </a:gs>
                <a:gs pos="100000">
                  <a:srgbClr val="4D0808"/>
                </a:gs>
              </a:gsLst>
              <a:path path="circl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7164288" y="3435846"/>
            <a:ext cx="1008112" cy="144016"/>
          </a:xfrm>
          <a:prstGeom prst="roundRect">
            <a:avLst/>
          </a:prstGeom>
          <a:solidFill>
            <a:srgbClr val="7030A0">
              <a:alpha val="5000"/>
            </a:srgbClr>
          </a:solidFill>
          <a:ln>
            <a:gradFill flip="none" rotWithShape="1">
              <a:gsLst>
                <a:gs pos="0">
                  <a:srgbClr val="000000"/>
                </a:gs>
                <a:gs pos="39999">
                  <a:srgbClr val="0A128C"/>
                </a:gs>
                <a:gs pos="70000">
                  <a:srgbClr val="181CC7"/>
                </a:gs>
                <a:gs pos="88000">
                  <a:srgbClr val="7005D4"/>
                </a:gs>
                <a:gs pos="100000">
                  <a:srgbClr val="8C3D91"/>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a:off x="5796136" y="3291830"/>
            <a:ext cx="1296144" cy="484632"/>
          </a:xfrm>
          <a:prstGeom prst="right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5148064" y="771550"/>
            <a:ext cx="4248472" cy="3816424"/>
          </a:xfrm>
          <a:prstGeom prst="roundRect">
            <a:avLst/>
          </a:prstGeom>
          <a:solidFill>
            <a:srgbClr val="00B050">
              <a:alpha val="10000"/>
            </a:srgbClr>
          </a:solidFill>
          <a:ln>
            <a:solidFill>
              <a:srgbClr val="00B050"/>
            </a:solidFill>
          </a:ln>
          <a:scene3d>
            <a:camera prst="orthographicFront">
              <a:rot lat="0" lon="1728000" rev="0"/>
            </a:camera>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Add new low level driver – progress #2</a:t>
            </a:r>
            <a:endParaRPr lang="en-US" dirty="0"/>
          </a:p>
        </p:txBody>
      </p:sp>
      <p:sp>
        <p:nvSpPr>
          <p:cNvPr id="9" name="TextBox 8"/>
          <p:cNvSpPr txBox="1">
            <a:spLocks/>
          </p:cNvSpPr>
          <p:nvPr/>
        </p:nvSpPr>
        <p:spPr>
          <a:xfrm>
            <a:off x="179512" y="771550"/>
            <a:ext cx="5472608" cy="3816424"/>
          </a:xfrm>
          <a:prstGeom prst="roundRect">
            <a:avLst/>
          </a:prstGeom>
          <a:solidFill>
            <a:schemeClr val="accent1">
              <a:alpha val="3000"/>
            </a:schemeClr>
          </a:solidFill>
          <a:ln cap="rnd">
            <a:solidFill>
              <a:schemeClr val="accent1"/>
            </a:solidFill>
            <a:miter lim="800000"/>
          </a:ln>
          <a:scene3d>
            <a:camera prst="isometricOffAxis2Left">
              <a:rot lat="0" lon="19872080" rev="0"/>
            </a:camera>
            <a:lightRig rig="glow" dir="t"/>
          </a:scene3d>
          <a:sp3d prstMaterial="matte">
            <a:bevelT/>
          </a:sp3d>
        </p:spPr>
        <p:txBody>
          <a:bodyPr wrap="square" rtlCol="0">
            <a:noAutofit/>
          </a:bodyPr>
          <a:lstStyle/>
          <a:p>
            <a:pPr>
              <a:buFont typeface="Arial" pitchFamily="34" charset="0"/>
              <a:buChar char="•"/>
            </a:pPr>
            <a:r>
              <a:rPr lang="en-US" sz="2200" dirty="0" smtClean="0"/>
              <a:t> At the moment the new low level drivers are prepared to add to project</a:t>
            </a:r>
          </a:p>
          <a:p>
            <a:endParaRPr lang="en-US" sz="2200" dirty="0" smtClean="0"/>
          </a:p>
          <a:p>
            <a:pPr>
              <a:buFont typeface="Arial" pitchFamily="34" charset="0"/>
              <a:buChar char="•"/>
            </a:pPr>
            <a:r>
              <a:rPr lang="en-US" sz="2200" dirty="0" smtClean="0"/>
              <a:t>As next step will be rename all prepared source code in all new files. The key words are(case sensitive):</a:t>
            </a:r>
          </a:p>
          <a:p>
            <a:pPr lvl="1">
              <a:buFont typeface="Arial" pitchFamily="34" charset="0"/>
              <a:buChar char="•"/>
            </a:pPr>
            <a:r>
              <a:rPr lang="en-US" sz="2200" dirty="0" smtClean="0"/>
              <a:t>“</a:t>
            </a:r>
            <a:r>
              <a:rPr lang="en-US" sz="2200" dirty="0" smtClean="0">
                <a:solidFill>
                  <a:schemeClr val="accent6">
                    <a:lumMod val="60000"/>
                    <a:lumOff val="40000"/>
                  </a:schemeClr>
                </a:solidFill>
              </a:rPr>
              <a:t>TEMPLATE</a:t>
            </a:r>
            <a:r>
              <a:rPr lang="en-US" sz="2200" dirty="0" smtClean="0"/>
              <a:t> “ =&gt; ”</a:t>
            </a:r>
            <a:r>
              <a:rPr lang="en-US" sz="2200" dirty="0" smtClean="0">
                <a:solidFill>
                  <a:schemeClr val="accent6">
                    <a:lumMod val="60000"/>
                    <a:lumOff val="40000"/>
                  </a:schemeClr>
                </a:solidFill>
              </a:rPr>
              <a:t>LCD1234</a:t>
            </a:r>
            <a:r>
              <a:rPr lang="en-US" sz="2200" dirty="0" smtClean="0"/>
              <a:t>”</a:t>
            </a:r>
          </a:p>
          <a:p>
            <a:pPr lvl="1">
              <a:buFont typeface="Arial" pitchFamily="34" charset="0"/>
              <a:buChar char="•"/>
            </a:pPr>
            <a:r>
              <a:rPr lang="en-US" sz="2200" dirty="0" smtClean="0"/>
              <a:t>“</a:t>
            </a:r>
            <a:r>
              <a:rPr lang="en-US" sz="2200" dirty="0" smtClean="0">
                <a:solidFill>
                  <a:schemeClr val="accent6">
                    <a:lumMod val="60000"/>
                    <a:lumOff val="40000"/>
                  </a:schemeClr>
                </a:solidFill>
              </a:rPr>
              <a:t>Template</a:t>
            </a:r>
            <a:r>
              <a:rPr lang="en-US" sz="2200" dirty="0" smtClean="0"/>
              <a:t>” =&gt; “</a:t>
            </a:r>
            <a:r>
              <a:rPr lang="en-US" sz="2200" dirty="0" smtClean="0">
                <a:solidFill>
                  <a:schemeClr val="accent6">
                    <a:lumMod val="60000"/>
                    <a:lumOff val="40000"/>
                  </a:schemeClr>
                </a:solidFill>
              </a:rPr>
              <a:t>Lcd1234</a:t>
            </a:r>
            <a:r>
              <a:rPr lang="en-US" sz="2200" dirty="0" smtClean="0"/>
              <a:t>”</a:t>
            </a:r>
          </a:p>
          <a:p>
            <a:pPr lvl="1">
              <a:buFont typeface="Arial" pitchFamily="34" charset="0"/>
              <a:buChar char="•"/>
            </a:pPr>
            <a:r>
              <a:rPr lang="en-US" sz="2200" dirty="0" smtClean="0"/>
              <a:t>“</a:t>
            </a:r>
            <a:r>
              <a:rPr lang="en-US" sz="2200" dirty="0" smtClean="0">
                <a:solidFill>
                  <a:schemeClr val="accent6">
                    <a:lumMod val="60000"/>
                    <a:lumOff val="40000"/>
                  </a:schemeClr>
                </a:solidFill>
              </a:rPr>
              <a:t>template</a:t>
            </a:r>
            <a:r>
              <a:rPr lang="en-US" sz="2200" dirty="0" smtClean="0"/>
              <a:t>” =&gt; “</a:t>
            </a:r>
            <a:r>
              <a:rPr lang="en-US" sz="2200" dirty="0" smtClean="0">
                <a:solidFill>
                  <a:schemeClr val="accent6">
                    <a:lumMod val="60000"/>
                    <a:lumOff val="40000"/>
                  </a:schemeClr>
                </a:solidFill>
              </a:rPr>
              <a:t>lcd1234</a:t>
            </a:r>
            <a:r>
              <a:rPr lang="en-US" sz="2200" dirty="0" smtClean="0"/>
              <a:t>”</a:t>
            </a:r>
          </a:p>
          <a:p>
            <a:pPr lvl="1">
              <a:buFont typeface="Arial" pitchFamily="34" charset="0"/>
              <a:buChar char="•"/>
            </a:pPr>
            <a:endParaRPr lang="en-US" sz="2200" dirty="0" smtClean="0"/>
          </a:p>
        </p:txBody>
      </p:sp>
      <p:pic>
        <p:nvPicPr>
          <p:cNvPr id="1026" name="Picture 2" descr="D:\ccwork\B01119_view_dev\EMBSW\EMBSW293T\src\D4D\HandsOnFTF\Presentation\Pict\CW_eGUI.png"/>
          <p:cNvPicPr>
            <a:picLocks noChangeAspect="1" noChangeArrowheads="1"/>
          </p:cNvPicPr>
          <p:nvPr/>
        </p:nvPicPr>
        <p:blipFill>
          <a:blip r:embed="rId3" cstate="print"/>
          <a:stretch>
            <a:fillRect/>
          </a:stretch>
        </p:blipFill>
        <p:spPr bwMode="auto">
          <a:xfrm>
            <a:off x="5495256" y="1275606"/>
            <a:ext cx="3361828" cy="2336337"/>
          </a:xfrm>
          <a:prstGeom prst="rect">
            <a:avLst/>
          </a:prstGeom>
          <a:noFill/>
        </p:spPr>
      </p:pic>
      <p:sp>
        <p:nvSpPr>
          <p:cNvPr id="13" name="Rounded Rectangle 12"/>
          <p:cNvSpPr/>
          <p:nvPr/>
        </p:nvSpPr>
        <p:spPr>
          <a:xfrm>
            <a:off x="5940152" y="1923678"/>
            <a:ext cx="2880320" cy="720080"/>
          </a:xfrm>
          <a:prstGeom prst="roundRect">
            <a:avLst/>
          </a:prstGeom>
          <a:solidFill>
            <a:srgbClr val="FFC000">
              <a:alpha val="10000"/>
            </a:srgbClr>
          </a:solidFill>
          <a:ln>
            <a:gradFill flip="none" rotWithShape="1">
              <a:gsLst>
                <a:gs pos="0">
                  <a:srgbClr val="FFF200"/>
                </a:gs>
                <a:gs pos="45000">
                  <a:srgbClr val="FF7A00"/>
                </a:gs>
                <a:gs pos="70000">
                  <a:srgbClr val="FF0300"/>
                </a:gs>
                <a:gs pos="100000">
                  <a:srgbClr val="4D0808"/>
                </a:gs>
              </a:gsLst>
              <a:path path="circl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a:off x="5508104" y="2067694"/>
            <a:ext cx="432048" cy="484632"/>
          </a:xfrm>
          <a:prstGeom prst="right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new low level driver – progress #3</a:t>
            </a:r>
            <a:endParaRPr lang="en-US" dirty="0"/>
          </a:p>
        </p:txBody>
      </p:sp>
      <p:sp>
        <p:nvSpPr>
          <p:cNvPr id="10" name="Rounded Rectangle 9"/>
          <p:cNvSpPr/>
          <p:nvPr/>
        </p:nvSpPr>
        <p:spPr>
          <a:xfrm>
            <a:off x="-180528" y="771550"/>
            <a:ext cx="9793088" cy="3816424"/>
          </a:xfrm>
          <a:prstGeom prst="roundRect">
            <a:avLst/>
          </a:prstGeom>
          <a:solidFill>
            <a:srgbClr val="00B050">
              <a:alpha val="10000"/>
            </a:srgbClr>
          </a:solidFill>
          <a:ln>
            <a:solidFill>
              <a:srgbClr val="00B050"/>
            </a:solidFill>
          </a:ln>
          <a:scene3d>
            <a:camera prst="orthographicFront">
              <a:rot lat="0" lon="1728000" rev="0"/>
            </a:camera>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CW_newLCD1234_renamed.png"/>
          <p:cNvPicPr>
            <a:picLocks noChangeAspect="1"/>
          </p:cNvPicPr>
          <p:nvPr/>
        </p:nvPicPr>
        <p:blipFill>
          <a:blip r:embed="rId3" cstate="print"/>
          <a:stretch>
            <a:fillRect/>
          </a:stretch>
        </p:blipFill>
        <p:spPr>
          <a:xfrm>
            <a:off x="2771800" y="795977"/>
            <a:ext cx="5760640" cy="3719989"/>
          </a:xfrm>
          <a:prstGeom prst="rect">
            <a:avLst/>
          </a:prstGeom>
        </p:spPr>
      </p:pic>
      <p:sp>
        <p:nvSpPr>
          <p:cNvPr id="12" name="Rounded Rectangular Callout 11"/>
          <p:cNvSpPr/>
          <p:nvPr/>
        </p:nvSpPr>
        <p:spPr>
          <a:xfrm>
            <a:off x="683568" y="843558"/>
            <a:ext cx="2016224" cy="1080120"/>
          </a:xfrm>
          <a:prstGeom prst="wedgeRoundRectCallout">
            <a:avLst>
              <a:gd name="adj1" fmla="val 58565"/>
              <a:gd name="adj2" fmla="val -36929"/>
              <a:gd name="adj3" fmla="val 16667"/>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New driver name to use in d4d_usr_cfg.h file</a:t>
            </a:r>
            <a:endParaRPr lang="en-US" dirty="0"/>
          </a:p>
        </p:txBody>
      </p:sp>
      <p:sp>
        <p:nvSpPr>
          <p:cNvPr id="15" name="Rounded Rectangular Callout 14"/>
          <p:cNvSpPr/>
          <p:nvPr/>
        </p:nvSpPr>
        <p:spPr>
          <a:xfrm>
            <a:off x="683568" y="2139702"/>
            <a:ext cx="2016224" cy="1080120"/>
          </a:xfrm>
          <a:prstGeom prst="wedgeRoundRectCallout">
            <a:avLst>
              <a:gd name="adj1" fmla="val 61966"/>
              <a:gd name="adj2" fmla="val -5888"/>
              <a:gd name="adj3" fmla="val 16667"/>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New Driver API functions prototypes</a:t>
            </a:r>
            <a:endParaRPr lang="en-US" dirty="0"/>
          </a:p>
        </p:txBody>
      </p:sp>
      <p:sp>
        <p:nvSpPr>
          <p:cNvPr id="16" name="Rounded Rectangular Callout 15"/>
          <p:cNvSpPr/>
          <p:nvPr/>
        </p:nvSpPr>
        <p:spPr>
          <a:xfrm>
            <a:off x="683568" y="3435846"/>
            <a:ext cx="2016224" cy="1080120"/>
          </a:xfrm>
          <a:prstGeom prst="wedgeRoundRectCallout">
            <a:avLst>
              <a:gd name="adj1" fmla="val 60077"/>
              <a:gd name="adj2" fmla="val 12454"/>
              <a:gd name="adj3" fmla="val 16667"/>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New driver API structure interface </a:t>
            </a:r>
            <a:endParaRPr lang="en-US" dirty="0"/>
          </a:p>
        </p:txBody>
      </p:sp>
      <p:sp>
        <p:nvSpPr>
          <p:cNvPr id="17" name="Rounded Rectangle 16"/>
          <p:cNvSpPr/>
          <p:nvPr/>
        </p:nvSpPr>
        <p:spPr>
          <a:xfrm>
            <a:off x="6300192" y="987574"/>
            <a:ext cx="2376264" cy="36004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mtClean="0"/>
              <a:t>d4dlcd_lcd1234.c</a:t>
            </a:r>
            <a:endParaRPr lang="en-US" dirty="0"/>
          </a:p>
        </p:txBody>
      </p:sp>
    </p:spTree>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new low level driver – progress #4</a:t>
            </a:r>
            <a:endParaRPr lang="en-US" dirty="0"/>
          </a:p>
        </p:txBody>
      </p:sp>
      <p:sp>
        <p:nvSpPr>
          <p:cNvPr id="9" name="Rounded Rectangle 8"/>
          <p:cNvSpPr/>
          <p:nvPr/>
        </p:nvSpPr>
        <p:spPr>
          <a:xfrm>
            <a:off x="3779912" y="771550"/>
            <a:ext cx="5544616" cy="3816424"/>
          </a:xfrm>
          <a:prstGeom prst="roundRect">
            <a:avLst/>
          </a:prstGeom>
          <a:solidFill>
            <a:srgbClr val="00B050">
              <a:alpha val="10000"/>
            </a:srgbClr>
          </a:solidFill>
          <a:ln>
            <a:solidFill>
              <a:srgbClr val="00B050"/>
            </a:solidFill>
          </a:ln>
          <a:scene3d>
            <a:camera prst="orthographicFront">
              <a:rot lat="0" lon="1728000" rev="0"/>
            </a:camera>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a:spLocks/>
          </p:cNvSpPr>
          <p:nvPr/>
        </p:nvSpPr>
        <p:spPr>
          <a:xfrm>
            <a:off x="107504" y="771550"/>
            <a:ext cx="4032448" cy="3816424"/>
          </a:xfrm>
          <a:prstGeom prst="roundRect">
            <a:avLst/>
          </a:prstGeom>
          <a:solidFill>
            <a:schemeClr val="accent1">
              <a:alpha val="3000"/>
            </a:schemeClr>
          </a:solidFill>
          <a:ln cap="rnd">
            <a:solidFill>
              <a:schemeClr val="accent1"/>
            </a:solidFill>
            <a:miter lim="800000"/>
          </a:ln>
          <a:scene3d>
            <a:camera prst="isometricOffAxis2Left">
              <a:rot lat="0" lon="19872080" rev="0"/>
            </a:camera>
            <a:lightRig rig="glow" dir="t"/>
          </a:scene3d>
          <a:sp3d prstMaterial="matte">
            <a:bevelT/>
          </a:sp3d>
        </p:spPr>
        <p:txBody>
          <a:bodyPr wrap="square" rtlCol="0">
            <a:noAutofit/>
          </a:bodyPr>
          <a:lstStyle/>
          <a:p>
            <a:pPr>
              <a:buFont typeface="Arial" pitchFamily="34" charset="0"/>
              <a:buChar char="•"/>
            </a:pPr>
            <a:r>
              <a:rPr lang="en-US" sz="2200" dirty="0" smtClean="0"/>
              <a:t> Fill up all API functions in new created driver</a:t>
            </a:r>
          </a:p>
          <a:p>
            <a:pPr>
              <a:buFont typeface="Arial" pitchFamily="34" charset="0"/>
              <a:buChar char="•"/>
            </a:pPr>
            <a:r>
              <a:rPr lang="en-US" sz="2200" dirty="0" smtClean="0"/>
              <a:t>In our case mainly:</a:t>
            </a:r>
          </a:p>
          <a:p>
            <a:pPr lvl="1">
              <a:buFont typeface="Arial" pitchFamily="34" charset="0"/>
              <a:buChar char="•"/>
            </a:pPr>
            <a:r>
              <a:rPr lang="en-US" sz="2400" dirty="0" smtClean="0"/>
              <a:t>Init</a:t>
            </a:r>
          </a:p>
          <a:p>
            <a:pPr lvl="1">
              <a:buFont typeface="Arial" pitchFamily="34" charset="0"/>
              <a:buChar char="•"/>
            </a:pPr>
            <a:r>
              <a:rPr lang="en-US" sz="2400" dirty="0" err="1" smtClean="0"/>
              <a:t>SetWindow</a:t>
            </a:r>
            <a:endParaRPr lang="en-US" sz="2400" dirty="0" smtClean="0"/>
          </a:p>
          <a:p>
            <a:pPr lvl="1">
              <a:buFont typeface="Arial" pitchFamily="34" charset="0"/>
              <a:buChar char="•"/>
            </a:pPr>
            <a:r>
              <a:rPr lang="en-US" sz="2400" dirty="0" err="1" smtClean="0"/>
              <a:t>SetOrientation</a:t>
            </a:r>
            <a:endParaRPr lang="en-US" sz="2400" dirty="0" smtClean="0"/>
          </a:p>
          <a:p>
            <a:pPr lvl="1">
              <a:buFont typeface="Arial" pitchFamily="34" charset="0"/>
              <a:buChar char="•"/>
            </a:pPr>
            <a:r>
              <a:rPr lang="en-US" sz="2400" dirty="0" err="1" smtClean="0"/>
              <a:t>Send_PixelColor</a:t>
            </a:r>
            <a:endParaRPr lang="en-US" sz="2400" dirty="0" smtClean="0"/>
          </a:p>
          <a:p>
            <a:pPr lvl="1">
              <a:buFont typeface="Arial" pitchFamily="34" charset="0"/>
              <a:buChar char="•"/>
            </a:pPr>
            <a:r>
              <a:rPr lang="en-US" sz="2400" dirty="0" err="1" smtClean="0"/>
              <a:t>Delay_ms</a:t>
            </a:r>
            <a:endParaRPr lang="en-US" sz="2200" dirty="0" smtClean="0"/>
          </a:p>
          <a:p>
            <a:pPr>
              <a:buFont typeface="Arial" pitchFamily="34" charset="0"/>
              <a:buChar char="•"/>
            </a:pPr>
            <a:r>
              <a:rPr lang="en-US" sz="2200" dirty="0" smtClean="0"/>
              <a:t>And select new driver in d4d_usr_cfg.h</a:t>
            </a:r>
          </a:p>
          <a:p>
            <a:pPr lvl="1">
              <a:buFont typeface="Arial" pitchFamily="34" charset="0"/>
              <a:buChar char="•"/>
            </a:pPr>
            <a:endParaRPr lang="en-US" sz="2200" dirty="0" smtClean="0"/>
          </a:p>
        </p:txBody>
      </p:sp>
      <p:pic>
        <p:nvPicPr>
          <p:cNvPr id="14" name="Picture 2" descr="D:\ccwork\B01119_view_dev\EMBSW\EMBSW293T\src\D4D\HandsOnFTF\Presentation\Pict\CW_eGUI.png"/>
          <p:cNvPicPr>
            <a:picLocks noChangeAspect="1" noChangeArrowheads="1"/>
          </p:cNvPicPr>
          <p:nvPr/>
        </p:nvPicPr>
        <p:blipFill>
          <a:blip r:embed="rId3" cstate="print"/>
          <a:stretch>
            <a:fillRect/>
          </a:stretch>
        </p:blipFill>
        <p:spPr bwMode="auto">
          <a:xfrm>
            <a:off x="4211960" y="1355564"/>
            <a:ext cx="4742569" cy="1792250"/>
          </a:xfrm>
          <a:prstGeom prst="rect">
            <a:avLst/>
          </a:prstGeom>
          <a:noFill/>
        </p:spPr>
      </p:pic>
      <p:sp>
        <p:nvSpPr>
          <p:cNvPr id="20" name="Rounded Rectangular Callout 19"/>
          <p:cNvSpPr/>
          <p:nvPr/>
        </p:nvSpPr>
        <p:spPr>
          <a:xfrm>
            <a:off x="6228184" y="3651870"/>
            <a:ext cx="1850504" cy="864096"/>
          </a:xfrm>
          <a:prstGeom prst="wedgeRoundRectCallout">
            <a:avLst>
              <a:gd name="adj1" fmla="val -135720"/>
              <a:gd name="adj2" fmla="val -134152"/>
              <a:gd name="adj3" fmla="val 16667"/>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Just fill up your code </a:t>
            </a:r>
            <a:endParaRPr lang="en-US" dirty="0"/>
          </a:p>
        </p:txBody>
      </p:sp>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Q&amp;A</a:t>
            </a:r>
            <a:endParaRPr lang="en-US" dirty="0"/>
          </a:p>
        </p:txBody>
      </p:sp>
      <p:sp>
        <p:nvSpPr>
          <p:cNvPr id="3" name="Text Placeholder 2"/>
          <p:cNvSpPr>
            <a:spLocks noGrp="1"/>
          </p:cNvSpPr>
          <p:nvPr>
            <p:ph type="body" sz="quarter" idx="10"/>
          </p:nvPr>
        </p:nvSpPr>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2550" y="339122"/>
            <a:ext cx="7933946" cy="490538"/>
          </a:xfrm>
        </p:spPr>
        <p:txBody>
          <a:bodyPr/>
          <a:lstStyle/>
          <a:p>
            <a:r>
              <a:rPr lang="en-US" dirty="0" smtClean="0"/>
              <a:t>eGUI Features – Graphic objects( Widgets 17pcs)</a:t>
            </a:r>
            <a:endParaRPr lang="en-US" dirty="0"/>
          </a:p>
        </p:txBody>
      </p:sp>
      <p:sp>
        <p:nvSpPr>
          <p:cNvPr id="6" name="Rounded Rectangle 5"/>
          <p:cNvSpPr/>
          <p:nvPr/>
        </p:nvSpPr>
        <p:spPr>
          <a:xfrm>
            <a:off x="467544" y="756141"/>
            <a:ext cx="8568952" cy="3749111"/>
          </a:xfrm>
          <a:prstGeom prst="roundRect">
            <a:avLst/>
          </a:prstGeom>
          <a:solidFill>
            <a:srgbClr val="FFC000">
              <a:alpha val="10000"/>
            </a:srgbClr>
          </a:solidFill>
          <a:ln w="25400">
            <a:gradFill flip="none" rotWithShape="1">
              <a:gsLst>
                <a:gs pos="0">
                  <a:srgbClr val="FFF200"/>
                </a:gs>
                <a:gs pos="45000">
                  <a:srgbClr val="FF7A00"/>
                </a:gs>
                <a:gs pos="70000">
                  <a:srgbClr val="FF0300"/>
                </a:gs>
                <a:gs pos="100000">
                  <a:srgbClr val="4D0808"/>
                </a:gs>
              </a:gsLst>
              <a:lin ang="10800000" scaled="1"/>
              <a:tileRect/>
            </a:gradFill>
          </a:ln>
        </p:spPr>
        <p:txBody>
          <a:bodyPr wrap="square">
            <a:spAutoFit/>
          </a:bodyPr>
          <a:lstStyle/>
          <a:p>
            <a:pPr lvl="1">
              <a:lnSpc>
                <a:spcPct val="90000"/>
              </a:lnSpc>
              <a:buFont typeface="Arial" pitchFamily="34" charset="0"/>
              <a:buChar char="•"/>
            </a:pPr>
            <a:r>
              <a:rPr lang="en-US" sz="1400" dirty="0" smtClean="0"/>
              <a:t>Button</a:t>
            </a:r>
          </a:p>
          <a:p>
            <a:pPr lvl="1">
              <a:lnSpc>
                <a:spcPct val="90000"/>
              </a:lnSpc>
              <a:buFont typeface="Arial" pitchFamily="34" charset="0"/>
              <a:buChar char="•"/>
            </a:pPr>
            <a:r>
              <a:rPr lang="en-US" sz="1400" dirty="0" smtClean="0"/>
              <a:t>Check Box</a:t>
            </a:r>
          </a:p>
          <a:p>
            <a:pPr lvl="1">
              <a:lnSpc>
                <a:spcPct val="90000"/>
              </a:lnSpc>
              <a:buFont typeface="Arial" pitchFamily="34" charset="0"/>
              <a:buChar char="•"/>
            </a:pPr>
            <a:r>
              <a:rPr lang="en-US" sz="1400" dirty="0" smtClean="0"/>
              <a:t>Radio Button</a:t>
            </a:r>
          </a:p>
          <a:p>
            <a:pPr lvl="1">
              <a:lnSpc>
                <a:spcPct val="90000"/>
              </a:lnSpc>
              <a:buFont typeface="Arial" pitchFamily="34" charset="0"/>
              <a:buChar char="•"/>
            </a:pPr>
            <a:r>
              <a:rPr lang="en-US" sz="1400" dirty="0" smtClean="0"/>
              <a:t>Gauge</a:t>
            </a:r>
          </a:p>
          <a:p>
            <a:pPr lvl="1">
              <a:lnSpc>
                <a:spcPct val="90000"/>
              </a:lnSpc>
              <a:buFont typeface="Arial" pitchFamily="34" charset="0"/>
              <a:buChar char="•"/>
            </a:pPr>
            <a:r>
              <a:rPr lang="en-US" sz="1400" dirty="0" smtClean="0"/>
              <a:t>Icon</a:t>
            </a:r>
          </a:p>
          <a:p>
            <a:pPr lvl="1">
              <a:lnSpc>
                <a:spcPct val="90000"/>
              </a:lnSpc>
              <a:buFont typeface="Arial" pitchFamily="34" charset="0"/>
              <a:buChar char="•"/>
            </a:pPr>
            <a:r>
              <a:rPr lang="en-US" sz="1400" dirty="0" smtClean="0"/>
              <a:t>Label</a:t>
            </a:r>
          </a:p>
          <a:p>
            <a:pPr lvl="1">
              <a:lnSpc>
                <a:spcPct val="90000"/>
              </a:lnSpc>
              <a:buFont typeface="Arial" pitchFamily="34" charset="0"/>
              <a:buChar char="•"/>
            </a:pPr>
            <a:r>
              <a:rPr lang="en-US" sz="1400" dirty="0" smtClean="0"/>
              <a:t>Menu</a:t>
            </a:r>
          </a:p>
          <a:p>
            <a:pPr lvl="1">
              <a:lnSpc>
                <a:spcPct val="90000"/>
              </a:lnSpc>
              <a:buFont typeface="Arial" pitchFamily="34" charset="0"/>
              <a:buChar char="•"/>
            </a:pPr>
            <a:r>
              <a:rPr lang="en-US" sz="1400" dirty="0" smtClean="0"/>
              <a:t>Picture</a:t>
            </a:r>
          </a:p>
          <a:p>
            <a:pPr lvl="1">
              <a:lnSpc>
                <a:spcPct val="90000"/>
              </a:lnSpc>
              <a:buFont typeface="Arial" pitchFamily="34" charset="0"/>
              <a:buChar char="•"/>
            </a:pPr>
            <a:r>
              <a:rPr lang="en-US" sz="1400" dirty="0" smtClean="0"/>
              <a:t>Slider</a:t>
            </a:r>
          </a:p>
          <a:p>
            <a:pPr lvl="1">
              <a:lnSpc>
                <a:spcPct val="90000"/>
              </a:lnSpc>
              <a:buFont typeface="Arial" pitchFamily="34" charset="0"/>
              <a:buChar char="•"/>
            </a:pPr>
            <a:r>
              <a:rPr lang="en-US" sz="1400" dirty="0" smtClean="0"/>
              <a:t>Graph</a:t>
            </a:r>
          </a:p>
          <a:p>
            <a:pPr lvl="1">
              <a:lnSpc>
                <a:spcPct val="90000"/>
              </a:lnSpc>
              <a:buFont typeface="Arial" pitchFamily="34" charset="0"/>
              <a:buChar char="•"/>
            </a:pPr>
            <a:r>
              <a:rPr lang="en-US" sz="1400" dirty="0" smtClean="0"/>
              <a:t>Text Box </a:t>
            </a:r>
          </a:p>
          <a:p>
            <a:pPr lvl="1">
              <a:lnSpc>
                <a:spcPct val="90000"/>
              </a:lnSpc>
              <a:buFont typeface="Arial" pitchFamily="34" charset="0"/>
              <a:buChar char="•"/>
            </a:pPr>
            <a:r>
              <a:rPr lang="en-US" sz="1400" dirty="0" smtClean="0"/>
              <a:t>Scroll Bar</a:t>
            </a:r>
          </a:p>
          <a:p>
            <a:pPr lvl="1">
              <a:lnSpc>
                <a:spcPct val="90000"/>
              </a:lnSpc>
              <a:buFont typeface="Arial" pitchFamily="34" charset="0"/>
              <a:buChar char="•"/>
            </a:pPr>
            <a:r>
              <a:rPr lang="en-US" sz="1400" dirty="0" smtClean="0"/>
              <a:t>Console</a:t>
            </a:r>
          </a:p>
          <a:p>
            <a:pPr lvl="1">
              <a:lnSpc>
                <a:spcPct val="90000"/>
              </a:lnSpc>
              <a:buFont typeface="Arial" pitchFamily="34" charset="0"/>
              <a:buChar char="•"/>
            </a:pPr>
            <a:r>
              <a:rPr lang="en-US" sz="1400" dirty="0" smtClean="0"/>
              <a:t>Progress Bar</a:t>
            </a:r>
          </a:p>
          <a:p>
            <a:pPr lvl="1">
              <a:lnSpc>
                <a:spcPct val="90000"/>
              </a:lnSpc>
              <a:buFont typeface="Arial" pitchFamily="34" charset="0"/>
              <a:buChar char="•"/>
            </a:pPr>
            <a:r>
              <a:rPr lang="en-US" sz="1400" dirty="0" smtClean="0"/>
              <a:t>Group Box</a:t>
            </a:r>
          </a:p>
          <a:p>
            <a:pPr lvl="1">
              <a:lnSpc>
                <a:spcPct val="90000"/>
              </a:lnSpc>
              <a:buFont typeface="Arial" pitchFamily="34" charset="0"/>
              <a:buChar char="•"/>
            </a:pPr>
            <a:r>
              <a:rPr lang="en-US" sz="1400" dirty="0" smtClean="0"/>
              <a:t>List Box</a:t>
            </a:r>
          </a:p>
          <a:p>
            <a:pPr lvl="1">
              <a:lnSpc>
                <a:spcPct val="90000"/>
              </a:lnSpc>
              <a:buFont typeface="Arial" pitchFamily="34" charset="0"/>
              <a:buChar char="•"/>
            </a:pPr>
            <a:r>
              <a:rPr lang="en-US" sz="1400" dirty="0" smtClean="0"/>
              <a:t>Edit Box</a:t>
            </a:r>
          </a:p>
        </p:txBody>
      </p:sp>
      <p:pic>
        <p:nvPicPr>
          <p:cNvPr id="6146" name="Picture 2" descr="D:\ccwork\B01119_view_dev\EMBSW\EMBSW293T\doc\Presentation\Small_Pictures\D4D_CONSOLE.png"/>
          <p:cNvPicPr>
            <a:picLocks noChangeAspect="1" noChangeArrowheads="1"/>
          </p:cNvPicPr>
          <p:nvPr/>
        </p:nvPicPr>
        <p:blipFill>
          <a:blip r:embed="rId3" cstate="print"/>
          <a:srcRect/>
          <a:stretch>
            <a:fillRect/>
          </a:stretch>
        </p:blipFill>
        <p:spPr bwMode="auto">
          <a:xfrm>
            <a:off x="4788023" y="3075806"/>
            <a:ext cx="1826123" cy="1152128"/>
          </a:xfrm>
          <a:prstGeom prst="rect">
            <a:avLst/>
          </a:prstGeom>
          <a:noFill/>
        </p:spPr>
      </p:pic>
      <p:pic>
        <p:nvPicPr>
          <p:cNvPr id="6147" name="Picture 3" descr="D:\ccwork\B01119_view_dev\EMBSW\EMBSW293T\doc\Presentation\Small_Pictures\D4D_BUTTON_text.bmp"/>
          <p:cNvPicPr>
            <a:picLocks noChangeAspect="1" noChangeArrowheads="1"/>
          </p:cNvPicPr>
          <p:nvPr/>
        </p:nvPicPr>
        <p:blipFill>
          <a:blip r:embed="rId4" cstate="print"/>
          <a:srcRect/>
          <a:stretch>
            <a:fillRect/>
          </a:stretch>
        </p:blipFill>
        <p:spPr bwMode="auto">
          <a:xfrm>
            <a:off x="4067944" y="1635646"/>
            <a:ext cx="868097" cy="504056"/>
          </a:xfrm>
          <a:prstGeom prst="rect">
            <a:avLst/>
          </a:prstGeom>
          <a:noFill/>
        </p:spPr>
      </p:pic>
      <p:pic>
        <p:nvPicPr>
          <p:cNvPr id="6148" name="Picture 4" descr="D:\ccwork\B01119_view_dev\EMBSW\EMBSW293T\doc\Presentation\Small_Pictures\D4D_GAUGE.bmp"/>
          <p:cNvPicPr>
            <a:picLocks noChangeAspect="1" noChangeArrowheads="1"/>
          </p:cNvPicPr>
          <p:nvPr/>
        </p:nvPicPr>
        <p:blipFill>
          <a:blip r:embed="rId5" cstate="print"/>
          <a:srcRect/>
          <a:stretch>
            <a:fillRect/>
          </a:stretch>
        </p:blipFill>
        <p:spPr bwMode="auto">
          <a:xfrm>
            <a:off x="7596336" y="1635646"/>
            <a:ext cx="647700" cy="628650"/>
          </a:xfrm>
          <a:prstGeom prst="rect">
            <a:avLst/>
          </a:prstGeom>
          <a:noFill/>
        </p:spPr>
      </p:pic>
      <p:pic>
        <p:nvPicPr>
          <p:cNvPr id="6149" name="Picture 5" descr="D:\ccwork\B01119_view_dev\EMBSW\EMBSW293T\doc\Presentation\Small_Pictures\D4D_GRAPH.bmp"/>
          <p:cNvPicPr>
            <a:picLocks noChangeAspect="1" noChangeArrowheads="1"/>
          </p:cNvPicPr>
          <p:nvPr/>
        </p:nvPicPr>
        <p:blipFill>
          <a:blip r:embed="rId6" cstate="print"/>
          <a:srcRect/>
          <a:stretch>
            <a:fillRect/>
          </a:stretch>
        </p:blipFill>
        <p:spPr bwMode="auto">
          <a:xfrm>
            <a:off x="5292080" y="1131590"/>
            <a:ext cx="1390650" cy="1409700"/>
          </a:xfrm>
          <a:prstGeom prst="rect">
            <a:avLst/>
          </a:prstGeom>
          <a:noFill/>
        </p:spPr>
      </p:pic>
      <p:pic>
        <p:nvPicPr>
          <p:cNvPr id="6150" name="Picture 6" descr="D:\ccwork\B01119_view_dev\EMBSW\EMBSW293T\doc\Presentation\Small_Pictures\D4D_CHECKBOX_text.bmp"/>
          <p:cNvPicPr>
            <a:picLocks noChangeAspect="1" noChangeArrowheads="1"/>
          </p:cNvPicPr>
          <p:nvPr/>
        </p:nvPicPr>
        <p:blipFill>
          <a:blip r:embed="rId7" cstate="print"/>
          <a:srcRect/>
          <a:stretch>
            <a:fillRect/>
          </a:stretch>
        </p:blipFill>
        <p:spPr bwMode="auto">
          <a:xfrm>
            <a:off x="4067944" y="2571750"/>
            <a:ext cx="1346200" cy="317500"/>
          </a:xfrm>
          <a:prstGeom prst="rect">
            <a:avLst/>
          </a:prstGeom>
          <a:noFill/>
        </p:spPr>
      </p:pic>
      <p:pic>
        <p:nvPicPr>
          <p:cNvPr id="6151" name="Picture 7" descr="D:\ccwork\B01119_view_dev\EMBSW\EMBSW293T\doc\Presentation\Small_Pictures\D4D_ICON.bmp"/>
          <p:cNvPicPr>
            <a:picLocks noChangeAspect="1" noChangeArrowheads="1"/>
          </p:cNvPicPr>
          <p:nvPr/>
        </p:nvPicPr>
        <p:blipFill>
          <a:blip r:embed="rId8" cstate="print"/>
          <a:srcRect/>
          <a:stretch>
            <a:fillRect/>
          </a:stretch>
        </p:blipFill>
        <p:spPr bwMode="auto">
          <a:xfrm>
            <a:off x="7956376" y="987574"/>
            <a:ext cx="552450" cy="409575"/>
          </a:xfrm>
          <a:prstGeom prst="rect">
            <a:avLst/>
          </a:prstGeom>
          <a:noFill/>
        </p:spPr>
      </p:pic>
      <p:pic>
        <p:nvPicPr>
          <p:cNvPr id="6152" name="Picture 8" descr="D:\ccwork\B01119_view_dev\EMBSW\EMBSW293T\doc\Presentation\Small_Pictures\D4D_LABEL.bmp"/>
          <p:cNvPicPr>
            <a:picLocks noChangeAspect="1" noChangeArrowheads="1"/>
          </p:cNvPicPr>
          <p:nvPr/>
        </p:nvPicPr>
        <p:blipFill>
          <a:blip r:embed="rId9" cstate="print"/>
          <a:srcRect/>
          <a:stretch>
            <a:fillRect/>
          </a:stretch>
        </p:blipFill>
        <p:spPr bwMode="auto">
          <a:xfrm>
            <a:off x="6444208" y="771550"/>
            <a:ext cx="1104900" cy="285750"/>
          </a:xfrm>
          <a:prstGeom prst="rect">
            <a:avLst/>
          </a:prstGeom>
          <a:noFill/>
        </p:spPr>
      </p:pic>
      <p:pic>
        <p:nvPicPr>
          <p:cNvPr id="6153" name="Picture 9" descr="D:\ccwork\B01119_view_dev\EMBSW\EMBSW293T\doc\Presentation\Small_Pictures\D4D_MENU.bmp"/>
          <p:cNvPicPr>
            <a:picLocks noChangeAspect="1" noChangeArrowheads="1"/>
          </p:cNvPicPr>
          <p:nvPr/>
        </p:nvPicPr>
        <p:blipFill>
          <a:blip r:embed="rId10" cstate="print"/>
          <a:srcRect/>
          <a:stretch>
            <a:fillRect/>
          </a:stretch>
        </p:blipFill>
        <p:spPr bwMode="auto">
          <a:xfrm>
            <a:off x="6876256" y="2427734"/>
            <a:ext cx="1876425" cy="1390650"/>
          </a:xfrm>
          <a:prstGeom prst="rect">
            <a:avLst/>
          </a:prstGeom>
          <a:noFill/>
        </p:spPr>
      </p:pic>
      <p:pic>
        <p:nvPicPr>
          <p:cNvPr id="6154" name="Picture 10" descr="D:\ccwork\B01119_view_dev\EMBSW\EMBSW293T\doc\Presentation\Small_Pictures\D4D_PROGRESS_BAR.png"/>
          <p:cNvPicPr>
            <a:picLocks noChangeAspect="1" noChangeArrowheads="1"/>
          </p:cNvPicPr>
          <p:nvPr/>
        </p:nvPicPr>
        <p:blipFill>
          <a:blip r:embed="rId11" cstate="print"/>
          <a:srcRect/>
          <a:stretch>
            <a:fillRect/>
          </a:stretch>
        </p:blipFill>
        <p:spPr bwMode="auto">
          <a:xfrm>
            <a:off x="6660232" y="3867894"/>
            <a:ext cx="1874366" cy="247650"/>
          </a:xfrm>
          <a:prstGeom prst="rect">
            <a:avLst/>
          </a:prstGeom>
          <a:noFill/>
        </p:spPr>
      </p:pic>
      <p:pic>
        <p:nvPicPr>
          <p:cNvPr id="6155" name="Picture 11" descr="D:\ccwork\B01119_view_dev\EMBSW\EMBSW293T\doc\Presentation\Small_Pictures\D4D_SCROLL_BAR.png"/>
          <p:cNvPicPr>
            <a:picLocks noChangeAspect="1" noChangeArrowheads="1"/>
          </p:cNvPicPr>
          <p:nvPr/>
        </p:nvPicPr>
        <p:blipFill>
          <a:blip r:embed="rId12" cstate="print"/>
          <a:srcRect/>
          <a:stretch>
            <a:fillRect/>
          </a:stretch>
        </p:blipFill>
        <p:spPr bwMode="auto">
          <a:xfrm>
            <a:off x="6948264" y="1203598"/>
            <a:ext cx="200025" cy="1114425"/>
          </a:xfrm>
          <a:prstGeom prst="rect">
            <a:avLst/>
          </a:prstGeom>
          <a:noFill/>
        </p:spPr>
      </p:pic>
      <p:pic>
        <p:nvPicPr>
          <p:cNvPr id="6156" name="Picture 12" descr="D:\ccwork\B01119_view_dev\EMBSW\EMBSW293T\doc\Presentation\Small_Pictures\D4D_TEXTBOX.png"/>
          <p:cNvPicPr>
            <a:picLocks noChangeAspect="1" noChangeArrowheads="1"/>
          </p:cNvPicPr>
          <p:nvPr/>
        </p:nvPicPr>
        <p:blipFill>
          <a:blip r:embed="rId13" cstate="print"/>
          <a:srcRect/>
          <a:stretch>
            <a:fillRect/>
          </a:stretch>
        </p:blipFill>
        <p:spPr bwMode="auto">
          <a:xfrm>
            <a:off x="2483768" y="2139702"/>
            <a:ext cx="1468487" cy="969927"/>
          </a:xfrm>
          <a:prstGeom prst="rect">
            <a:avLst/>
          </a:prstGeom>
          <a:noFill/>
        </p:spPr>
      </p:pic>
      <p:pic>
        <p:nvPicPr>
          <p:cNvPr id="6157" name="Picture 13" descr="D:\ccwork\B01119_view_dev\EMBSW\EMBSW293T\doc\Presentation\Small_Pictures\D4D_SLIDER.bmp"/>
          <p:cNvPicPr>
            <a:picLocks noChangeAspect="1" noChangeArrowheads="1"/>
          </p:cNvPicPr>
          <p:nvPr/>
        </p:nvPicPr>
        <p:blipFill>
          <a:blip r:embed="rId14" cstate="print"/>
          <a:srcRect/>
          <a:stretch>
            <a:fillRect/>
          </a:stretch>
        </p:blipFill>
        <p:spPr bwMode="auto">
          <a:xfrm>
            <a:off x="5580112" y="2643758"/>
            <a:ext cx="1209675" cy="352425"/>
          </a:xfrm>
          <a:prstGeom prst="rect">
            <a:avLst/>
          </a:prstGeom>
          <a:noFill/>
        </p:spPr>
      </p:pic>
      <p:pic>
        <p:nvPicPr>
          <p:cNvPr id="6158" name="Picture 14" descr="D:\ccwork\B01119_view_dev\EMBSW\EMBSW293T\doc\Presentation\Small_Pictures\D4D_RSLIDER.bmp"/>
          <p:cNvPicPr>
            <a:picLocks noChangeAspect="1" noChangeArrowheads="1"/>
          </p:cNvPicPr>
          <p:nvPr/>
        </p:nvPicPr>
        <p:blipFill>
          <a:blip r:embed="rId15" cstate="print"/>
          <a:srcRect/>
          <a:stretch>
            <a:fillRect/>
          </a:stretch>
        </p:blipFill>
        <p:spPr bwMode="auto">
          <a:xfrm>
            <a:off x="2843808" y="3147814"/>
            <a:ext cx="1181100" cy="333375"/>
          </a:xfrm>
          <a:prstGeom prst="rect">
            <a:avLst/>
          </a:prstGeom>
          <a:noFill/>
        </p:spPr>
      </p:pic>
      <p:pic>
        <p:nvPicPr>
          <p:cNvPr id="1026" name="Picture 2" descr="D:\ccwork\B01119_view_dev\EMBSW\EMBSW293T\doc\User Manual_PG\Pictures\lstbx.bmp"/>
          <p:cNvPicPr>
            <a:picLocks noChangeAspect="1" noChangeArrowheads="1"/>
          </p:cNvPicPr>
          <p:nvPr/>
        </p:nvPicPr>
        <p:blipFill>
          <a:blip r:embed="rId16" cstate="print"/>
          <a:srcRect/>
          <a:stretch>
            <a:fillRect/>
          </a:stretch>
        </p:blipFill>
        <p:spPr bwMode="auto">
          <a:xfrm>
            <a:off x="2699792" y="843558"/>
            <a:ext cx="1173262" cy="782175"/>
          </a:xfrm>
          <a:prstGeom prst="rect">
            <a:avLst/>
          </a:prstGeom>
          <a:noFill/>
        </p:spPr>
      </p:pic>
      <p:pic>
        <p:nvPicPr>
          <p:cNvPr id="1027" name="Picture 3" descr="D:\ccwork\B01119_view_dev\EMBSW\EMBSW293T\doc\User Manual_PG\Pictures\rb.bmp"/>
          <p:cNvPicPr>
            <a:picLocks noChangeAspect="1" noChangeArrowheads="1"/>
          </p:cNvPicPr>
          <p:nvPr/>
        </p:nvPicPr>
        <p:blipFill>
          <a:blip r:embed="rId17" cstate="print"/>
          <a:srcRect/>
          <a:stretch>
            <a:fillRect/>
          </a:stretch>
        </p:blipFill>
        <p:spPr bwMode="auto">
          <a:xfrm>
            <a:off x="4139952" y="843558"/>
            <a:ext cx="1755426" cy="219429"/>
          </a:xfrm>
          <a:prstGeom prst="rect">
            <a:avLst/>
          </a:prstGeom>
          <a:noFill/>
        </p:spPr>
      </p:pic>
      <p:pic>
        <p:nvPicPr>
          <p:cNvPr id="1028" name="Picture 4" descr="D:\ccwork\B01119_view_dev\EMBSW\EMBSW293T\doc\User Manual_PG\Pictures\edtBox.bmp"/>
          <p:cNvPicPr>
            <a:picLocks noChangeAspect="1" noChangeArrowheads="1"/>
          </p:cNvPicPr>
          <p:nvPr/>
        </p:nvPicPr>
        <p:blipFill>
          <a:blip r:embed="rId18" cstate="print"/>
          <a:srcRect/>
          <a:stretch>
            <a:fillRect/>
          </a:stretch>
        </p:blipFill>
        <p:spPr bwMode="auto">
          <a:xfrm>
            <a:off x="2605088" y="3960813"/>
            <a:ext cx="762000" cy="190500"/>
          </a:xfrm>
          <a:prstGeom prst="rect">
            <a:avLst/>
          </a:prstGeom>
          <a:noFill/>
        </p:spPr>
      </p:pic>
      <p:pic>
        <p:nvPicPr>
          <p:cNvPr id="1029" name="Picture 5"/>
          <p:cNvPicPr>
            <a:picLocks noChangeAspect="1" noChangeArrowheads="1"/>
          </p:cNvPicPr>
          <p:nvPr/>
        </p:nvPicPr>
        <p:blipFill>
          <a:blip r:embed="rId19" cstate="print"/>
          <a:srcRect/>
          <a:stretch>
            <a:fillRect/>
          </a:stretch>
        </p:blipFill>
        <p:spPr bwMode="auto">
          <a:xfrm>
            <a:off x="3779912" y="3507854"/>
            <a:ext cx="952500" cy="9525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21383" y="627534"/>
            <a:ext cx="8543105" cy="1693069"/>
          </a:xfrm>
          <a:prstGeom prst="rect">
            <a:avLst/>
          </a:prstGeom>
          <a:gradFill flip="none" rotWithShape="1">
            <a:gsLst>
              <a:gs pos="0">
                <a:schemeClr val="bg1"/>
              </a:gs>
              <a:gs pos="50000">
                <a:schemeClr val="accent1">
                  <a:lumMod val="20000"/>
                  <a:lumOff val="80000"/>
                </a:schemeClr>
              </a:gs>
              <a:gs pos="100000">
                <a:schemeClr val="accent1">
                  <a:lumMod val="20000"/>
                  <a:lumOff val="8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eGUI History</a:t>
            </a:r>
            <a:endParaRPr lang="en-US" dirty="0"/>
          </a:p>
        </p:txBody>
      </p:sp>
      <p:sp>
        <p:nvSpPr>
          <p:cNvPr id="23" name="Text Placeholder 22"/>
          <p:cNvSpPr>
            <a:spLocks noGrp="1"/>
          </p:cNvSpPr>
          <p:nvPr>
            <p:ph type="body" sz="quarter" idx="10"/>
          </p:nvPr>
        </p:nvSpPr>
        <p:spPr/>
        <p:txBody>
          <a:bodyPr/>
          <a:lstStyle/>
          <a:p>
            <a:endParaRPr lang="en-US" dirty="0"/>
          </a:p>
        </p:txBody>
      </p:sp>
      <p:graphicFrame>
        <p:nvGraphicFramePr>
          <p:cNvPr id="5" name="Group 122"/>
          <p:cNvGraphicFramePr>
            <a:graphicFrameLocks noGrp="1"/>
          </p:cNvGraphicFramePr>
          <p:nvPr/>
        </p:nvGraphicFramePr>
        <p:xfrm>
          <a:off x="430909" y="2342035"/>
          <a:ext cx="8533580" cy="351234"/>
        </p:xfrm>
        <a:graphic>
          <a:graphicData uri="http://schemas.openxmlformats.org/drawingml/2006/table">
            <a:tbl>
              <a:tblPr/>
              <a:tblGrid>
                <a:gridCol w="774431"/>
                <a:gridCol w="777727"/>
                <a:gridCol w="774431"/>
                <a:gridCol w="777727"/>
                <a:gridCol w="772784"/>
                <a:gridCol w="776081"/>
                <a:gridCol w="776080"/>
                <a:gridCol w="776081"/>
                <a:gridCol w="774431"/>
                <a:gridCol w="777727"/>
                <a:gridCol w="776080"/>
              </a:tblGrid>
              <a:tr h="351234">
                <a:tc>
                  <a:txBody>
                    <a:bodyPr/>
                    <a:lstStyle/>
                    <a:p>
                      <a:pPr marL="227013" marR="0" lvl="0" indent="-227013" algn="ctr" defTabSz="914400" rtl="0" eaLnBrk="1" fontAlgn="b" latinLnBrk="0" hangingPunct="1">
                        <a:lnSpc>
                          <a:spcPct val="100000"/>
                        </a:lnSpc>
                        <a:spcBef>
                          <a:spcPct val="0"/>
                        </a:spcBef>
                        <a:spcAft>
                          <a:spcPct val="0"/>
                        </a:spcAft>
                        <a:buClrTx/>
                        <a:buSzPct val="80000"/>
                        <a:buFont typeface="Arial" charset="0"/>
                        <a:buNone/>
                        <a:tabLst/>
                      </a:pPr>
                      <a:r>
                        <a:rPr kumimoji="0" lang="en-US" sz="1000" b="1" i="0" u="none" strike="noStrike" cap="none" normalizeH="0" baseline="0" dirty="0" smtClean="0">
                          <a:ln>
                            <a:noFill/>
                          </a:ln>
                          <a:solidFill>
                            <a:schemeClr val="bg1"/>
                          </a:solidFill>
                          <a:effectLst>
                            <a:outerShdw blurRad="50800" dist="38100" dir="5400000" algn="t" rotWithShape="0">
                              <a:prstClr val="black">
                                <a:alpha val="40000"/>
                              </a:prstClr>
                            </a:outerShdw>
                          </a:effectLst>
                          <a:latin typeface="Arial" charset="0"/>
                          <a:cs typeface="Arial" charset="0"/>
                        </a:rPr>
                        <a:t>Q4 2009</a:t>
                      </a:r>
                      <a:endParaRPr kumimoji="0" lang="en-US" sz="1000" b="1" i="0" u="none" strike="noStrike" cap="none" normalizeH="0" baseline="0" dirty="0" smtClean="0">
                        <a:ln>
                          <a:noFill/>
                        </a:ln>
                        <a:solidFill>
                          <a:schemeClr val="bg1"/>
                        </a:solidFill>
                        <a:effectLst>
                          <a:outerShdw blurRad="50800" dist="38100" dir="5400000" algn="t" rotWithShape="0">
                            <a:prstClr val="black">
                              <a:alpha val="40000"/>
                            </a:prstClr>
                          </a:outerShdw>
                        </a:effectLst>
                        <a:latin typeface="Arial" charset="0"/>
                      </a:endParaRPr>
                    </a:p>
                  </a:txBody>
                  <a:tcPr marL="45720" marR="45720" marT="0" marB="0" anchor="ctr" horzOverflow="overflow">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a:noFill/>
                    </a:lnTlToBr>
                    <a:lnBlToTr>
                      <a:noFill/>
                    </a:lnBlToTr>
                    <a:solidFill>
                      <a:schemeClr val="accent1"/>
                    </a:solidFill>
                  </a:tcPr>
                </a:tc>
                <a:tc>
                  <a:txBody>
                    <a:bodyPr/>
                    <a:lstStyle/>
                    <a:p>
                      <a:pPr marL="227013" marR="0" lvl="0" indent="-227013" algn="ctr" defTabSz="914400" rtl="0" eaLnBrk="1" fontAlgn="b" latinLnBrk="0" hangingPunct="1">
                        <a:lnSpc>
                          <a:spcPct val="100000"/>
                        </a:lnSpc>
                        <a:spcBef>
                          <a:spcPct val="0"/>
                        </a:spcBef>
                        <a:spcAft>
                          <a:spcPct val="0"/>
                        </a:spcAft>
                        <a:buClrTx/>
                        <a:buSzPct val="80000"/>
                        <a:buFont typeface="Arial" charset="0"/>
                        <a:buNone/>
                        <a:tabLst/>
                      </a:pPr>
                      <a:r>
                        <a:rPr kumimoji="0" lang="en-US" sz="1000" b="1" i="0" u="none" strike="noStrike" cap="none" normalizeH="0" baseline="0" dirty="0" smtClean="0">
                          <a:ln>
                            <a:noFill/>
                          </a:ln>
                          <a:solidFill>
                            <a:schemeClr val="bg1"/>
                          </a:solidFill>
                          <a:effectLst>
                            <a:outerShdw blurRad="50800" dist="38100" dir="5400000" algn="t" rotWithShape="0">
                              <a:prstClr val="black">
                                <a:alpha val="40000"/>
                              </a:prstClr>
                            </a:outerShdw>
                          </a:effectLst>
                          <a:latin typeface="Arial" charset="0"/>
                          <a:cs typeface="Arial" charset="0"/>
                        </a:rPr>
                        <a:t>Q1 2010</a:t>
                      </a:r>
                      <a:endParaRPr kumimoji="0" lang="en-US" sz="1000" b="1" i="0" u="none" strike="noStrike" cap="none" normalizeH="0" baseline="0" dirty="0" smtClean="0">
                        <a:ln>
                          <a:noFill/>
                        </a:ln>
                        <a:solidFill>
                          <a:schemeClr val="bg1"/>
                        </a:solidFill>
                        <a:effectLst>
                          <a:outerShdw blurRad="50800" dist="38100" dir="5400000" algn="t" rotWithShape="0">
                            <a:prstClr val="black">
                              <a:alpha val="40000"/>
                            </a:prstClr>
                          </a:outerShdw>
                        </a:effectLst>
                        <a:latin typeface="Arial" charset="0"/>
                      </a:endParaRPr>
                    </a:p>
                  </a:txBody>
                  <a:tcPr marL="45720" marR="45720" marT="0" marB="0" anchor="ctr" horzOverflow="overflow">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a:noFill/>
                    </a:lnTlToBr>
                    <a:lnBlToTr>
                      <a:noFill/>
                    </a:lnBlToTr>
                    <a:solidFill>
                      <a:schemeClr val="accent1"/>
                    </a:solidFill>
                  </a:tcPr>
                </a:tc>
                <a:tc>
                  <a:txBody>
                    <a:bodyPr/>
                    <a:lstStyle/>
                    <a:p>
                      <a:pPr marL="227013" marR="0" lvl="0" indent="-227013" algn="ctr" defTabSz="914400" rtl="0" eaLnBrk="1" fontAlgn="b" latinLnBrk="0" hangingPunct="1">
                        <a:lnSpc>
                          <a:spcPct val="100000"/>
                        </a:lnSpc>
                        <a:spcBef>
                          <a:spcPct val="0"/>
                        </a:spcBef>
                        <a:spcAft>
                          <a:spcPct val="0"/>
                        </a:spcAft>
                        <a:buClrTx/>
                        <a:buSzPct val="80000"/>
                        <a:buFont typeface="Arial" charset="0"/>
                        <a:buNone/>
                        <a:tabLst/>
                      </a:pPr>
                      <a:r>
                        <a:rPr kumimoji="0" lang="en-US" sz="1000" b="1" i="0" u="none" strike="noStrike" cap="none" normalizeH="0" baseline="0" dirty="0" smtClean="0">
                          <a:ln>
                            <a:noFill/>
                          </a:ln>
                          <a:solidFill>
                            <a:schemeClr val="bg1"/>
                          </a:solidFill>
                          <a:effectLst>
                            <a:outerShdw blurRad="50800" dist="38100" dir="5400000" algn="t" rotWithShape="0">
                              <a:prstClr val="black">
                                <a:alpha val="40000"/>
                              </a:prstClr>
                            </a:outerShdw>
                          </a:effectLst>
                          <a:latin typeface="Arial" charset="0"/>
                          <a:cs typeface="Arial" charset="0"/>
                        </a:rPr>
                        <a:t>Q2 2010</a:t>
                      </a:r>
                      <a:endParaRPr kumimoji="0" lang="en-US" sz="1000" b="1" i="0" u="none" strike="noStrike" cap="none" normalizeH="0" baseline="0" dirty="0" smtClean="0">
                        <a:ln>
                          <a:noFill/>
                        </a:ln>
                        <a:solidFill>
                          <a:schemeClr val="bg1"/>
                        </a:solidFill>
                        <a:effectLst>
                          <a:outerShdw blurRad="50800" dist="38100" dir="5400000" algn="t" rotWithShape="0">
                            <a:prstClr val="black">
                              <a:alpha val="40000"/>
                            </a:prstClr>
                          </a:outerShdw>
                        </a:effectLst>
                        <a:latin typeface="Arial" charset="0"/>
                      </a:endParaRPr>
                    </a:p>
                  </a:txBody>
                  <a:tcPr marL="45720" marR="45720" marT="0" marB="0" anchor="ctr" horzOverflow="overflow">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a:noFill/>
                    </a:lnTlToBr>
                    <a:lnBlToTr>
                      <a:noFill/>
                    </a:lnBlToTr>
                    <a:solidFill>
                      <a:schemeClr val="accent1"/>
                    </a:solidFill>
                  </a:tcPr>
                </a:tc>
                <a:tc>
                  <a:txBody>
                    <a:bodyPr/>
                    <a:lstStyle/>
                    <a:p>
                      <a:pPr marL="227013" marR="0" lvl="0" indent="-227013" algn="ctr" defTabSz="914400" rtl="0" eaLnBrk="1" fontAlgn="b" latinLnBrk="0" hangingPunct="1">
                        <a:lnSpc>
                          <a:spcPct val="100000"/>
                        </a:lnSpc>
                        <a:spcBef>
                          <a:spcPct val="0"/>
                        </a:spcBef>
                        <a:spcAft>
                          <a:spcPct val="0"/>
                        </a:spcAft>
                        <a:buClrTx/>
                        <a:buSzPct val="80000"/>
                        <a:buFont typeface="Arial" charset="0"/>
                        <a:buNone/>
                        <a:tabLst/>
                      </a:pPr>
                      <a:r>
                        <a:rPr kumimoji="0" lang="en-US" sz="1000" b="1" i="0" u="none" strike="noStrike" cap="none" normalizeH="0" baseline="0" dirty="0" smtClean="0">
                          <a:ln>
                            <a:noFill/>
                          </a:ln>
                          <a:solidFill>
                            <a:schemeClr val="bg1"/>
                          </a:solidFill>
                          <a:effectLst>
                            <a:outerShdw blurRad="50800" dist="38100" dir="5400000" algn="t" rotWithShape="0">
                              <a:prstClr val="black">
                                <a:alpha val="40000"/>
                              </a:prstClr>
                            </a:outerShdw>
                          </a:effectLst>
                          <a:latin typeface="Arial" charset="0"/>
                          <a:cs typeface="Arial" charset="0"/>
                        </a:rPr>
                        <a:t>Q3 2010</a:t>
                      </a:r>
                      <a:endParaRPr kumimoji="0" lang="en-US" sz="1000" b="1" i="0" u="none" strike="noStrike" cap="none" normalizeH="0" baseline="0" dirty="0" smtClean="0">
                        <a:ln>
                          <a:noFill/>
                        </a:ln>
                        <a:solidFill>
                          <a:schemeClr val="bg1"/>
                        </a:solidFill>
                        <a:effectLst>
                          <a:outerShdw blurRad="50800" dist="38100" dir="5400000" algn="t" rotWithShape="0">
                            <a:prstClr val="black">
                              <a:alpha val="40000"/>
                            </a:prstClr>
                          </a:outerShdw>
                        </a:effectLst>
                        <a:latin typeface="Arial" charset="0"/>
                      </a:endParaRPr>
                    </a:p>
                  </a:txBody>
                  <a:tcPr marL="45720" marR="45720" marT="0" marB="0" anchor="ctr" horzOverflow="overflow">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a:noFill/>
                    </a:lnTlToBr>
                    <a:lnBlToTr>
                      <a:noFill/>
                    </a:lnBlToTr>
                    <a:solidFill>
                      <a:schemeClr val="accent1"/>
                    </a:solidFill>
                  </a:tcPr>
                </a:tc>
                <a:tc>
                  <a:txBody>
                    <a:bodyPr/>
                    <a:lstStyle/>
                    <a:p>
                      <a:pPr marL="227013" marR="0" lvl="0" indent="-227013" algn="ctr" defTabSz="914400" rtl="0" eaLnBrk="1" fontAlgn="b" latinLnBrk="0" hangingPunct="1">
                        <a:lnSpc>
                          <a:spcPct val="100000"/>
                        </a:lnSpc>
                        <a:spcBef>
                          <a:spcPct val="0"/>
                        </a:spcBef>
                        <a:spcAft>
                          <a:spcPct val="0"/>
                        </a:spcAft>
                        <a:buClrTx/>
                        <a:buSzPct val="80000"/>
                        <a:buFont typeface="Arial" charset="0"/>
                        <a:buNone/>
                        <a:tabLst/>
                      </a:pPr>
                      <a:r>
                        <a:rPr kumimoji="0" lang="en-US" sz="1000" b="1" i="0" u="none" strike="noStrike" cap="none" normalizeH="0" baseline="0" dirty="0" smtClean="0">
                          <a:ln>
                            <a:noFill/>
                          </a:ln>
                          <a:solidFill>
                            <a:schemeClr val="bg1"/>
                          </a:solidFill>
                          <a:effectLst>
                            <a:outerShdw blurRad="50800" dist="38100" dir="5400000" algn="t" rotWithShape="0">
                              <a:prstClr val="black">
                                <a:alpha val="40000"/>
                              </a:prstClr>
                            </a:outerShdw>
                          </a:effectLst>
                          <a:latin typeface="Arial" charset="0"/>
                          <a:cs typeface="Arial" charset="0"/>
                        </a:rPr>
                        <a:t>Q4 2010</a:t>
                      </a:r>
                      <a:endParaRPr kumimoji="0" lang="en-US" sz="1000" b="1" i="0" u="none" strike="noStrike" cap="none" normalizeH="0" baseline="0" dirty="0" smtClean="0">
                        <a:ln>
                          <a:noFill/>
                        </a:ln>
                        <a:solidFill>
                          <a:schemeClr val="bg1"/>
                        </a:solidFill>
                        <a:effectLst>
                          <a:outerShdw blurRad="50800" dist="38100" dir="5400000" algn="t" rotWithShape="0">
                            <a:prstClr val="black">
                              <a:alpha val="40000"/>
                            </a:prstClr>
                          </a:outerShdw>
                        </a:effectLst>
                        <a:latin typeface="Arial" charset="0"/>
                      </a:endParaRPr>
                    </a:p>
                  </a:txBody>
                  <a:tcPr marL="45720" marR="45720" marT="0" marB="0" anchor="ctr" horzOverflow="overflow">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a:noFill/>
                    </a:lnTlToBr>
                    <a:lnBlToTr>
                      <a:noFill/>
                    </a:lnBlToTr>
                    <a:solidFill>
                      <a:schemeClr val="accent1"/>
                    </a:solidFill>
                  </a:tcPr>
                </a:tc>
                <a:tc>
                  <a:txBody>
                    <a:bodyPr/>
                    <a:lstStyle/>
                    <a:p>
                      <a:pPr marL="227013" marR="0" lvl="0" indent="-227013" algn="ctr" defTabSz="914400" rtl="0" eaLnBrk="1" fontAlgn="b" latinLnBrk="0" hangingPunct="1">
                        <a:lnSpc>
                          <a:spcPct val="100000"/>
                        </a:lnSpc>
                        <a:spcBef>
                          <a:spcPct val="0"/>
                        </a:spcBef>
                        <a:spcAft>
                          <a:spcPct val="0"/>
                        </a:spcAft>
                        <a:buClrTx/>
                        <a:buSzPct val="80000"/>
                        <a:buFont typeface="Arial" charset="0"/>
                        <a:buNone/>
                        <a:tabLst/>
                      </a:pPr>
                      <a:r>
                        <a:rPr kumimoji="0" lang="en-US" sz="1000" b="1" i="0" u="none" strike="noStrike" cap="none" normalizeH="0" baseline="0" dirty="0" smtClean="0">
                          <a:ln>
                            <a:noFill/>
                          </a:ln>
                          <a:solidFill>
                            <a:schemeClr val="bg1"/>
                          </a:solidFill>
                          <a:effectLst>
                            <a:outerShdw blurRad="50800" dist="38100" dir="5400000" algn="t" rotWithShape="0">
                              <a:prstClr val="black">
                                <a:alpha val="40000"/>
                              </a:prstClr>
                            </a:outerShdw>
                          </a:effectLst>
                          <a:latin typeface="Arial" charset="0"/>
                          <a:cs typeface="Arial" charset="0"/>
                        </a:rPr>
                        <a:t>Q1 2011</a:t>
                      </a:r>
                      <a:endParaRPr kumimoji="0" lang="en-US" sz="1000" b="1" i="0" u="none" strike="noStrike" cap="none" normalizeH="0" baseline="0" dirty="0" smtClean="0">
                        <a:ln>
                          <a:noFill/>
                        </a:ln>
                        <a:solidFill>
                          <a:schemeClr val="bg1"/>
                        </a:solidFill>
                        <a:effectLst>
                          <a:outerShdw blurRad="50800" dist="38100" dir="5400000" algn="t" rotWithShape="0">
                            <a:prstClr val="black">
                              <a:alpha val="40000"/>
                            </a:prstClr>
                          </a:outerShdw>
                        </a:effectLst>
                        <a:latin typeface="Arial" charset="0"/>
                      </a:endParaRPr>
                    </a:p>
                  </a:txBody>
                  <a:tcPr marL="45720" marR="45720" marT="0" marB="0" anchor="ctr" horzOverflow="overflow">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a:noFill/>
                    </a:lnTlToBr>
                    <a:lnBlToTr>
                      <a:noFill/>
                    </a:lnBlToTr>
                    <a:solidFill>
                      <a:schemeClr val="accent1"/>
                    </a:solidFill>
                  </a:tcPr>
                </a:tc>
                <a:tc>
                  <a:txBody>
                    <a:bodyPr/>
                    <a:lstStyle/>
                    <a:p>
                      <a:pPr marL="227013" marR="0" lvl="0" indent="-227013" algn="ctr" defTabSz="914400" rtl="0" eaLnBrk="1" fontAlgn="b" latinLnBrk="0" hangingPunct="1">
                        <a:lnSpc>
                          <a:spcPct val="100000"/>
                        </a:lnSpc>
                        <a:spcBef>
                          <a:spcPct val="0"/>
                        </a:spcBef>
                        <a:spcAft>
                          <a:spcPct val="0"/>
                        </a:spcAft>
                        <a:buClrTx/>
                        <a:buSzPct val="80000"/>
                        <a:buFont typeface="Arial" charset="0"/>
                        <a:buNone/>
                        <a:tabLst/>
                      </a:pPr>
                      <a:r>
                        <a:rPr kumimoji="0" lang="en-US" sz="1000" b="1" i="0" u="none" strike="noStrike" cap="none" normalizeH="0" baseline="0" dirty="0" smtClean="0">
                          <a:ln>
                            <a:noFill/>
                          </a:ln>
                          <a:solidFill>
                            <a:schemeClr val="bg1"/>
                          </a:solidFill>
                          <a:effectLst>
                            <a:outerShdw blurRad="50800" dist="38100" dir="5400000" algn="t" rotWithShape="0">
                              <a:prstClr val="black">
                                <a:alpha val="40000"/>
                              </a:prstClr>
                            </a:outerShdw>
                          </a:effectLst>
                          <a:latin typeface="Arial" charset="0"/>
                          <a:cs typeface="Arial" charset="0"/>
                        </a:rPr>
                        <a:t>Q2 2011</a:t>
                      </a:r>
                      <a:endParaRPr kumimoji="0" lang="en-US" sz="1000" b="1" i="0" u="none" strike="noStrike" cap="none" normalizeH="0" baseline="0" dirty="0" smtClean="0">
                        <a:ln>
                          <a:noFill/>
                        </a:ln>
                        <a:solidFill>
                          <a:schemeClr val="bg1"/>
                        </a:solidFill>
                        <a:effectLst>
                          <a:outerShdw blurRad="50800" dist="38100" dir="5400000" algn="t" rotWithShape="0">
                            <a:prstClr val="black">
                              <a:alpha val="40000"/>
                            </a:prstClr>
                          </a:outerShdw>
                        </a:effectLst>
                        <a:latin typeface="Arial" charset="0"/>
                      </a:endParaRPr>
                    </a:p>
                  </a:txBody>
                  <a:tcPr marL="45720" marR="45720" marT="0" marB="0" anchor="ctr" horzOverflow="overflow">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a:noFill/>
                    </a:lnTlToBr>
                    <a:lnBlToTr>
                      <a:noFill/>
                    </a:lnBlToTr>
                    <a:solidFill>
                      <a:schemeClr val="accent1"/>
                    </a:solidFill>
                  </a:tcPr>
                </a:tc>
                <a:tc>
                  <a:txBody>
                    <a:bodyPr/>
                    <a:lstStyle/>
                    <a:p>
                      <a:pPr marL="227013" marR="0" lvl="0" indent="-227013" algn="ctr" defTabSz="914400" rtl="0" eaLnBrk="1" fontAlgn="b" latinLnBrk="0" hangingPunct="1">
                        <a:lnSpc>
                          <a:spcPct val="100000"/>
                        </a:lnSpc>
                        <a:spcBef>
                          <a:spcPct val="0"/>
                        </a:spcBef>
                        <a:spcAft>
                          <a:spcPct val="0"/>
                        </a:spcAft>
                        <a:buClrTx/>
                        <a:buSzPct val="80000"/>
                        <a:buFont typeface="Arial" charset="0"/>
                        <a:buNone/>
                        <a:tabLst/>
                      </a:pPr>
                      <a:r>
                        <a:rPr kumimoji="0" lang="en-US" sz="1000" b="1" i="0" u="none" strike="noStrike" cap="none" normalizeH="0" baseline="0" dirty="0" smtClean="0">
                          <a:ln>
                            <a:noFill/>
                          </a:ln>
                          <a:solidFill>
                            <a:schemeClr val="bg1"/>
                          </a:solidFill>
                          <a:effectLst>
                            <a:outerShdw blurRad="50800" dist="38100" dir="5400000" algn="t" rotWithShape="0">
                              <a:prstClr val="black">
                                <a:alpha val="40000"/>
                              </a:prstClr>
                            </a:outerShdw>
                          </a:effectLst>
                          <a:latin typeface="Arial" charset="0"/>
                          <a:cs typeface="Arial" charset="0"/>
                        </a:rPr>
                        <a:t>Q3 2011</a:t>
                      </a:r>
                      <a:endParaRPr kumimoji="0" lang="en-US" sz="1000" b="1" i="0" u="none" strike="noStrike" cap="none" normalizeH="0" baseline="0" dirty="0" smtClean="0">
                        <a:ln>
                          <a:noFill/>
                        </a:ln>
                        <a:solidFill>
                          <a:schemeClr val="bg1"/>
                        </a:solidFill>
                        <a:effectLst>
                          <a:outerShdw blurRad="50800" dist="38100" dir="5400000" algn="t" rotWithShape="0">
                            <a:prstClr val="black">
                              <a:alpha val="40000"/>
                            </a:prstClr>
                          </a:outerShdw>
                        </a:effectLst>
                        <a:latin typeface="Arial" charset="0"/>
                      </a:endParaRPr>
                    </a:p>
                  </a:txBody>
                  <a:tcPr marL="45720" marR="45720" marT="0" marB="0" anchor="ctr" horzOverflow="overflow">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a:noFill/>
                    </a:lnTlToBr>
                    <a:lnBlToTr>
                      <a:noFill/>
                    </a:lnBlToTr>
                    <a:solidFill>
                      <a:schemeClr val="accent1"/>
                    </a:solidFill>
                  </a:tcPr>
                </a:tc>
                <a:tc>
                  <a:txBody>
                    <a:bodyPr/>
                    <a:lstStyle/>
                    <a:p>
                      <a:pPr marL="227013" marR="0" lvl="0" indent="-227013" algn="ctr" defTabSz="914400" rtl="0" eaLnBrk="1" fontAlgn="b" latinLnBrk="0" hangingPunct="1">
                        <a:lnSpc>
                          <a:spcPct val="100000"/>
                        </a:lnSpc>
                        <a:spcBef>
                          <a:spcPct val="0"/>
                        </a:spcBef>
                        <a:spcAft>
                          <a:spcPct val="0"/>
                        </a:spcAft>
                        <a:buClrTx/>
                        <a:buSzPct val="80000"/>
                        <a:buFont typeface="Arial" charset="0"/>
                        <a:buNone/>
                        <a:tabLst/>
                      </a:pPr>
                      <a:r>
                        <a:rPr kumimoji="0" lang="en-US" sz="1000" b="1" i="0" u="none" strike="noStrike" cap="none" normalizeH="0" baseline="0" dirty="0" smtClean="0">
                          <a:ln>
                            <a:noFill/>
                          </a:ln>
                          <a:solidFill>
                            <a:schemeClr val="bg1"/>
                          </a:solidFill>
                          <a:effectLst>
                            <a:outerShdw blurRad="50800" dist="38100" dir="5400000" algn="t" rotWithShape="0">
                              <a:prstClr val="black">
                                <a:alpha val="40000"/>
                              </a:prstClr>
                            </a:outerShdw>
                          </a:effectLst>
                          <a:latin typeface="Arial" charset="0"/>
                          <a:cs typeface="Arial" charset="0"/>
                        </a:rPr>
                        <a:t>Q4 2011</a:t>
                      </a:r>
                      <a:endParaRPr kumimoji="0" lang="en-US" sz="1000" b="1" i="0" u="none" strike="noStrike" cap="none" normalizeH="0" baseline="0" dirty="0" smtClean="0">
                        <a:ln>
                          <a:noFill/>
                        </a:ln>
                        <a:solidFill>
                          <a:schemeClr val="bg1"/>
                        </a:solidFill>
                        <a:effectLst>
                          <a:outerShdw blurRad="50800" dist="38100" dir="5400000" algn="t" rotWithShape="0">
                            <a:prstClr val="black">
                              <a:alpha val="40000"/>
                            </a:prstClr>
                          </a:outerShdw>
                        </a:effectLst>
                        <a:latin typeface="Arial" charset="0"/>
                      </a:endParaRPr>
                    </a:p>
                  </a:txBody>
                  <a:tcPr marL="45720" marR="45720" marT="0" marB="0" anchor="ctr" horzOverflow="overflow">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a:noFill/>
                    </a:lnTlToBr>
                    <a:lnBlToTr>
                      <a:noFill/>
                    </a:lnBlToTr>
                    <a:solidFill>
                      <a:schemeClr val="accent1"/>
                    </a:solidFill>
                  </a:tcPr>
                </a:tc>
                <a:tc>
                  <a:txBody>
                    <a:bodyPr/>
                    <a:lstStyle/>
                    <a:p>
                      <a:pPr marL="227013" marR="0" lvl="0" indent="-227013" algn="ctr" defTabSz="914400" rtl="0" eaLnBrk="1" fontAlgn="b" latinLnBrk="0" hangingPunct="1">
                        <a:lnSpc>
                          <a:spcPct val="100000"/>
                        </a:lnSpc>
                        <a:spcBef>
                          <a:spcPct val="0"/>
                        </a:spcBef>
                        <a:spcAft>
                          <a:spcPct val="0"/>
                        </a:spcAft>
                        <a:buClrTx/>
                        <a:buSzPct val="80000"/>
                        <a:buFont typeface="Arial" charset="0"/>
                        <a:buNone/>
                        <a:tabLst/>
                      </a:pPr>
                      <a:r>
                        <a:rPr kumimoji="0" lang="en-US" sz="1000" b="1" i="0" u="none" strike="noStrike" cap="none" normalizeH="0" baseline="0" dirty="0" smtClean="0">
                          <a:ln>
                            <a:noFill/>
                          </a:ln>
                          <a:solidFill>
                            <a:schemeClr val="bg1"/>
                          </a:solidFill>
                          <a:effectLst>
                            <a:outerShdw blurRad="50800" dist="38100" dir="5400000" algn="t" rotWithShape="0">
                              <a:prstClr val="black">
                                <a:alpha val="40000"/>
                              </a:prstClr>
                            </a:outerShdw>
                          </a:effectLst>
                          <a:latin typeface="Arial" charset="0"/>
                          <a:cs typeface="Arial" charset="0"/>
                        </a:rPr>
                        <a:t>Q1 2012</a:t>
                      </a:r>
                      <a:endParaRPr kumimoji="0" lang="en-US" sz="1000" b="1" i="0" u="none" strike="noStrike" cap="none" normalizeH="0" baseline="0" dirty="0" smtClean="0">
                        <a:ln>
                          <a:noFill/>
                        </a:ln>
                        <a:solidFill>
                          <a:schemeClr val="bg1"/>
                        </a:solidFill>
                        <a:effectLst>
                          <a:outerShdw blurRad="50800" dist="38100" dir="5400000" algn="t" rotWithShape="0">
                            <a:prstClr val="black">
                              <a:alpha val="40000"/>
                            </a:prstClr>
                          </a:outerShdw>
                        </a:effectLst>
                        <a:latin typeface="Arial" charset="0"/>
                      </a:endParaRPr>
                    </a:p>
                  </a:txBody>
                  <a:tcPr marL="45720" marR="45720" marT="0" marB="0" anchor="ctr" horzOverflow="overflow">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a:noFill/>
                    </a:lnTlToBr>
                    <a:lnBlToTr>
                      <a:noFill/>
                    </a:lnBlToTr>
                    <a:solidFill>
                      <a:schemeClr val="accent1"/>
                    </a:solidFill>
                  </a:tcPr>
                </a:tc>
                <a:tc>
                  <a:txBody>
                    <a:bodyPr/>
                    <a:lstStyle/>
                    <a:p>
                      <a:pPr marL="227013" marR="0" lvl="0" indent="-227013" algn="ctr" defTabSz="914400" rtl="0" eaLnBrk="1" fontAlgn="b" latinLnBrk="0" hangingPunct="1">
                        <a:lnSpc>
                          <a:spcPct val="100000"/>
                        </a:lnSpc>
                        <a:spcBef>
                          <a:spcPct val="0"/>
                        </a:spcBef>
                        <a:spcAft>
                          <a:spcPct val="0"/>
                        </a:spcAft>
                        <a:buClrTx/>
                        <a:buSzPct val="80000"/>
                        <a:buFont typeface="Arial" charset="0"/>
                        <a:buNone/>
                        <a:tabLst/>
                      </a:pPr>
                      <a:r>
                        <a:rPr kumimoji="0" lang="en-US" sz="1000" b="1" i="0" u="none" strike="noStrike" cap="none" normalizeH="0" baseline="0" dirty="0" smtClean="0">
                          <a:ln>
                            <a:noFill/>
                          </a:ln>
                          <a:solidFill>
                            <a:schemeClr val="bg1"/>
                          </a:solidFill>
                          <a:effectLst>
                            <a:outerShdw blurRad="50800" dist="38100" dir="5400000" algn="t" rotWithShape="0">
                              <a:prstClr val="black">
                                <a:alpha val="40000"/>
                              </a:prstClr>
                            </a:outerShdw>
                          </a:effectLst>
                          <a:latin typeface="Arial" charset="0"/>
                          <a:cs typeface="Arial" charset="0"/>
                        </a:rPr>
                        <a:t>Q2 2012</a:t>
                      </a:r>
                      <a:endParaRPr kumimoji="0" lang="en-US" sz="1000" b="1" i="0" u="none" strike="noStrike" cap="none" normalizeH="0" baseline="0" dirty="0" smtClean="0">
                        <a:ln>
                          <a:noFill/>
                        </a:ln>
                        <a:solidFill>
                          <a:schemeClr val="bg1"/>
                        </a:solidFill>
                        <a:effectLst>
                          <a:outerShdw blurRad="50800" dist="38100" dir="5400000" algn="t" rotWithShape="0">
                            <a:prstClr val="black">
                              <a:alpha val="40000"/>
                            </a:prstClr>
                          </a:outerShdw>
                        </a:effectLst>
                        <a:latin typeface="Arial" charset="0"/>
                      </a:endParaRPr>
                    </a:p>
                  </a:txBody>
                  <a:tcPr marL="45720" marR="45720" marT="0" marB="0" anchor="ctr" horzOverflow="overflow">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a:noFill/>
                    </a:lnTlToBr>
                    <a:lnBlToTr>
                      <a:noFill/>
                    </a:lnBlToTr>
                    <a:solidFill>
                      <a:schemeClr val="accent1"/>
                    </a:solidFill>
                  </a:tcPr>
                </a:tc>
              </a:tr>
            </a:tbl>
          </a:graphicData>
        </a:graphic>
      </p:graphicFrame>
      <p:sp>
        <p:nvSpPr>
          <p:cNvPr id="7" name="Rectangle 108"/>
          <p:cNvSpPr>
            <a:spLocks noChangeArrowheads="1"/>
          </p:cNvSpPr>
          <p:nvPr/>
        </p:nvSpPr>
        <p:spPr bwMode="auto">
          <a:xfrm>
            <a:off x="869058" y="1113334"/>
            <a:ext cx="2047875" cy="332185"/>
          </a:xfrm>
          <a:prstGeom prst="rect">
            <a:avLst/>
          </a:prstGeom>
          <a:noFill/>
          <a:ln w="9525" algn="ctr">
            <a:noFill/>
            <a:miter lim="800000"/>
            <a:headEnd/>
            <a:tailEnd/>
          </a:ln>
          <a:effectLst/>
        </p:spPr>
        <p:txBody>
          <a:bodyPr/>
          <a:lstStyle/>
          <a:p>
            <a:pPr marL="120650" indent="-120650">
              <a:lnSpc>
                <a:spcPct val="90000"/>
              </a:lnSpc>
              <a:spcBef>
                <a:spcPct val="5000"/>
              </a:spcBef>
              <a:spcAft>
                <a:spcPct val="5000"/>
              </a:spcAft>
            </a:pPr>
            <a:r>
              <a:rPr lang="en-US" sz="1400" b="1" dirty="0" smtClean="0">
                <a:solidFill>
                  <a:schemeClr val="accent1"/>
                </a:solidFill>
              </a:rPr>
              <a:t>D4D v0.9</a:t>
            </a:r>
            <a:endParaRPr lang="en-US" sz="1400" b="1" dirty="0">
              <a:solidFill>
                <a:schemeClr val="accent1"/>
              </a:solidFill>
            </a:endParaRPr>
          </a:p>
          <a:p>
            <a:pPr marL="120650" indent="-120650">
              <a:lnSpc>
                <a:spcPct val="90000"/>
              </a:lnSpc>
              <a:spcBef>
                <a:spcPct val="5000"/>
              </a:spcBef>
              <a:spcAft>
                <a:spcPct val="5000"/>
              </a:spcAft>
              <a:buFontTx/>
              <a:buChar char="•"/>
            </a:pPr>
            <a:r>
              <a:rPr lang="en-US" sz="1300" dirty="0" smtClean="0">
                <a:solidFill>
                  <a:srgbClr val="000000"/>
                </a:solidFill>
                <a:latin typeface="Arial Narrow" pitchFamily="34" charset="0"/>
              </a:rPr>
              <a:t>First release (some code packed in libraries)</a:t>
            </a:r>
          </a:p>
          <a:p>
            <a:pPr marL="120650" indent="-120650">
              <a:lnSpc>
                <a:spcPct val="90000"/>
              </a:lnSpc>
              <a:spcBef>
                <a:spcPct val="5000"/>
              </a:spcBef>
              <a:spcAft>
                <a:spcPct val="5000"/>
              </a:spcAft>
              <a:buFontTx/>
              <a:buChar char="•"/>
            </a:pPr>
            <a:r>
              <a:rPr lang="en-US" sz="1300" dirty="0" smtClean="0">
                <a:solidFill>
                  <a:srgbClr val="000000"/>
                </a:solidFill>
                <a:latin typeface="Arial Narrow" pitchFamily="34" charset="0"/>
              </a:rPr>
              <a:t>HCS08</a:t>
            </a:r>
          </a:p>
          <a:p>
            <a:pPr marL="120650" indent="-120650">
              <a:lnSpc>
                <a:spcPct val="90000"/>
              </a:lnSpc>
              <a:spcBef>
                <a:spcPct val="5000"/>
              </a:spcBef>
              <a:spcAft>
                <a:spcPct val="5000"/>
              </a:spcAft>
              <a:buFontTx/>
              <a:buChar char="•"/>
            </a:pPr>
            <a:r>
              <a:rPr lang="en-US" sz="1300" dirty="0" smtClean="0">
                <a:solidFill>
                  <a:srgbClr val="000000"/>
                </a:solidFill>
                <a:latin typeface="Arial Narrow" pitchFamily="34" charset="0"/>
              </a:rPr>
              <a:t>ColdFire V1</a:t>
            </a:r>
          </a:p>
          <a:p>
            <a:pPr marL="120650" indent="-120650">
              <a:lnSpc>
                <a:spcPct val="90000"/>
              </a:lnSpc>
              <a:spcBef>
                <a:spcPct val="5000"/>
              </a:spcBef>
              <a:spcAft>
                <a:spcPct val="5000"/>
              </a:spcAft>
              <a:buFontTx/>
              <a:buChar char="•"/>
            </a:pPr>
            <a:r>
              <a:rPr lang="en-US" sz="1300" dirty="0" smtClean="0">
                <a:solidFill>
                  <a:srgbClr val="000000"/>
                </a:solidFill>
                <a:latin typeface="Arial Narrow" pitchFamily="34" charset="0"/>
              </a:rPr>
              <a:t>ColdFire V2</a:t>
            </a:r>
            <a:endParaRPr lang="en-US" sz="1300" dirty="0">
              <a:solidFill>
                <a:srgbClr val="000000"/>
              </a:solidFill>
              <a:latin typeface="Arial Narrow" pitchFamily="34" charset="0"/>
            </a:endParaRPr>
          </a:p>
        </p:txBody>
      </p:sp>
      <p:sp>
        <p:nvSpPr>
          <p:cNvPr id="8" name="Rectangle 7"/>
          <p:cNvSpPr/>
          <p:nvPr/>
        </p:nvSpPr>
        <p:spPr>
          <a:xfrm flipV="1">
            <a:off x="421383" y="2727794"/>
            <a:ext cx="8543105" cy="1693069"/>
          </a:xfrm>
          <a:prstGeom prst="rect">
            <a:avLst/>
          </a:prstGeom>
          <a:gradFill flip="none" rotWithShape="1">
            <a:gsLst>
              <a:gs pos="0">
                <a:schemeClr val="bg1"/>
              </a:gs>
              <a:gs pos="50000">
                <a:schemeClr val="accent1">
                  <a:lumMod val="20000"/>
                  <a:lumOff val="80000"/>
                </a:schemeClr>
              </a:gs>
              <a:gs pos="100000">
                <a:schemeClr val="accent1">
                  <a:lumMod val="20000"/>
                  <a:lumOff val="8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08"/>
          <p:cNvSpPr>
            <a:spLocks noChangeArrowheads="1"/>
          </p:cNvSpPr>
          <p:nvPr/>
        </p:nvSpPr>
        <p:spPr bwMode="auto">
          <a:xfrm>
            <a:off x="3321745" y="991866"/>
            <a:ext cx="2271713" cy="332185"/>
          </a:xfrm>
          <a:prstGeom prst="rect">
            <a:avLst/>
          </a:prstGeom>
          <a:noFill/>
          <a:ln w="9525" algn="ctr">
            <a:noFill/>
            <a:miter lim="800000"/>
            <a:headEnd/>
            <a:tailEnd/>
          </a:ln>
          <a:effectLst/>
        </p:spPr>
        <p:txBody>
          <a:bodyPr/>
          <a:lstStyle/>
          <a:p>
            <a:pPr marL="120650" indent="-120650">
              <a:lnSpc>
                <a:spcPct val="90000"/>
              </a:lnSpc>
              <a:spcBef>
                <a:spcPct val="5000"/>
              </a:spcBef>
              <a:spcAft>
                <a:spcPct val="5000"/>
              </a:spcAft>
            </a:pPr>
            <a:r>
              <a:rPr lang="en-US" sz="1400" b="1" dirty="0" smtClean="0">
                <a:solidFill>
                  <a:schemeClr val="accent1"/>
                </a:solidFill>
              </a:rPr>
              <a:t>eGUI v1.20</a:t>
            </a:r>
            <a:endParaRPr lang="en-US" sz="1400" b="1" dirty="0">
              <a:solidFill>
                <a:schemeClr val="accent1"/>
              </a:solidFill>
            </a:endParaRPr>
          </a:p>
          <a:p>
            <a:pPr marL="120650" indent="-120650">
              <a:lnSpc>
                <a:spcPct val="90000"/>
              </a:lnSpc>
              <a:spcBef>
                <a:spcPct val="5000"/>
              </a:spcBef>
              <a:spcAft>
                <a:spcPct val="5000"/>
              </a:spcAft>
              <a:buFontTx/>
              <a:buChar char="•"/>
            </a:pPr>
            <a:r>
              <a:rPr lang="en-US" sz="1300" dirty="0" smtClean="0">
                <a:solidFill>
                  <a:srgbClr val="000000"/>
                </a:solidFill>
                <a:latin typeface="Arial Narrow" pitchFamily="34" charset="0"/>
              </a:rPr>
              <a:t>MobileGT LCD MPU MPC5225</a:t>
            </a:r>
            <a:endParaRPr lang="en-US" sz="1300" dirty="0">
              <a:solidFill>
                <a:srgbClr val="000000"/>
              </a:solidFill>
              <a:latin typeface="Arial Narrow" pitchFamily="34" charset="0"/>
            </a:endParaRPr>
          </a:p>
        </p:txBody>
      </p:sp>
      <p:sp>
        <p:nvSpPr>
          <p:cNvPr id="10" name="Rectangle 108"/>
          <p:cNvSpPr>
            <a:spLocks noChangeArrowheads="1"/>
          </p:cNvSpPr>
          <p:nvPr/>
        </p:nvSpPr>
        <p:spPr bwMode="auto">
          <a:xfrm>
            <a:off x="4412358" y="1391916"/>
            <a:ext cx="2047875" cy="332185"/>
          </a:xfrm>
          <a:prstGeom prst="rect">
            <a:avLst/>
          </a:prstGeom>
          <a:noFill/>
          <a:ln w="9525" algn="ctr">
            <a:noFill/>
            <a:miter lim="800000"/>
            <a:headEnd/>
            <a:tailEnd/>
          </a:ln>
          <a:effectLst/>
        </p:spPr>
        <p:txBody>
          <a:bodyPr/>
          <a:lstStyle/>
          <a:p>
            <a:pPr marL="120650" indent="-120650">
              <a:lnSpc>
                <a:spcPct val="90000"/>
              </a:lnSpc>
              <a:spcBef>
                <a:spcPct val="5000"/>
              </a:spcBef>
              <a:spcAft>
                <a:spcPct val="5000"/>
              </a:spcAft>
            </a:pPr>
            <a:r>
              <a:rPr lang="en-US" sz="1400" b="1" dirty="0" smtClean="0">
                <a:solidFill>
                  <a:schemeClr val="accent1"/>
                </a:solidFill>
              </a:rPr>
              <a:t>eGUI v2.00 </a:t>
            </a:r>
            <a:endParaRPr lang="en-US" sz="1400" b="1" dirty="0">
              <a:solidFill>
                <a:schemeClr val="accent1"/>
              </a:solidFill>
            </a:endParaRPr>
          </a:p>
          <a:p>
            <a:pPr marL="120650" indent="-120650">
              <a:lnSpc>
                <a:spcPct val="90000"/>
              </a:lnSpc>
              <a:spcBef>
                <a:spcPct val="5000"/>
              </a:spcBef>
              <a:spcAft>
                <a:spcPct val="5000"/>
              </a:spcAft>
              <a:buFontTx/>
              <a:buChar char="•"/>
            </a:pPr>
            <a:r>
              <a:rPr lang="en-US" sz="1300" dirty="0" smtClean="0">
                <a:solidFill>
                  <a:srgbClr val="000000"/>
                </a:solidFill>
                <a:latin typeface="Arial Narrow" pitchFamily="34" charset="0"/>
              </a:rPr>
              <a:t>Kinetis support</a:t>
            </a:r>
          </a:p>
          <a:p>
            <a:pPr marL="120650" indent="-120650">
              <a:lnSpc>
                <a:spcPct val="90000"/>
              </a:lnSpc>
              <a:spcBef>
                <a:spcPct val="5000"/>
              </a:spcBef>
              <a:spcAft>
                <a:spcPct val="5000"/>
              </a:spcAft>
              <a:buFontTx/>
              <a:buChar char="•"/>
            </a:pPr>
            <a:r>
              <a:rPr lang="en-US" sz="1300" dirty="0" smtClean="0">
                <a:solidFill>
                  <a:srgbClr val="000000"/>
                </a:solidFill>
                <a:latin typeface="Arial Narrow" pitchFamily="34" charset="0"/>
              </a:rPr>
              <a:t>IAR 6.1 compatibility</a:t>
            </a:r>
          </a:p>
          <a:p>
            <a:pPr marL="120650" indent="-120650">
              <a:lnSpc>
                <a:spcPct val="90000"/>
              </a:lnSpc>
              <a:spcBef>
                <a:spcPct val="5000"/>
              </a:spcBef>
              <a:spcAft>
                <a:spcPct val="5000"/>
              </a:spcAft>
              <a:buFontTx/>
              <a:buChar char="•"/>
            </a:pPr>
            <a:r>
              <a:rPr lang="en-US" sz="1300" dirty="0" smtClean="0">
                <a:solidFill>
                  <a:srgbClr val="000000"/>
                </a:solidFill>
                <a:latin typeface="Arial Narrow" pitchFamily="34" charset="0"/>
              </a:rPr>
              <a:t>Round corners support</a:t>
            </a:r>
            <a:endParaRPr lang="en-US" sz="1300" dirty="0">
              <a:solidFill>
                <a:srgbClr val="000000"/>
              </a:solidFill>
              <a:latin typeface="Arial Narrow" pitchFamily="34" charset="0"/>
            </a:endParaRPr>
          </a:p>
        </p:txBody>
      </p:sp>
      <p:sp>
        <p:nvSpPr>
          <p:cNvPr id="11" name="Rectangle 108"/>
          <p:cNvSpPr>
            <a:spLocks noChangeArrowheads="1"/>
          </p:cNvSpPr>
          <p:nvPr/>
        </p:nvSpPr>
        <p:spPr bwMode="auto">
          <a:xfrm>
            <a:off x="2845496" y="2984972"/>
            <a:ext cx="2047875" cy="332185"/>
          </a:xfrm>
          <a:prstGeom prst="rect">
            <a:avLst/>
          </a:prstGeom>
          <a:noFill/>
          <a:ln w="9525" algn="ctr">
            <a:noFill/>
            <a:miter lim="800000"/>
            <a:headEnd/>
            <a:tailEnd/>
          </a:ln>
          <a:effectLst/>
        </p:spPr>
        <p:txBody>
          <a:bodyPr/>
          <a:lstStyle/>
          <a:p>
            <a:pPr marL="120650" indent="-120650">
              <a:lnSpc>
                <a:spcPct val="90000"/>
              </a:lnSpc>
              <a:spcBef>
                <a:spcPct val="5000"/>
              </a:spcBef>
              <a:spcAft>
                <a:spcPct val="5000"/>
              </a:spcAft>
            </a:pPr>
            <a:r>
              <a:rPr lang="en-US" sz="1400" b="1" dirty="0" smtClean="0">
                <a:solidFill>
                  <a:schemeClr val="accent1"/>
                </a:solidFill>
              </a:rPr>
              <a:t>eGUI v1.11</a:t>
            </a:r>
            <a:endParaRPr lang="en-US" sz="1400" b="1" dirty="0">
              <a:solidFill>
                <a:schemeClr val="accent1"/>
              </a:solidFill>
            </a:endParaRPr>
          </a:p>
          <a:p>
            <a:pPr marL="120650" indent="-120650">
              <a:lnSpc>
                <a:spcPct val="90000"/>
              </a:lnSpc>
              <a:spcBef>
                <a:spcPct val="5000"/>
              </a:spcBef>
              <a:spcAft>
                <a:spcPct val="5000"/>
              </a:spcAft>
              <a:buFontTx/>
              <a:buChar char="•"/>
            </a:pPr>
            <a:r>
              <a:rPr lang="en-US" sz="1300" dirty="0" smtClean="0">
                <a:solidFill>
                  <a:srgbClr val="000000"/>
                </a:solidFill>
                <a:latin typeface="Arial Narrow" pitchFamily="34" charset="0"/>
              </a:rPr>
              <a:t>Frame buffer driver</a:t>
            </a:r>
          </a:p>
          <a:p>
            <a:pPr marL="120650" indent="-120650">
              <a:lnSpc>
                <a:spcPct val="90000"/>
              </a:lnSpc>
              <a:spcBef>
                <a:spcPct val="5000"/>
              </a:spcBef>
              <a:spcAft>
                <a:spcPct val="5000"/>
              </a:spcAft>
              <a:buFontTx/>
              <a:buChar char="•"/>
            </a:pPr>
            <a:r>
              <a:rPr lang="en-US" sz="1300" dirty="0" smtClean="0">
                <a:solidFill>
                  <a:srgbClr val="000000"/>
                </a:solidFill>
                <a:latin typeface="Arial Narrow" pitchFamily="34" charset="0"/>
              </a:rPr>
              <a:t>MCF52277 support</a:t>
            </a:r>
            <a:endParaRPr lang="en-US" sz="1300" dirty="0">
              <a:solidFill>
                <a:srgbClr val="000000"/>
              </a:solidFill>
              <a:latin typeface="Arial Narrow" pitchFamily="34" charset="0"/>
            </a:endParaRPr>
          </a:p>
        </p:txBody>
      </p:sp>
      <p:sp>
        <p:nvSpPr>
          <p:cNvPr id="12" name="Rectangle 108"/>
          <p:cNvSpPr>
            <a:spLocks noChangeArrowheads="1"/>
          </p:cNvSpPr>
          <p:nvPr/>
        </p:nvSpPr>
        <p:spPr bwMode="auto">
          <a:xfrm>
            <a:off x="5307708" y="3913659"/>
            <a:ext cx="2047875" cy="332185"/>
          </a:xfrm>
          <a:prstGeom prst="rect">
            <a:avLst/>
          </a:prstGeom>
          <a:noFill/>
          <a:ln w="9525" algn="ctr">
            <a:noFill/>
            <a:miter lim="800000"/>
            <a:headEnd/>
            <a:tailEnd/>
          </a:ln>
          <a:effectLst/>
        </p:spPr>
        <p:txBody>
          <a:bodyPr/>
          <a:lstStyle/>
          <a:p>
            <a:pPr marL="120650" indent="-120650">
              <a:lnSpc>
                <a:spcPct val="90000"/>
              </a:lnSpc>
              <a:spcBef>
                <a:spcPct val="5000"/>
              </a:spcBef>
              <a:spcAft>
                <a:spcPct val="5000"/>
              </a:spcAft>
            </a:pPr>
            <a:r>
              <a:rPr lang="en-US" sz="1400" b="1" dirty="0" smtClean="0">
                <a:solidFill>
                  <a:schemeClr val="accent1"/>
                </a:solidFill>
              </a:rPr>
              <a:t>eGUI v2.10</a:t>
            </a:r>
            <a:endParaRPr lang="en-US" sz="1400" b="1" dirty="0">
              <a:solidFill>
                <a:schemeClr val="accent1"/>
              </a:solidFill>
            </a:endParaRPr>
          </a:p>
          <a:p>
            <a:pPr marL="120650" indent="-120650">
              <a:lnSpc>
                <a:spcPct val="90000"/>
              </a:lnSpc>
              <a:spcBef>
                <a:spcPct val="5000"/>
              </a:spcBef>
              <a:spcAft>
                <a:spcPct val="5000"/>
              </a:spcAft>
              <a:buFontTx/>
              <a:buChar char="•"/>
            </a:pPr>
            <a:r>
              <a:rPr lang="en-US" sz="1300" dirty="0" smtClean="0">
                <a:solidFill>
                  <a:srgbClr val="000000"/>
                </a:solidFill>
                <a:latin typeface="Arial Narrow" pitchFamily="34" charset="0"/>
              </a:rPr>
              <a:t>CW 10 compatibility </a:t>
            </a:r>
            <a:endParaRPr lang="en-US" sz="1300" dirty="0">
              <a:solidFill>
                <a:srgbClr val="000000"/>
              </a:solidFill>
              <a:latin typeface="Arial Narrow" pitchFamily="34" charset="0"/>
            </a:endParaRPr>
          </a:p>
        </p:txBody>
      </p:sp>
      <p:sp>
        <p:nvSpPr>
          <p:cNvPr id="14" name="Rectangle 108"/>
          <p:cNvSpPr>
            <a:spLocks noChangeArrowheads="1"/>
          </p:cNvSpPr>
          <p:nvPr/>
        </p:nvSpPr>
        <p:spPr bwMode="auto">
          <a:xfrm>
            <a:off x="2050158" y="3899372"/>
            <a:ext cx="2047875" cy="332185"/>
          </a:xfrm>
          <a:prstGeom prst="rect">
            <a:avLst/>
          </a:prstGeom>
          <a:noFill/>
          <a:ln w="9525" algn="ctr">
            <a:noFill/>
            <a:miter lim="800000"/>
            <a:headEnd/>
            <a:tailEnd/>
          </a:ln>
          <a:effectLst/>
        </p:spPr>
        <p:txBody>
          <a:bodyPr/>
          <a:lstStyle/>
          <a:p>
            <a:pPr marL="120650" indent="-120650">
              <a:lnSpc>
                <a:spcPct val="90000"/>
              </a:lnSpc>
              <a:spcBef>
                <a:spcPct val="5000"/>
              </a:spcBef>
              <a:spcAft>
                <a:spcPct val="5000"/>
              </a:spcAft>
            </a:pPr>
            <a:r>
              <a:rPr lang="en-US" sz="1400" b="1" dirty="0" smtClean="0">
                <a:solidFill>
                  <a:schemeClr val="accent1"/>
                </a:solidFill>
              </a:rPr>
              <a:t>eGUI v1.0</a:t>
            </a:r>
            <a:endParaRPr lang="en-US" sz="1400" b="1" dirty="0">
              <a:solidFill>
                <a:schemeClr val="accent1"/>
              </a:solidFill>
            </a:endParaRPr>
          </a:p>
          <a:p>
            <a:pPr marL="120650" indent="-120650">
              <a:lnSpc>
                <a:spcPct val="90000"/>
              </a:lnSpc>
              <a:spcBef>
                <a:spcPct val="5000"/>
              </a:spcBef>
              <a:spcAft>
                <a:spcPct val="5000"/>
              </a:spcAft>
              <a:buFontTx/>
              <a:buChar char="•"/>
            </a:pPr>
            <a:r>
              <a:rPr lang="en-US" sz="1300" dirty="0" smtClean="0">
                <a:solidFill>
                  <a:srgbClr val="000000"/>
                </a:solidFill>
                <a:latin typeface="Arial Narrow" pitchFamily="34" charset="0"/>
              </a:rPr>
              <a:t>Renamed D4D to eGUI</a:t>
            </a:r>
          </a:p>
          <a:p>
            <a:pPr marL="120650" indent="-120650">
              <a:lnSpc>
                <a:spcPct val="90000"/>
              </a:lnSpc>
              <a:spcBef>
                <a:spcPct val="5000"/>
              </a:spcBef>
              <a:spcAft>
                <a:spcPct val="5000"/>
              </a:spcAft>
              <a:buFontTx/>
              <a:buChar char="•"/>
            </a:pPr>
            <a:r>
              <a:rPr lang="en-US" sz="1300" dirty="0" smtClean="0">
                <a:solidFill>
                  <a:srgbClr val="000000"/>
                </a:solidFill>
                <a:latin typeface="Arial Narrow" pitchFamily="34" charset="0"/>
              </a:rPr>
              <a:t>MQX interoperability</a:t>
            </a:r>
          </a:p>
          <a:p>
            <a:pPr marL="120650" indent="-120650">
              <a:lnSpc>
                <a:spcPct val="90000"/>
              </a:lnSpc>
              <a:spcBef>
                <a:spcPct val="5000"/>
              </a:spcBef>
              <a:spcAft>
                <a:spcPct val="5000"/>
              </a:spcAft>
              <a:buFontTx/>
              <a:buChar char="•"/>
            </a:pPr>
            <a:r>
              <a:rPr lang="en-US" sz="1300" dirty="0" smtClean="0">
                <a:solidFill>
                  <a:srgbClr val="000000"/>
                </a:solidFill>
                <a:latin typeface="Arial Narrow" pitchFamily="34" charset="0"/>
              </a:rPr>
              <a:t>HCS12</a:t>
            </a:r>
            <a:endParaRPr lang="en-US" sz="1300" dirty="0">
              <a:solidFill>
                <a:srgbClr val="000000"/>
              </a:solidFill>
              <a:latin typeface="Arial Narrow" pitchFamily="34" charset="0"/>
            </a:endParaRPr>
          </a:p>
        </p:txBody>
      </p:sp>
      <p:cxnSp>
        <p:nvCxnSpPr>
          <p:cNvPr id="18" name="Straight Connector 17"/>
          <p:cNvCxnSpPr/>
          <p:nvPr/>
        </p:nvCxnSpPr>
        <p:spPr>
          <a:xfrm rot="5400000">
            <a:off x="1271786" y="3332336"/>
            <a:ext cx="1309093" cy="0"/>
          </a:xfrm>
          <a:prstGeom prst="line">
            <a:avLst/>
          </a:prstGeom>
          <a:ln w="12700">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2550518" y="2875138"/>
            <a:ext cx="408978" cy="0"/>
          </a:xfrm>
          <a:prstGeom prst="line">
            <a:avLst/>
          </a:prstGeom>
          <a:ln w="12700">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flipH="1" flipV="1">
            <a:off x="143508" y="1797410"/>
            <a:ext cx="1080120" cy="0"/>
          </a:xfrm>
          <a:prstGeom prst="line">
            <a:avLst/>
          </a:prstGeom>
          <a:ln w="12700">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flipH="1" flipV="1">
            <a:off x="2452888" y="1713087"/>
            <a:ext cx="1280519" cy="9526"/>
          </a:xfrm>
          <a:prstGeom prst="line">
            <a:avLst/>
          </a:prstGeom>
          <a:ln w="12700">
            <a:tailEnd type="ova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flipH="1" flipV="1">
            <a:off x="3798295" y="1925019"/>
            <a:ext cx="866182" cy="0"/>
          </a:xfrm>
          <a:prstGeom prst="line">
            <a:avLst/>
          </a:prstGeom>
          <a:ln w="12700">
            <a:tailEnd type="ova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4605537" y="3339480"/>
            <a:ext cx="1309093" cy="0"/>
          </a:xfrm>
          <a:prstGeom prst="line">
            <a:avLst/>
          </a:prstGeom>
          <a:ln w="12700">
            <a:tailEnd type="oval"/>
          </a:ln>
        </p:spPr>
        <p:style>
          <a:lnRef idx="1">
            <a:schemeClr val="accent1"/>
          </a:lnRef>
          <a:fillRef idx="0">
            <a:schemeClr val="accent1"/>
          </a:fillRef>
          <a:effectRef idx="0">
            <a:schemeClr val="accent1"/>
          </a:effectRef>
          <a:fontRef idx="minor">
            <a:schemeClr val="tx1"/>
          </a:fontRef>
        </p:style>
      </p:cxnSp>
      <p:sp>
        <p:nvSpPr>
          <p:cNvPr id="19" name="Rectangle 108"/>
          <p:cNvSpPr>
            <a:spLocks noChangeArrowheads="1"/>
          </p:cNvSpPr>
          <p:nvPr/>
        </p:nvSpPr>
        <p:spPr bwMode="auto">
          <a:xfrm>
            <a:off x="6156176" y="1203598"/>
            <a:ext cx="1728192" cy="332185"/>
          </a:xfrm>
          <a:prstGeom prst="rect">
            <a:avLst/>
          </a:prstGeom>
          <a:noFill/>
          <a:ln w="9525" algn="ctr">
            <a:noFill/>
            <a:miter lim="800000"/>
            <a:headEnd/>
            <a:tailEnd/>
          </a:ln>
          <a:effectLst/>
        </p:spPr>
        <p:txBody>
          <a:bodyPr/>
          <a:lstStyle/>
          <a:p>
            <a:pPr marL="120650" indent="-120650">
              <a:lnSpc>
                <a:spcPct val="90000"/>
              </a:lnSpc>
              <a:spcBef>
                <a:spcPct val="5000"/>
              </a:spcBef>
              <a:spcAft>
                <a:spcPct val="5000"/>
              </a:spcAft>
            </a:pPr>
            <a:r>
              <a:rPr lang="en-US" sz="1400" b="1" dirty="0" smtClean="0">
                <a:solidFill>
                  <a:schemeClr val="accent1"/>
                </a:solidFill>
              </a:rPr>
              <a:t>eGUI v2.21 </a:t>
            </a:r>
            <a:endParaRPr lang="en-US" sz="1400" b="1" dirty="0">
              <a:solidFill>
                <a:schemeClr val="accent1"/>
              </a:solidFill>
            </a:endParaRPr>
          </a:p>
          <a:p>
            <a:pPr marL="120650" indent="-120650">
              <a:lnSpc>
                <a:spcPct val="90000"/>
              </a:lnSpc>
              <a:spcBef>
                <a:spcPct val="5000"/>
              </a:spcBef>
              <a:spcAft>
                <a:spcPct val="5000"/>
              </a:spcAft>
              <a:buFontTx/>
              <a:buChar char="•"/>
            </a:pPr>
            <a:r>
              <a:rPr lang="en-US" sz="1300" dirty="0" smtClean="0">
                <a:latin typeface="Arial Narrow" pitchFamily="34" charset="0"/>
              </a:rPr>
              <a:t>External data support (bmp,  strings)</a:t>
            </a:r>
          </a:p>
          <a:p>
            <a:pPr marL="120650" indent="-120650">
              <a:lnSpc>
                <a:spcPct val="90000"/>
              </a:lnSpc>
              <a:spcBef>
                <a:spcPct val="5000"/>
              </a:spcBef>
              <a:spcAft>
                <a:spcPct val="5000"/>
              </a:spcAft>
              <a:buFontTx/>
              <a:buChar char="•"/>
            </a:pPr>
            <a:r>
              <a:rPr lang="en-US" sz="1300" dirty="0" smtClean="0">
                <a:latin typeface="Arial Narrow" pitchFamily="34" charset="0"/>
              </a:rPr>
              <a:t>3D Buttons </a:t>
            </a:r>
            <a:endParaRPr lang="en-US" sz="1300" dirty="0">
              <a:latin typeface="Arial Narrow" pitchFamily="34" charset="0"/>
            </a:endParaRPr>
          </a:p>
        </p:txBody>
      </p:sp>
      <p:cxnSp>
        <p:nvCxnSpPr>
          <p:cNvPr id="21" name="Straight Connector 20"/>
          <p:cNvCxnSpPr/>
          <p:nvPr/>
        </p:nvCxnSpPr>
        <p:spPr>
          <a:xfrm rot="5400000" flipH="1" flipV="1">
            <a:off x="5588197" y="1843585"/>
            <a:ext cx="991942" cy="0"/>
          </a:xfrm>
          <a:prstGeom prst="line">
            <a:avLst/>
          </a:prstGeom>
          <a:ln w="12700">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24" name="Rectangle 108"/>
          <p:cNvSpPr>
            <a:spLocks noChangeArrowheads="1"/>
          </p:cNvSpPr>
          <p:nvPr/>
        </p:nvSpPr>
        <p:spPr bwMode="auto">
          <a:xfrm>
            <a:off x="395536" y="3435846"/>
            <a:ext cx="1296144" cy="1224136"/>
          </a:xfrm>
          <a:prstGeom prst="rect">
            <a:avLst/>
          </a:prstGeom>
          <a:noFill/>
          <a:ln w="9525" algn="ctr">
            <a:noFill/>
            <a:miter lim="800000"/>
            <a:headEnd/>
            <a:tailEnd/>
          </a:ln>
          <a:effectLst/>
        </p:spPr>
        <p:txBody>
          <a:bodyPr/>
          <a:lstStyle/>
          <a:p>
            <a:pPr marL="120650" indent="-120650">
              <a:lnSpc>
                <a:spcPct val="90000"/>
              </a:lnSpc>
              <a:spcBef>
                <a:spcPct val="5000"/>
              </a:spcBef>
              <a:spcAft>
                <a:spcPct val="5000"/>
              </a:spcAft>
            </a:pPr>
            <a:r>
              <a:rPr lang="en-US" sz="1400" b="1" dirty="0" smtClean="0">
                <a:solidFill>
                  <a:schemeClr val="accent1"/>
                </a:solidFill>
              </a:rPr>
              <a:t>D4D-&gt;eGUI</a:t>
            </a:r>
            <a:endParaRPr lang="en-US" sz="1400" b="1" dirty="0">
              <a:solidFill>
                <a:schemeClr val="accent1"/>
              </a:solidFill>
            </a:endParaRPr>
          </a:p>
          <a:p>
            <a:pPr marL="120650" indent="-120650">
              <a:lnSpc>
                <a:spcPct val="90000"/>
              </a:lnSpc>
              <a:spcBef>
                <a:spcPct val="5000"/>
              </a:spcBef>
              <a:spcAft>
                <a:spcPct val="5000"/>
              </a:spcAft>
              <a:buFontTx/>
              <a:buChar char="•"/>
            </a:pPr>
            <a:r>
              <a:rPr lang="en-US" sz="1300" dirty="0" smtClean="0">
                <a:solidFill>
                  <a:srgbClr val="000000"/>
                </a:solidFill>
                <a:latin typeface="Arial Narrow" pitchFamily="34" charset="0"/>
              </a:rPr>
              <a:t>D4D is used in source code</a:t>
            </a:r>
          </a:p>
          <a:p>
            <a:pPr marL="120650" indent="-120650">
              <a:lnSpc>
                <a:spcPct val="90000"/>
              </a:lnSpc>
              <a:spcBef>
                <a:spcPct val="5000"/>
              </a:spcBef>
              <a:spcAft>
                <a:spcPct val="5000"/>
              </a:spcAft>
              <a:buFontTx/>
              <a:buChar char="•"/>
            </a:pPr>
            <a:r>
              <a:rPr lang="en-US" sz="1300" dirty="0" smtClean="0">
                <a:solidFill>
                  <a:srgbClr val="000000"/>
                </a:solidFill>
                <a:latin typeface="Arial Narrow" pitchFamily="34" charset="0"/>
              </a:rPr>
              <a:t>eGUI is marketing name</a:t>
            </a:r>
            <a:endParaRPr lang="en-US" sz="1300" dirty="0">
              <a:solidFill>
                <a:srgbClr val="000000"/>
              </a:solidFill>
              <a:latin typeface="Arial Narrow" pitchFamily="34" charset="0"/>
            </a:endParaRPr>
          </a:p>
        </p:txBody>
      </p:sp>
      <p:sp>
        <p:nvSpPr>
          <p:cNvPr id="27" name="Rectangle 108"/>
          <p:cNvSpPr>
            <a:spLocks noChangeArrowheads="1"/>
          </p:cNvSpPr>
          <p:nvPr/>
        </p:nvSpPr>
        <p:spPr bwMode="auto">
          <a:xfrm>
            <a:off x="6876256" y="2859782"/>
            <a:ext cx="2088232" cy="332185"/>
          </a:xfrm>
          <a:prstGeom prst="rect">
            <a:avLst/>
          </a:prstGeom>
          <a:noFill/>
          <a:ln w="9525" algn="ctr">
            <a:noFill/>
            <a:miter lim="800000"/>
            <a:headEnd/>
            <a:tailEnd/>
          </a:ln>
          <a:effectLst/>
        </p:spPr>
        <p:txBody>
          <a:bodyPr/>
          <a:lstStyle/>
          <a:p>
            <a:pPr marL="120650" indent="-120650">
              <a:lnSpc>
                <a:spcPct val="90000"/>
              </a:lnSpc>
              <a:spcBef>
                <a:spcPct val="5000"/>
              </a:spcBef>
              <a:spcAft>
                <a:spcPct val="5000"/>
              </a:spcAft>
            </a:pPr>
            <a:r>
              <a:rPr lang="en-US" sz="1400" b="1" dirty="0" smtClean="0">
                <a:solidFill>
                  <a:srgbClr val="7030A0"/>
                </a:solidFill>
              </a:rPr>
              <a:t>eGUI v3.00 </a:t>
            </a:r>
            <a:endParaRPr lang="en-US" sz="1400" b="1" dirty="0">
              <a:solidFill>
                <a:srgbClr val="7030A0"/>
              </a:solidFill>
            </a:endParaRPr>
          </a:p>
          <a:p>
            <a:pPr marL="120650" indent="-120650">
              <a:lnSpc>
                <a:spcPct val="90000"/>
              </a:lnSpc>
              <a:spcBef>
                <a:spcPct val="5000"/>
              </a:spcBef>
              <a:spcAft>
                <a:spcPct val="5000"/>
              </a:spcAft>
              <a:buFontTx/>
              <a:buChar char="•"/>
            </a:pPr>
            <a:r>
              <a:rPr lang="en-US" sz="1300" b="1" dirty="0" smtClean="0">
                <a:solidFill>
                  <a:srgbClr val="7030A0"/>
                </a:solidFill>
                <a:latin typeface="Arial Narrow" pitchFamily="34" charset="0"/>
              </a:rPr>
              <a:t>Compounded objects</a:t>
            </a:r>
            <a:r>
              <a:rPr lang="en-US" sz="1300" dirty="0" smtClean="0">
                <a:solidFill>
                  <a:srgbClr val="7030A0"/>
                </a:solidFill>
                <a:latin typeface="Arial Narrow" pitchFamily="34" charset="0"/>
              </a:rPr>
              <a:t> </a:t>
            </a:r>
          </a:p>
          <a:p>
            <a:pPr marL="120650" indent="-120650">
              <a:lnSpc>
                <a:spcPct val="90000"/>
              </a:lnSpc>
              <a:spcBef>
                <a:spcPct val="5000"/>
              </a:spcBef>
              <a:spcAft>
                <a:spcPct val="5000"/>
              </a:spcAft>
              <a:buFontTx/>
              <a:buChar char="•"/>
            </a:pPr>
            <a:r>
              <a:rPr lang="en-US" sz="1300" b="1" dirty="0" smtClean="0">
                <a:solidFill>
                  <a:srgbClr val="7030A0"/>
                </a:solidFill>
                <a:latin typeface="Arial Narrow" pitchFamily="34" charset="0"/>
              </a:rPr>
              <a:t>Chinese character support </a:t>
            </a:r>
            <a:r>
              <a:rPr lang="en-US" sz="1300" dirty="0" smtClean="0">
                <a:solidFill>
                  <a:srgbClr val="7030A0"/>
                </a:solidFill>
                <a:latin typeface="Arial Narrow" pitchFamily="34" charset="0"/>
              </a:rPr>
              <a:t>/ external fonts</a:t>
            </a:r>
          </a:p>
          <a:p>
            <a:pPr marL="120650" indent="-120650">
              <a:lnSpc>
                <a:spcPct val="90000"/>
              </a:lnSpc>
              <a:spcBef>
                <a:spcPct val="5000"/>
              </a:spcBef>
              <a:spcAft>
                <a:spcPct val="5000"/>
              </a:spcAft>
              <a:buFontTx/>
              <a:buChar char="•"/>
            </a:pPr>
            <a:r>
              <a:rPr lang="en-US" sz="1300" dirty="0" smtClean="0">
                <a:solidFill>
                  <a:srgbClr val="7030A0"/>
                </a:solidFill>
                <a:latin typeface="Arial Narrow" pitchFamily="34" charset="0"/>
              </a:rPr>
              <a:t>Group/List/Edit Box</a:t>
            </a:r>
          </a:p>
          <a:p>
            <a:pPr marL="120650" indent="-120650">
              <a:lnSpc>
                <a:spcPct val="90000"/>
              </a:lnSpc>
              <a:spcBef>
                <a:spcPct val="5000"/>
              </a:spcBef>
              <a:spcAft>
                <a:spcPct val="5000"/>
              </a:spcAft>
              <a:buFontTx/>
              <a:buChar char="•"/>
            </a:pPr>
            <a:r>
              <a:rPr lang="en-US" sz="1300" dirty="0" smtClean="0">
                <a:solidFill>
                  <a:srgbClr val="7030A0"/>
                </a:solidFill>
                <a:latin typeface="Arial Narrow" pitchFamily="34" charset="0"/>
              </a:rPr>
              <a:t>Various color systems</a:t>
            </a:r>
          </a:p>
          <a:p>
            <a:pPr marL="120650" indent="-120650">
              <a:lnSpc>
                <a:spcPct val="90000"/>
              </a:lnSpc>
              <a:spcBef>
                <a:spcPct val="5000"/>
              </a:spcBef>
              <a:spcAft>
                <a:spcPct val="5000"/>
              </a:spcAft>
              <a:buFontTx/>
              <a:buChar char="•"/>
            </a:pPr>
            <a:r>
              <a:rPr lang="en-US" sz="1300" dirty="0" smtClean="0">
                <a:solidFill>
                  <a:srgbClr val="7030A0"/>
                </a:solidFill>
                <a:latin typeface="Arial Narrow" pitchFamily="34" charset="0"/>
              </a:rPr>
              <a:t>K70/PXD/CRTOUCH support</a:t>
            </a:r>
          </a:p>
          <a:p>
            <a:pPr marL="120650" indent="-120650">
              <a:lnSpc>
                <a:spcPct val="90000"/>
              </a:lnSpc>
              <a:spcBef>
                <a:spcPct val="5000"/>
              </a:spcBef>
              <a:spcAft>
                <a:spcPct val="5000"/>
              </a:spcAft>
              <a:buFontTx/>
              <a:buChar char="•"/>
            </a:pPr>
            <a:r>
              <a:rPr lang="en-US" sz="1300" dirty="0" smtClean="0">
                <a:solidFill>
                  <a:srgbClr val="7030A0"/>
                </a:solidFill>
                <a:latin typeface="Arial Narrow" pitchFamily="34" charset="0"/>
              </a:rPr>
              <a:t>Transparent color</a:t>
            </a:r>
          </a:p>
          <a:p>
            <a:pPr marL="120650" indent="-120650">
              <a:lnSpc>
                <a:spcPct val="90000"/>
              </a:lnSpc>
              <a:spcBef>
                <a:spcPct val="5000"/>
              </a:spcBef>
              <a:spcAft>
                <a:spcPct val="5000"/>
              </a:spcAft>
              <a:buFontTx/>
              <a:buChar char="•"/>
            </a:pPr>
            <a:endParaRPr lang="en-US" sz="1300" dirty="0" smtClean="0">
              <a:solidFill>
                <a:srgbClr val="7030A0"/>
              </a:solidFill>
              <a:latin typeface="Arial Narrow" pitchFamily="34" charset="0"/>
            </a:endParaRPr>
          </a:p>
          <a:p>
            <a:pPr marL="120650" indent="-120650">
              <a:lnSpc>
                <a:spcPct val="90000"/>
              </a:lnSpc>
              <a:spcBef>
                <a:spcPct val="5000"/>
              </a:spcBef>
              <a:spcAft>
                <a:spcPct val="5000"/>
              </a:spcAft>
              <a:buFontTx/>
              <a:buChar char="•"/>
            </a:pPr>
            <a:endParaRPr lang="en-US" sz="1300" dirty="0" smtClean="0">
              <a:solidFill>
                <a:srgbClr val="7030A0"/>
              </a:solidFill>
              <a:latin typeface="Arial Narrow" pitchFamily="34" charset="0"/>
            </a:endParaRPr>
          </a:p>
        </p:txBody>
      </p:sp>
      <p:cxnSp>
        <p:nvCxnSpPr>
          <p:cNvPr id="30" name="Straight Connector 29"/>
          <p:cNvCxnSpPr/>
          <p:nvPr/>
        </p:nvCxnSpPr>
        <p:spPr>
          <a:xfrm>
            <a:off x="8748464" y="2643758"/>
            <a:ext cx="0" cy="648072"/>
          </a:xfrm>
          <a:prstGeom prst="line">
            <a:avLst/>
          </a:prstGeom>
          <a:ln w="12700">
            <a:solidFill>
              <a:schemeClr val="accent1"/>
            </a:solidFill>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Freescale eGUI driver memory footprint</a:t>
            </a:r>
            <a:endParaRPr lang="en-US" dirty="0"/>
          </a:p>
        </p:txBody>
      </p:sp>
      <p:pic>
        <p:nvPicPr>
          <p:cNvPr id="4" name="Picture 2"/>
          <p:cNvPicPr>
            <a:picLocks noChangeAspect="1" noChangeArrowheads="1"/>
          </p:cNvPicPr>
          <p:nvPr/>
        </p:nvPicPr>
        <p:blipFill>
          <a:blip r:embed="rId3" cstate="print"/>
          <a:stretch>
            <a:fillRect/>
          </a:stretch>
        </p:blipFill>
        <p:spPr bwMode="auto">
          <a:xfrm>
            <a:off x="5567197" y="851050"/>
            <a:ext cx="2816771" cy="3664916"/>
          </a:xfrm>
          <a:prstGeom prst="rect">
            <a:avLst/>
          </a:prstGeom>
          <a:noFill/>
          <a:ln w="25400">
            <a:gradFill flip="none" rotWithShape="1">
              <a:gsLst>
                <a:gs pos="0">
                  <a:srgbClr val="FFF200"/>
                </a:gs>
                <a:gs pos="45000">
                  <a:srgbClr val="FF7A00"/>
                </a:gs>
                <a:gs pos="70000">
                  <a:srgbClr val="FF0300"/>
                </a:gs>
                <a:gs pos="100000">
                  <a:srgbClr val="4D0808"/>
                </a:gs>
              </a:gsLst>
              <a:lin ang="0" scaled="1"/>
              <a:tileRect/>
            </a:gradFill>
            <a:miter lim="800000"/>
            <a:headEnd/>
            <a:tailEnd/>
          </a:ln>
        </p:spPr>
      </p:pic>
      <p:sp>
        <p:nvSpPr>
          <p:cNvPr id="6" name="TextBox 5"/>
          <p:cNvSpPr txBox="1">
            <a:spLocks/>
          </p:cNvSpPr>
          <p:nvPr/>
        </p:nvSpPr>
        <p:spPr>
          <a:xfrm>
            <a:off x="251520" y="915566"/>
            <a:ext cx="4355976" cy="3672408"/>
          </a:xfrm>
          <a:prstGeom prst="roundRect">
            <a:avLst/>
          </a:prstGeom>
          <a:solidFill>
            <a:schemeClr val="accent1">
              <a:alpha val="3000"/>
            </a:schemeClr>
          </a:solidFill>
          <a:ln cap="rnd">
            <a:solidFill>
              <a:schemeClr val="accent1"/>
            </a:solidFill>
            <a:miter lim="800000"/>
          </a:ln>
          <a:scene3d>
            <a:camera prst="isometricOffAxis2Left">
              <a:rot lat="0" lon="19872080" rev="0"/>
            </a:camera>
            <a:lightRig rig="glow" dir="t"/>
          </a:scene3d>
          <a:sp3d prstMaterial="matte">
            <a:bevelT/>
          </a:sp3d>
        </p:spPr>
        <p:txBody>
          <a:bodyPr wrap="square" rtlCol="0">
            <a:noAutofit/>
          </a:bodyPr>
          <a:lstStyle/>
          <a:p>
            <a:r>
              <a:rPr lang="en-US" sz="2400" dirty="0" smtClean="0"/>
              <a:t>The worst case is about 54KB Flash / ~194 B RAM:</a:t>
            </a:r>
          </a:p>
          <a:p>
            <a:pPr>
              <a:buFont typeface="Arial" pitchFamily="34" charset="0"/>
              <a:buChar char="•"/>
            </a:pPr>
            <a:r>
              <a:rPr lang="en-US" sz="1600" dirty="0" smtClean="0"/>
              <a:t>all objects used</a:t>
            </a:r>
          </a:p>
          <a:p>
            <a:pPr>
              <a:buFont typeface="Arial" pitchFamily="34" charset="0"/>
              <a:buChar char="•"/>
            </a:pPr>
            <a:r>
              <a:rPr lang="en-US" sz="1600" dirty="0" smtClean="0"/>
              <a:t>round corners are enabled</a:t>
            </a:r>
          </a:p>
          <a:p>
            <a:pPr>
              <a:buFont typeface="Arial" pitchFamily="34" charset="0"/>
              <a:buChar char="•"/>
            </a:pPr>
            <a:r>
              <a:rPr lang="en-US" sz="1600" dirty="0" smtClean="0"/>
              <a:t>bitmap decoders</a:t>
            </a:r>
          </a:p>
          <a:p>
            <a:endParaRPr lang="en-US" dirty="0" smtClean="0"/>
          </a:p>
          <a:p>
            <a:r>
              <a:rPr lang="en-US" dirty="0" smtClean="0"/>
              <a:t>Same project without round corners and some bitmap decoders is 45KB (still all objects)</a:t>
            </a:r>
          </a:p>
          <a:p>
            <a:endParaRPr lang="en-US" dirty="0" smtClean="0"/>
          </a:p>
          <a:p>
            <a:r>
              <a:rPr lang="en-US" dirty="0" smtClean="0"/>
              <a:t>Typical footprint – 45KB</a:t>
            </a:r>
          </a:p>
        </p:txBody>
      </p:sp>
      <p:sp>
        <p:nvSpPr>
          <p:cNvPr id="8" name="Bent Arrow 7"/>
          <p:cNvSpPr/>
          <p:nvPr/>
        </p:nvSpPr>
        <p:spPr>
          <a:xfrm rot="5075484" flipH="1">
            <a:off x="5595801" y="142122"/>
            <a:ext cx="1121465" cy="3434080"/>
          </a:xfrm>
          <a:prstGeom prst="bentArrow">
            <a:avLst>
              <a:gd name="adj1" fmla="val 25000"/>
              <a:gd name="adj2" fmla="val 25000"/>
              <a:gd name="adj3" fmla="val 25000"/>
              <a:gd name="adj4" fmla="val 75000"/>
            </a:avLst>
          </a:prstGeom>
          <a:solidFill>
            <a:schemeClr val="accent1">
              <a:alpha val="10000"/>
            </a:schemeClr>
          </a:solidFill>
          <a:ln>
            <a:gradFill>
              <a:gsLst>
                <a:gs pos="0">
                  <a:srgbClr val="03D4A8"/>
                </a:gs>
                <a:gs pos="25000">
                  <a:srgbClr val="21D6E0"/>
                </a:gs>
                <a:gs pos="75000">
                  <a:srgbClr val="0087E6"/>
                </a:gs>
                <a:gs pos="100000">
                  <a:srgbClr val="005CBF"/>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eGUI Memory optimization</a:t>
            </a:r>
            <a:endParaRPr lang="en-US" dirty="0"/>
          </a:p>
        </p:txBody>
      </p:sp>
      <p:grpSp>
        <p:nvGrpSpPr>
          <p:cNvPr id="14" name="Group 13"/>
          <p:cNvGrpSpPr/>
          <p:nvPr/>
        </p:nvGrpSpPr>
        <p:grpSpPr>
          <a:xfrm>
            <a:off x="4213926" y="987574"/>
            <a:ext cx="4750562" cy="3394730"/>
            <a:chOff x="4139952" y="843558"/>
            <a:chExt cx="4750562" cy="3394730"/>
          </a:xfrm>
        </p:grpSpPr>
        <p:pic>
          <p:nvPicPr>
            <p:cNvPr id="64514" name="Picture 2" descr="D:\ccwork\B01119_view_dev\EMBSW\EMBSW293T\doc\Presentation\Small_Pictures\memory structure.png"/>
            <p:cNvPicPr>
              <a:picLocks noChangeAspect="1" noChangeArrowheads="1"/>
            </p:cNvPicPr>
            <p:nvPr/>
          </p:nvPicPr>
          <p:blipFill>
            <a:blip r:embed="rId3" cstate="print"/>
            <a:srcRect/>
            <a:stretch>
              <a:fillRect/>
            </a:stretch>
          </p:blipFill>
          <p:spPr bwMode="auto">
            <a:xfrm>
              <a:off x="4139952" y="843558"/>
              <a:ext cx="4750562" cy="3394730"/>
            </a:xfrm>
            <a:prstGeom prst="rect">
              <a:avLst/>
            </a:prstGeom>
            <a:ln w="88900" cap="sq" cmpd="thickThin">
              <a:solidFill>
                <a:srgbClr val="000000"/>
              </a:solidFill>
              <a:prstDash val="solid"/>
              <a:miter lim="800000"/>
            </a:ln>
            <a:effectLst>
              <a:innerShdw blurRad="76200">
                <a:srgbClr val="000000"/>
              </a:innerShdw>
            </a:effectLst>
          </p:spPr>
        </p:pic>
        <p:sp>
          <p:nvSpPr>
            <p:cNvPr id="5" name="Rectangle 4"/>
            <p:cNvSpPr/>
            <p:nvPr/>
          </p:nvSpPr>
          <p:spPr>
            <a:xfrm>
              <a:off x="5940000" y="1368000"/>
              <a:ext cx="450000" cy="450000"/>
            </a:xfrm>
            <a:prstGeom prst="rect">
              <a:avLst/>
            </a:prstGeom>
            <a:solidFill>
              <a:srgbClr val="92D050">
                <a:alpha val="20000"/>
              </a:srgbClr>
            </a:solidFill>
            <a:ln>
              <a:gradFill flip="none" rotWithShape="1">
                <a:gsLst>
                  <a:gs pos="0">
                    <a:srgbClr val="DDEBCF"/>
                  </a:gs>
                  <a:gs pos="50000">
                    <a:srgbClr val="9CB86E"/>
                  </a:gs>
                  <a:gs pos="100000">
                    <a:srgbClr val="156B13"/>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002000" y="1368000"/>
              <a:ext cx="450000" cy="450000"/>
            </a:xfrm>
            <a:prstGeom prst="rect">
              <a:avLst/>
            </a:prstGeom>
            <a:solidFill>
              <a:srgbClr val="92D050">
                <a:alpha val="20000"/>
              </a:srgbClr>
            </a:solidFill>
            <a:ln>
              <a:gradFill flip="none" rotWithShape="1">
                <a:gsLst>
                  <a:gs pos="0">
                    <a:srgbClr val="DDEBCF"/>
                  </a:gs>
                  <a:gs pos="50000">
                    <a:srgbClr val="9CB86E"/>
                  </a:gs>
                  <a:gs pos="100000">
                    <a:srgbClr val="156B13"/>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922200" y="2841830"/>
              <a:ext cx="450000" cy="450000"/>
            </a:xfrm>
            <a:prstGeom prst="rect">
              <a:avLst/>
            </a:prstGeom>
            <a:solidFill>
              <a:srgbClr val="92D050">
                <a:alpha val="20000"/>
              </a:srgbClr>
            </a:solidFill>
            <a:ln>
              <a:gradFill flip="none" rotWithShape="1">
                <a:gsLst>
                  <a:gs pos="0">
                    <a:srgbClr val="DDEBCF"/>
                  </a:gs>
                  <a:gs pos="50000">
                    <a:srgbClr val="9CB86E"/>
                  </a:gs>
                  <a:gs pos="100000">
                    <a:srgbClr val="156B13"/>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02320" y="2808000"/>
              <a:ext cx="450000" cy="450000"/>
            </a:xfrm>
            <a:prstGeom prst="rect">
              <a:avLst/>
            </a:prstGeom>
            <a:solidFill>
              <a:srgbClr val="92D050">
                <a:alpha val="20000"/>
              </a:srgbClr>
            </a:solidFill>
            <a:ln>
              <a:gradFill flip="none" rotWithShape="1">
                <a:gsLst>
                  <a:gs pos="0">
                    <a:srgbClr val="DDEBCF"/>
                  </a:gs>
                  <a:gs pos="50000">
                    <a:srgbClr val="9CB86E"/>
                  </a:gs>
                  <a:gs pos="100000">
                    <a:srgbClr val="156B13"/>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06000" y="1386000"/>
              <a:ext cx="450000" cy="1746000"/>
            </a:xfrm>
            <a:prstGeom prst="rect">
              <a:avLst/>
            </a:prstGeom>
            <a:solidFill>
              <a:srgbClr val="92D050">
                <a:alpha val="20000"/>
              </a:srgbClr>
            </a:solidFill>
            <a:ln>
              <a:gradFill flip="none" rotWithShape="1">
                <a:gsLst>
                  <a:gs pos="0">
                    <a:srgbClr val="DDEBCF"/>
                  </a:gs>
                  <a:gs pos="50000">
                    <a:srgbClr val="9CB86E"/>
                  </a:gs>
                  <a:gs pos="100000">
                    <a:srgbClr val="156B13"/>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082000" y="1368000"/>
              <a:ext cx="450000" cy="450000"/>
            </a:xfrm>
            <a:prstGeom prst="rect">
              <a:avLst/>
            </a:prstGeom>
            <a:solidFill>
              <a:srgbClr val="FFFF00">
                <a:alpha val="20000"/>
              </a:srgbClr>
            </a:solidFill>
            <a:ln>
              <a:gradFill flip="none" rotWithShape="1">
                <a:gsLst>
                  <a:gs pos="0">
                    <a:srgbClr val="FFF200"/>
                  </a:gs>
                  <a:gs pos="45000">
                    <a:srgbClr val="FF7A00"/>
                  </a:gs>
                  <a:gs pos="70000">
                    <a:srgbClr val="FF0300"/>
                  </a:gs>
                  <a:gs pos="100000">
                    <a:srgbClr val="4D0808"/>
                  </a:gs>
                </a:gsLst>
                <a:lin ang="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886000" y="3672000"/>
              <a:ext cx="450000" cy="306000"/>
            </a:xfrm>
            <a:prstGeom prst="rect">
              <a:avLst/>
            </a:prstGeom>
            <a:solidFill>
              <a:srgbClr val="FFFF00">
                <a:alpha val="20000"/>
              </a:srgbClr>
            </a:solidFill>
            <a:ln>
              <a:gradFill flip="none" rotWithShape="1">
                <a:gsLst>
                  <a:gs pos="0">
                    <a:srgbClr val="FFF200"/>
                  </a:gs>
                  <a:gs pos="45000">
                    <a:srgbClr val="FF7A00"/>
                  </a:gs>
                  <a:gs pos="70000">
                    <a:srgbClr val="FF0300"/>
                  </a:gs>
                  <a:gs pos="100000">
                    <a:srgbClr val="4D0808"/>
                  </a:gs>
                </a:gsLst>
                <a:lin ang="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904000" y="2304000"/>
              <a:ext cx="450000" cy="306000"/>
            </a:xfrm>
            <a:prstGeom prst="rect">
              <a:avLst/>
            </a:prstGeom>
            <a:solidFill>
              <a:srgbClr val="FFFF00">
                <a:alpha val="20000"/>
              </a:srgbClr>
            </a:solidFill>
            <a:ln>
              <a:gradFill flip="none" rotWithShape="1">
                <a:gsLst>
                  <a:gs pos="0">
                    <a:srgbClr val="FFF200"/>
                  </a:gs>
                  <a:gs pos="45000">
                    <a:srgbClr val="FF7A00"/>
                  </a:gs>
                  <a:gs pos="70000">
                    <a:srgbClr val="FF0300"/>
                  </a:gs>
                  <a:gs pos="100000">
                    <a:srgbClr val="4D0808"/>
                  </a:gs>
                </a:gsLst>
                <a:lin ang="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806000" y="3312000"/>
              <a:ext cx="450000" cy="576000"/>
            </a:xfrm>
            <a:prstGeom prst="rect">
              <a:avLst/>
            </a:prstGeom>
            <a:solidFill>
              <a:srgbClr val="FFFF00">
                <a:alpha val="20000"/>
              </a:srgbClr>
            </a:solidFill>
            <a:ln>
              <a:gradFill flip="none" rotWithShape="1">
                <a:gsLst>
                  <a:gs pos="0">
                    <a:srgbClr val="FFF200"/>
                  </a:gs>
                  <a:gs pos="45000">
                    <a:srgbClr val="FF7A00"/>
                  </a:gs>
                  <a:gs pos="70000">
                    <a:srgbClr val="FF0300"/>
                  </a:gs>
                  <a:gs pos="100000">
                    <a:srgbClr val="4D0808"/>
                  </a:gs>
                </a:gsLst>
                <a:lin ang="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5580112" y="1203598"/>
            <a:ext cx="3312368" cy="1440160"/>
          </a:xfrm>
          <a:prstGeom prst="rect">
            <a:avLst/>
          </a:prstGeom>
          <a:solidFill>
            <a:schemeClr val="accent1">
              <a:alpha val="5000"/>
            </a:schemeClr>
          </a:solidFill>
          <a:ln>
            <a:gradFill flip="none" rotWithShape="1">
              <a:gsLst>
                <a:gs pos="0">
                  <a:srgbClr val="03D4A8"/>
                </a:gs>
                <a:gs pos="25000">
                  <a:srgbClr val="21D6E0"/>
                </a:gs>
                <a:gs pos="75000">
                  <a:srgbClr val="0087E6"/>
                </a:gs>
                <a:gs pos="100000">
                  <a:srgbClr val="005CBF"/>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en-US" b="1" dirty="0" smtClean="0">
                <a:solidFill>
                  <a:srgbClr val="0070C0"/>
                </a:solidFill>
              </a:rPr>
              <a:t>Gauge object</a:t>
            </a:r>
            <a:endParaRPr lang="en-US" b="1" dirty="0">
              <a:solidFill>
                <a:srgbClr val="0070C0"/>
              </a:solidFill>
            </a:endParaRPr>
          </a:p>
        </p:txBody>
      </p:sp>
      <p:sp>
        <p:nvSpPr>
          <p:cNvPr id="16" name="Rectangle 15"/>
          <p:cNvSpPr/>
          <p:nvPr/>
        </p:nvSpPr>
        <p:spPr>
          <a:xfrm>
            <a:off x="5724128" y="2643758"/>
            <a:ext cx="3168352" cy="1584176"/>
          </a:xfrm>
          <a:prstGeom prst="rect">
            <a:avLst/>
          </a:prstGeom>
          <a:solidFill>
            <a:schemeClr val="accent1">
              <a:alpha val="5000"/>
            </a:schemeClr>
          </a:solidFill>
          <a:ln>
            <a:gradFill flip="none" rotWithShape="1">
              <a:gsLst>
                <a:gs pos="0">
                  <a:srgbClr val="03D4A8"/>
                </a:gs>
                <a:gs pos="25000">
                  <a:srgbClr val="21D6E0"/>
                </a:gs>
                <a:gs pos="75000">
                  <a:srgbClr val="0087E6"/>
                </a:gs>
                <a:gs pos="100000">
                  <a:srgbClr val="005CBF"/>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en-US" b="1" dirty="0" smtClean="0">
                <a:solidFill>
                  <a:srgbClr val="0070C0"/>
                </a:solidFill>
              </a:rPr>
              <a:t>Button object</a:t>
            </a:r>
            <a:endParaRPr lang="en-US" b="1" dirty="0">
              <a:solidFill>
                <a:srgbClr val="0070C0"/>
              </a:solidFill>
            </a:endParaRPr>
          </a:p>
        </p:txBody>
      </p:sp>
      <p:sp>
        <p:nvSpPr>
          <p:cNvPr id="17" name="Freeform 16"/>
          <p:cNvSpPr/>
          <p:nvPr/>
        </p:nvSpPr>
        <p:spPr>
          <a:xfrm>
            <a:off x="4211960" y="1131590"/>
            <a:ext cx="1476000" cy="3096344"/>
          </a:xfrm>
          <a:custGeom>
            <a:avLst/>
            <a:gdLst>
              <a:gd name="connsiteX0" fmla="*/ 0 w 1296144"/>
              <a:gd name="connsiteY0" fmla="*/ 0 h 3024336"/>
              <a:gd name="connsiteX1" fmla="*/ 1296144 w 1296144"/>
              <a:gd name="connsiteY1" fmla="*/ 0 h 3024336"/>
              <a:gd name="connsiteX2" fmla="*/ 1296144 w 1296144"/>
              <a:gd name="connsiteY2" fmla="*/ 3024336 h 3024336"/>
              <a:gd name="connsiteX3" fmla="*/ 0 w 1296144"/>
              <a:gd name="connsiteY3" fmla="*/ 3024336 h 3024336"/>
              <a:gd name="connsiteX4" fmla="*/ 0 w 1296144"/>
              <a:gd name="connsiteY4" fmla="*/ 0 h 3024336"/>
              <a:gd name="connsiteX0" fmla="*/ 0 w 1440160"/>
              <a:gd name="connsiteY0" fmla="*/ 0 h 3024336"/>
              <a:gd name="connsiteX1" fmla="*/ 1296144 w 1440160"/>
              <a:gd name="connsiteY1" fmla="*/ 0 h 3024336"/>
              <a:gd name="connsiteX2" fmla="*/ 1440160 w 1440160"/>
              <a:gd name="connsiteY2" fmla="*/ 3024336 h 3024336"/>
              <a:gd name="connsiteX3" fmla="*/ 0 w 1440160"/>
              <a:gd name="connsiteY3" fmla="*/ 3024336 h 3024336"/>
              <a:gd name="connsiteX4" fmla="*/ 0 w 1440160"/>
              <a:gd name="connsiteY4" fmla="*/ 0 h 3024336"/>
              <a:gd name="connsiteX0" fmla="*/ 0 w 1482511"/>
              <a:gd name="connsiteY0" fmla="*/ 0 h 3024336"/>
              <a:gd name="connsiteX1" fmla="*/ 1296144 w 1482511"/>
              <a:gd name="connsiteY1" fmla="*/ 0 h 3024336"/>
              <a:gd name="connsiteX2" fmla="*/ 1440160 w 1482511"/>
              <a:gd name="connsiteY2" fmla="*/ 3024336 h 3024336"/>
              <a:gd name="connsiteX3" fmla="*/ 0 w 1482511"/>
              <a:gd name="connsiteY3" fmla="*/ 3024336 h 3024336"/>
              <a:gd name="connsiteX4" fmla="*/ 0 w 1482511"/>
              <a:gd name="connsiteY4" fmla="*/ 0 h 3024336"/>
              <a:gd name="connsiteX0" fmla="*/ 0 w 1674338"/>
              <a:gd name="connsiteY0" fmla="*/ 0 h 3024336"/>
              <a:gd name="connsiteX1" fmla="*/ 1296144 w 1674338"/>
              <a:gd name="connsiteY1" fmla="*/ 0 h 3024336"/>
              <a:gd name="connsiteX2" fmla="*/ 1405069 w 1674338"/>
              <a:gd name="connsiteY2" fmla="*/ 1267226 h 3024336"/>
              <a:gd name="connsiteX3" fmla="*/ 1440160 w 1674338"/>
              <a:gd name="connsiteY3" fmla="*/ 3024336 h 3024336"/>
              <a:gd name="connsiteX4" fmla="*/ 0 w 1674338"/>
              <a:gd name="connsiteY4" fmla="*/ 3024336 h 3024336"/>
              <a:gd name="connsiteX5" fmla="*/ 0 w 1674338"/>
              <a:gd name="connsiteY5" fmla="*/ 0 h 3024336"/>
              <a:gd name="connsiteX0" fmla="*/ 0 w 1674338"/>
              <a:gd name="connsiteY0" fmla="*/ 0 h 3024336"/>
              <a:gd name="connsiteX1" fmla="*/ 1296144 w 1674338"/>
              <a:gd name="connsiteY1" fmla="*/ 0 h 3024336"/>
              <a:gd name="connsiteX2" fmla="*/ 1296143 w 1674338"/>
              <a:gd name="connsiteY2" fmla="*/ 1512168 h 3024336"/>
              <a:gd name="connsiteX3" fmla="*/ 1440160 w 1674338"/>
              <a:gd name="connsiteY3" fmla="*/ 3024336 h 3024336"/>
              <a:gd name="connsiteX4" fmla="*/ 0 w 1674338"/>
              <a:gd name="connsiteY4" fmla="*/ 3024336 h 3024336"/>
              <a:gd name="connsiteX5" fmla="*/ 0 w 1674338"/>
              <a:gd name="connsiteY5" fmla="*/ 0 h 3024336"/>
              <a:gd name="connsiteX0" fmla="*/ 0 w 1702203"/>
              <a:gd name="connsiteY0" fmla="*/ 0 h 3024336"/>
              <a:gd name="connsiteX1" fmla="*/ 1296144 w 1702203"/>
              <a:gd name="connsiteY1" fmla="*/ 0 h 3024336"/>
              <a:gd name="connsiteX2" fmla="*/ 1296143 w 1702203"/>
              <a:gd name="connsiteY2" fmla="*/ 1512168 h 3024336"/>
              <a:gd name="connsiteX3" fmla="*/ 1440160 w 1702203"/>
              <a:gd name="connsiteY3" fmla="*/ 3024336 h 3024336"/>
              <a:gd name="connsiteX4" fmla="*/ 0 w 1702203"/>
              <a:gd name="connsiteY4" fmla="*/ 3024336 h 3024336"/>
              <a:gd name="connsiteX5" fmla="*/ 0 w 1702203"/>
              <a:gd name="connsiteY5" fmla="*/ 0 h 3024336"/>
              <a:gd name="connsiteX0" fmla="*/ 0 w 1530322"/>
              <a:gd name="connsiteY0" fmla="*/ 0 h 3024336"/>
              <a:gd name="connsiteX1" fmla="*/ 1296144 w 1530322"/>
              <a:gd name="connsiteY1" fmla="*/ 0 h 3024336"/>
              <a:gd name="connsiteX2" fmla="*/ 1296143 w 1530322"/>
              <a:gd name="connsiteY2" fmla="*/ 1512168 h 3024336"/>
              <a:gd name="connsiteX3" fmla="*/ 1440160 w 1530322"/>
              <a:gd name="connsiteY3" fmla="*/ 3024336 h 3024336"/>
              <a:gd name="connsiteX4" fmla="*/ 0 w 1530322"/>
              <a:gd name="connsiteY4" fmla="*/ 3024336 h 3024336"/>
              <a:gd name="connsiteX5" fmla="*/ 0 w 1530322"/>
              <a:gd name="connsiteY5" fmla="*/ 0 h 3024336"/>
              <a:gd name="connsiteX0" fmla="*/ 0 w 1530322"/>
              <a:gd name="connsiteY0" fmla="*/ 0 h 3024336"/>
              <a:gd name="connsiteX1" fmla="*/ 1296144 w 1530322"/>
              <a:gd name="connsiteY1" fmla="*/ 0 h 3024336"/>
              <a:gd name="connsiteX2" fmla="*/ 1440159 w 1530322"/>
              <a:gd name="connsiteY2" fmla="*/ 1584176 h 3024336"/>
              <a:gd name="connsiteX3" fmla="*/ 1440160 w 1530322"/>
              <a:gd name="connsiteY3" fmla="*/ 3024336 h 3024336"/>
              <a:gd name="connsiteX4" fmla="*/ 0 w 1530322"/>
              <a:gd name="connsiteY4" fmla="*/ 3024336 h 3024336"/>
              <a:gd name="connsiteX5" fmla="*/ 0 w 1530322"/>
              <a:gd name="connsiteY5" fmla="*/ 0 h 3024336"/>
              <a:gd name="connsiteX0" fmla="*/ 0 w 1526364"/>
              <a:gd name="connsiteY0" fmla="*/ 101209 h 3125545"/>
              <a:gd name="connsiteX1" fmla="*/ 1296144 w 1526364"/>
              <a:gd name="connsiteY1" fmla="*/ 101209 h 3125545"/>
              <a:gd name="connsiteX2" fmla="*/ 1381317 w 1526364"/>
              <a:gd name="connsiteY2" fmla="*/ 264029 h 3125545"/>
              <a:gd name="connsiteX3" fmla="*/ 1440159 w 1526364"/>
              <a:gd name="connsiteY3" fmla="*/ 1685385 h 3125545"/>
              <a:gd name="connsiteX4" fmla="*/ 1440160 w 1526364"/>
              <a:gd name="connsiteY4" fmla="*/ 3125545 h 3125545"/>
              <a:gd name="connsiteX5" fmla="*/ 0 w 1526364"/>
              <a:gd name="connsiteY5" fmla="*/ 3125545 h 3125545"/>
              <a:gd name="connsiteX6" fmla="*/ 0 w 1526364"/>
              <a:gd name="connsiteY6" fmla="*/ 101209 h 3125545"/>
              <a:gd name="connsiteX0" fmla="*/ 0 w 1526364"/>
              <a:gd name="connsiteY0" fmla="*/ 101209 h 3125545"/>
              <a:gd name="connsiteX1" fmla="*/ 1296144 w 1526364"/>
              <a:gd name="connsiteY1" fmla="*/ 101209 h 3125545"/>
              <a:gd name="connsiteX2" fmla="*/ 1381317 w 1526364"/>
              <a:gd name="connsiteY2" fmla="*/ 264029 h 3125545"/>
              <a:gd name="connsiteX3" fmla="*/ 1440159 w 1526364"/>
              <a:gd name="connsiteY3" fmla="*/ 1685385 h 3125545"/>
              <a:gd name="connsiteX4" fmla="*/ 1440160 w 1526364"/>
              <a:gd name="connsiteY4" fmla="*/ 3125545 h 3125545"/>
              <a:gd name="connsiteX5" fmla="*/ 0 w 1526364"/>
              <a:gd name="connsiteY5" fmla="*/ 3125545 h 3125545"/>
              <a:gd name="connsiteX6" fmla="*/ 0 w 1526364"/>
              <a:gd name="connsiteY6" fmla="*/ 101209 h 3125545"/>
              <a:gd name="connsiteX0" fmla="*/ 0 w 1526364"/>
              <a:gd name="connsiteY0" fmla="*/ 101209 h 3125545"/>
              <a:gd name="connsiteX1" fmla="*/ 1296144 w 1526364"/>
              <a:gd name="connsiteY1" fmla="*/ 101209 h 3125545"/>
              <a:gd name="connsiteX2" fmla="*/ 1381317 w 1526364"/>
              <a:gd name="connsiteY2" fmla="*/ 264029 h 3125545"/>
              <a:gd name="connsiteX3" fmla="*/ 1440159 w 1526364"/>
              <a:gd name="connsiteY3" fmla="*/ 2117434 h 3125545"/>
              <a:gd name="connsiteX4" fmla="*/ 1440160 w 1526364"/>
              <a:gd name="connsiteY4" fmla="*/ 3125545 h 3125545"/>
              <a:gd name="connsiteX5" fmla="*/ 0 w 1526364"/>
              <a:gd name="connsiteY5" fmla="*/ 3125545 h 3125545"/>
              <a:gd name="connsiteX6" fmla="*/ 0 w 1526364"/>
              <a:gd name="connsiteY6" fmla="*/ 101209 h 3125545"/>
              <a:gd name="connsiteX0" fmla="*/ 0 w 1536170"/>
              <a:gd name="connsiteY0" fmla="*/ 0 h 3024336"/>
              <a:gd name="connsiteX1" fmla="*/ 1296144 w 1536170"/>
              <a:gd name="connsiteY1" fmla="*/ 0 h 3024336"/>
              <a:gd name="connsiteX2" fmla="*/ 1440159 w 1536170"/>
              <a:gd name="connsiteY2" fmla="*/ 2016225 h 3024336"/>
              <a:gd name="connsiteX3" fmla="*/ 1440160 w 1536170"/>
              <a:gd name="connsiteY3" fmla="*/ 3024336 h 3024336"/>
              <a:gd name="connsiteX4" fmla="*/ 0 w 1536170"/>
              <a:gd name="connsiteY4" fmla="*/ 3024336 h 3024336"/>
              <a:gd name="connsiteX5" fmla="*/ 0 w 1536170"/>
              <a:gd name="connsiteY5" fmla="*/ 0 h 3024336"/>
              <a:gd name="connsiteX0" fmla="*/ 0 w 1537249"/>
              <a:gd name="connsiteY0" fmla="*/ 0 h 3024336"/>
              <a:gd name="connsiteX1" fmla="*/ 1296144 w 1537249"/>
              <a:gd name="connsiteY1" fmla="*/ 0 h 3024336"/>
              <a:gd name="connsiteX2" fmla="*/ 1296143 w 1537249"/>
              <a:gd name="connsiteY2" fmla="*/ 1512168 h 3024336"/>
              <a:gd name="connsiteX3" fmla="*/ 1440159 w 1537249"/>
              <a:gd name="connsiteY3" fmla="*/ 2016225 h 3024336"/>
              <a:gd name="connsiteX4" fmla="*/ 1440160 w 1537249"/>
              <a:gd name="connsiteY4" fmla="*/ 3024336 h 3024336"/>
              <a:gd name="connsiteX5" fmla="*/ 0 w 1537249"/>
              <a:gd name="connsiteY5" fmla="*/ 3024336 h 3024336"/>
              <a:gd name="connsiteX6" fmla="*/ 0 w 1537249"/>
              <a:gd name="connsiteY6" fmla="*/ 0 h 3024336"/>
              <a:gd name="connsiteX0" fmla="*/ 0 w 1441238"/>
              <a:gd name="connsiteY0" fmla="*/ 0 h 3024336"/>
              <a:gd name="connsiteX1" fmla="*/ 1296144 w 1441238"/>
              <a:gd name="connsiteY1" fmla="*/ 0 h 3024336"/>
              <a:gd name="connsiteX2" fmla="*/ 1296143 w 1441238"/>
              <a:gd name="connsiteY2" fmla="*/ 1512168 h 3024336"/>
              <a:gd name="connsiteX3" fmla="*/ 1440159 w 1441238"/>
              <a:gd name="connsiteY3" fmla="*/ 2016225 h 3024336"/>
              <a:gd name="connsiteX4" fmla="*/ 1440160 w 1441238"/>
              <a:gd name="connsiteY4" fmla="*/ 3024336 h 3024336"/>
              <a:gd name="connsiteX5" fmla="*/ 0 w 1441238"/>
              <a:gd name="connsiteY5" fmla="*/ 3024336 h 3024336"/>
              <a:gd name="connsiteX6" fmla="*/ 0 w 1441238"/>
              <a:gd name="connsiteY6" fmla="*/ 0 h 3024336"/>
              <a:gd name="connsiteX0" fmla="*/ 0 w 1441238"/>
              <a:gd name="connsiteY0" fmla="*/ 0 h 3024336"/>
              <a:gd name="connsiteX1" fmla="*/ 1296144 w 1441238"/>
              <a:gd name="connsiteY1" fmla="*/ 0 h 3024336"/>
              <a:gd name="connsiteX2" fmla="*/ 1296143 w 1441238"/>
              <a:gd name="connsiteY2" fmla="*/ 1368152 h 3024336"/>
              <a:gd name="connsiteX3" fmla="*/ 1440159 w 1441238"/>
              <a:gd name="connsiteY3" fmla="*/ 2016225 h 3024336"/>
              <a:gd name="connsiteX4" fmla="*/ 1440160 w 1441238"/>
              <a:gd name="connsiteY4" fmla="*/ 3024336 h 3024336"/>
              <a:gd name="connsiteX5" fmla="*/ 0 w 1441238"/>
              <a:gd name="connsiteY5" fmla="*/ 3024336 h 3024336"/>
              <a:gd name="connsiteX6" fmla="*/ 0 w 1441238"/>
              <a:gd name="connsiteY6" fmla="*/ 0 h 302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1238" h="3024336">
                <a:moveTo>
                  <a:pt x="0" y="0"/>
                </a:moveTo>
                <a:lnTo>
                  <a:pt x="1296144" y="0"/>
                </a:lnTo>
                <a:cubicBezTo>
                  <a:pt x="1296144" y="504056"/>
                  <a:pt x="1296143" y="864096"/>
                  <a:pt x="1296143" y="1368152"/>
                </a:cubicBezTo>
                <a:cubicBezTo>
                  <a:pt x="1320145" y="1704189"/>
                  <a:pt x="1441238" y="1733269"/>
                  <a:pt x="1440159" y="2016225"/>
                </a:cubicBezTo>
                <a:cubicBezTo>
                  <a:pt x="1440159" y="2496278"/>
                  <a:pt x="1440160" y="2544283"/>
                  <a:pt x="1440160" y="3024336"/>
                </a:cubicBezTo>
                <a:lnTo>
                  <a:pt x="0" y="3024336"/>
                </a:lnTo>
                <a:lnTo>
                  <a:pt x="0" y="0"/>
                </a:lnTo>
                <a:close/>
              </a:path>
            </a:pathLst>
          </a:custGeom>
          <a:solidFill>
            <a:srgbClr val="92D050">
              <a:alpha val="5000"/>
            </a:srgbClr>
          </a:solidFill>
          <a:ln>
            <a:gradFill flip="none" rotWithShape="1">
              <a:gsLst>
                <a:gs pos="0">
                  <a:srgbClr val="DDEBCF"/>
                </a:gs>
                <a:gs pos="50000">
                  <a:srgbClr val="9CB86E"/>
                </a:gs>
                <a:gs pos="100000">
                  <a:srgbClr val="156B13"/>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en-US" b="1" dirty="0" smtClean="0">
                <a:solidFill>
                  <a:srgbClr val="0070C0"/>
                </a:solidFill>
              </a:rPr>
              <a:t>Screen</a:t>
            </a:r>
            <a:endParaRPr lang="en-US" b="1" dirty="0">
              <a:solidFill>
                <a:srgbClr val="0070C0"/>
              </a:solidFill>
            </a:endParaRPr>
          </a:p>
        </p:txBody>
      </p:sp>
      <p:sp>
        <p:nvSpPr>
          <p:cNvPr id="18" name="TextBox 17"/>
          <p:cNvSpPr txBox="1">
            <a:spLocks/>
          </p:cNvSpPr>
          <p:nvPr/>
        </p:nvSpPr>
        <p:spPr>
          <a:xfrm>
            <a:off x="181478" y="915566"/>
            <a:ext cx="4248472" cy="3528392"/>
          </a:xfrm>
          <a:prstGeom prst="roundRect">
            <a:avLst/>
          </a:prstGeom>
          <a:solidFill>
            <a:schemeClr val="accent1">
              <a:alpha val="3000"/>
            </a:schemeClr>
          </a:solidFill>
          <a:ln cap="rnd">
            <a:solidFill>
              <a:schemeClr val="accent1"/>
            </a:solidFill>
            <a:miter lim="800000"/>
          </a:ln>
          <a:scene3d>
            <a:camera prst="isometricOffAxis2Left">
              <a:rot lat="0" lon="19872080" rev="0"/>
            </a:camera>
            <a:lightRig rig="glow" dir="t"/>
          </a:scene3d>
          <a:sp3d prstMaterial="matte">
            <a:bevelT/>
          </a:sp3d>
        </p:spPr>
        <p:txBody>
          <a:bodyPr wrap="square" rtlCol="0">
            <a:noAutofit/>
          </a:bodyPr>
          <a:lstStyle/>
          <a:p>
            <a:r>
              <a:rPr lang="en-US" sz="2200" dirty="0" smtClean="0"/>
              <a:t>The eGUI is highly optimized in RAM use. </a:t>
            </a:r>
          </a:p>
          <a:p>
            <a:endParaRPr lang="en-US" sz="2200" dirty="0" smtClean="0"/>
          </a:p>
          <a:p>
            <a:pPr>
              <a:buFont typeface="Arial" pitchFamily="34" charset="0"/>
              <a:buChar char="•"/>
            </a:pPr>
            <a:r>
              <a:rPr lang="en-US" sz="2200" dirty="0" smtClean="0"/>
              <a:t>ROM – all static data</a:t>
            </a:r>
          </a:p>
          <a:p>
            <a:pPr>
              <a:buFont typeface="Arial" pitchFamily="34" charset="0"/>
              <a:buChar char="•"/>
            </a:pPr>
            <a:r>
              <a:rPr lang="en-US" sz="2200" dirty="0" smtClean="0"/>
              <a:t>RAM – only variables</a:t>
            </a:r>
          </a:p>
          <a:p>
            <a:endParaRPr lang="en-US" sz="2200" dirty="0" smtClean="0"/>
          </a:p>
          <a:p>
            <a:r>
              <a:rPr lang="en-US" sz="2200" dirty="0" smtClean="0"/>
              <a:t>The ROM/RAM ratio is usually about 90% or better to describe most objects.</a:t>
            </a:r>
            <a:endParaRPr lang="en-US" dirty="0" smtClean="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FSL">
  <a:themeElements>
    <a:clrScheme name="Master_PPT_Confidential 1">
      <a:dk1>
        <a:srgbClr val="000000"/>
      </a:dk1>
      <a:lt1>
        <a:srgbClr val="FFFFFF"/>
      </a:lt1>
      <a:dk2>
        <a:srgbClr val="000000"/>
      </a:dk2>
      <a:lt2>
        <a:srgbClr val="DAD1C6"/>
      </a:lt2>
      <a:accent1>
        <a:srgbClr val="00608B"/>
      </a:accent1>
      <a:accent2>
        <a:srgbClr val="73BFD7"/>
      </a:accent2>
      <a:accent3>
        <a:srgbClr val="FFFFFF"/>
      </a:accent3>
      <a:accent4>
        <a:srgbClr val="000000"/>
      </a:accent4>
      <a:accent5>
        <a:srgbClr val="AAB6C4"/>
      </a:accent5>
      <a:accent6>
        <a:srgbClr val="68ADC3"/>
      </a:accent6>
      <a:hlink>
        <a:srgbClr val="998875"/>
      </a:hlink>
      <a:folHlink>
        <a:srgbClr val="C3CC51"/>
      </a:folHlink>
    </a:clrScheme>
    <a:fontScheme name="Master_PPT_Confidential">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ster_PPT_Confidential 1">
        <a:dk1>
          <a:srgbClr val="000000"/>
        </a:dk1>
        <a:lt1>
          <a:srgbClr val="FFFFFF"/>
        </a:lt1>
        <a:dk2>
          <a:srgbClr val="000000"/>
        </a:dk2>
        <a:lt2>
          <a:srgbClr val="DAD1C6"/>
        </a:lt2>
        <a:accent1>
          <a:srgbClr val="00608B"/>
        </a:accent1>
        <a:accent2>
          <a:srgbClr val="73BFD7"/>
        </a:accent2>
        <a:accent3>
          <a:srgbClr val="FFFFFF"/>
        </a:accent3>
        <a:accent4>
          <a:srgbClr val="000000"/>
        </a:accent4>
        <a:accent5>
          <a:srgbClr val="AAB6C4"/>
        </a:accent5>
        <a:accent6>
          <a:srgbClr val="68ADC3"/>
        </a:accent6>
        <a:hlink>
          <a:srgbClr val="998875"/>
        </a:hlink>
        <a:folHlink>
          <a:srgbClr val="C3CC51"/>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Custom Design 13">
      <a:dk1>
        <a:srgbClr val="000000"/>
      </a:dk1>
      <a:lt1>
        <a:srgbClr val="FFFFFF"/>
      </a:lt1>
      <a:dk2>
        <a:srgbClr val="000000"/>
      </a:dk2>
      <a:lt2>
        <a:srgbClr val="DAD1C6"/>
      </a:lt2>
      <a:accent1>
        <a:srgbClr val="00608B"/>
      </a:accent1>
      <a:accent2>
        <a:srgbClr val="ACB500"/>
      </a:accent2>
      <a:accent3>
        <a:srgbClr val="FFFFFF"/>
      </a:accent3>
      <a:accent4>
        <a:srgbClr val="000000"/>
      </a:accent4>
      <a:accent5>
        <a:srgbClr val="AAB6C4"/>
      </a:accent5>
      <a:accent6>
        <a:srgbClr val="9BA400"/>
      </a:accent6>
      <a:hlink>
        <a:srgbClr val="3597B8"/>
      </a:hlink>
      <a:folHlink>
        <a:srgbClr val="C6BB8F"/>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DAD1C6"/>
        </a:lt2>
        <a:accent1>
          <a:srgbClr val="00608B"/>
        </a:accent1>
        <a:accent2>
          <a:srgbClr val="ACB500"/>
        </a:accent2>
        <a:accent3>
          <a:srgbClr val="FFFFFF"/>
        </a:accent3>
        <a:accent4>
          <a:srgbClr val="000000"/>
        </a:accent4>
        <a:accent5>
          <a:srgbClr val="AAB6C4"/>
        </a:accent5>
        <a:accent6>
          <a:srgbClr val="9BA400"/>
        </a:accent6>
        <a:hlink>
          <a:srgbClr val="3597B8"/>
        </a:hlink>
        <a:folHlink>
          <a:srgbClr val="C6BB8F"/>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0000"/>
        </a:dk2>
        <a:lt2>
          <a:srgbClr val="DAD1C6"/>
        </a:lt2>
        <a:accent1>
          <a:srgbClr val="00608B"/>
        </a:accent1>
        <a:accent2>
          <a:srgbClr val="73BFD7"/>
        </a:accent2>
        <a:accent3>
          <a:srgbClr val="FFFFFF"/>
        </a:accent3>
        <a:accent4>
          <a:srgbClr val="000000"/>
        </a:accent4>
        <a:accent5>
          <a:srgbClr val="AAB6C4"/>
        </a:accent5>
        <a:accent6>
          <a:srgbClr val="68ADC3"/>
        </a:accent6>
        <a:hlink>
          <a:srgbClr val="C6BB8F"/>
        </a:hlink>
        <a:folHlink>
          <a:srgbClr val="C3CC51"/>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0000"/>
        </a:dk2>
        <a:lt2>
          <a:srgbClr val="DAD1C6"/>
        </a:lt2>
        <a:accent1>
          <a:srgbClr val="00608B"/>
        </a:accent1>
        <a:accent2>
          <a:srgbClr val="73BFD7"/>
        </a:accent2>
        <a:accent3>
          <a:srgbClr val="FFFFFF"/>
        </a:accent3>
        <a:accent4>
          <a:srgbClr val="000000"/>
        </a:accent4>
        <a:accent5>
          <a:srgbClr val="AAB6C4"/>
        </a:accent5>
        <a:accent6>
          <a:srgbClr val="68ADC3"/>
        </a:accent6>
        <a:hlink>
          <a:srgbClr val="998875"/>
        </a:hlink>
        <a:folHlink>
          <a:srgbClr val="C3CC51"/>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Custom Design">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Master_PPT_Confidential">
  <a:themeElements>
    <a:clrScheme name="Freescale_Brand2011">
      <a:dk1>
        <a:sysClr val="windowText" lastClr="000000"/>
      </a:dk1>
      <a:lt1>
        <a:sysClr val="window" lastClr="FFFFFF"/>
      </a:lt1>
      <a:dk2>
        <a:srgbClr val="685C53"/>
      </a:dk2>
      <a:lt2>
        <a:srgbClr val="EEECE1"/>
      </a:lt2>
      <a:accent1>
        <a:srgbClr val="69A020"/>
      </a:accent1>
      <a:accent2>
        <a:srgbClr val="E64F0C"/>
      </a:accent2>
      <a:accent3>
        <a:srgbClr val="3597B8"/>
      </a:accent3>
      <a:accent4>
        <a:srgbClr val="6A747D"/>
      </a:accent4>
      <a:accent5>
        <a:srgbClr val="B6111A"/>
      </a:accent5>
      <a:accent6>
        <a:srgbClr val="2B285E"/>
      </a:accent6>
      <a:hlink>
        <a:srgbClr val="396497"/>
      </a:hlink>
      <a:folHlink>
        <a:srgbClr val="D64B0C"/>
      </a:folHlink>
    </a:clrScheme>
    <a:fontScheme name="Master_PPT_Confident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ster_PPT_Confidential 1">
        <a:dk1>
          <a:srgbClr val="000000"/>
        </a:dk1>
        <a:lt1>
          <a:srgbClr val="FFFFFF"/>
        </a:lt1>
        <a:dk2>
          <a:srgbClr val="000000"/>
        </a:dk2>
        <a:lt2>
          <a:srgbClr val="DAD1C6"/>
        </a:lt2>
        <a:accent1>
          <a:srgbClr val="00608B"/>
        </a:accent1>
        <a:accent2>
          <a:srgbClr val="73BFD7"/>
        </a:accent2>
        <a:accent3>
          <a:srgbClr val="FFFFFF"/>
        </a:accent3>
        <a:accent4>
          <a:srgbClr val="000000"/>
        </a:accent4>
        <a:accent5>
          <a:srgbClr val="AAB6C4"/>
        </a:accent5>
        <a:accent6>
          <a:srgbClr val="68ADC3"/>
        </a:accent6>
        <a:hlink>
          <a:srgbClr val="998875"/>
        </a:hlink>
        <a:folHlink>
          <a:srgbClr val="C3CC51"/>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FSL">
  <a:themeElements>
    <a:clrScheme name="Master_PPT_Confidential 1">
      <a:dk1>
        <a:srgbClr val="000000"/>
      </a:dk1>
      <a:lt1>
        <a:srgbClr val="FFFFFF"/>
      </a:lt1>
      <a:dk2>
        <a:srgbClr val="000000"/>
      </a:dk2>
      <a:lt2>
        <a:srgbClr val="DAD1C6"/>
      </a:lt2>
      <a:accent1>
        <a:srgbClr val="00608B"/>
      </a:accent1>
      <a:accent2>
        <a:srgbClr val="73BFD7"/>
      </a:accent2>
      <a:accent3>
        <a:srgbClr val="FFFFFF"/>
      </a:accent3>
      <a:accent4>
        <a:srgbClr val="000000"/>
      </a:accent4>
      <a:accent5>
        <a:srgbClr val="AAB6C4"/>
      </a:accent5>
      <a:accent6>
        <a:srgbClr val="68ADC3"/>
      </a:accent6>
      <a:hlink>
        <a:srgbClr val="998875"/>
      </a:hlink>
      <a:folHlink>
        <a:srgbClr val="C3CC51"/>
      </a:folHlink>
    </a:clrScheme>
    <a:fontScheme name="Master_PPT_Confidential">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ster_PPT_Confidential 1">
        <a:dk1>
          <a:srgbClr val="000000"/>
        </a:dk1>
        <a:lt1>
          <a:srgbClr val="FFFFFF"/>
        </a:lt1>
        <a:dk2>
          <a:srgbClr val="000000"/>
        </a:dk2>
        <a:lt2>
          <a:srgbClr val="DAD1C6"/>
        </a:lt2>
        <a:accent1>
          <a:srgbClr val="00608B"/>
        </a:accent1>
        <a:accent2>
          <a:srgbClr val="73BFD7"/>
        </a:accent2>
        <a:accent3>
          <a:srgbClr val="FFFFFF"/>
        </a:accent3>
        <a:accent4>
          <a:srgbClr val="000000"/>
        </a:accent4>
        <a:accent5>
          <a:srgbClr val="AAB6C4"/>
        </a:accent5>
        <a:accent6>
          <a:srgbClr val="68ADC3"/>
        </a:accent6>
        <a:hlink>
          <a:srgbClr val="998875"/>
        </a:hlink>
        <a:folHlink>
          <a:srgbClr val="C3CC51"/>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Custom Design">
  <a:themeElements>
    <a:clrScheme name="Custom Design 13">
      <a:dk1>
        <a:srgbClr val="000000"/>
      </a:dk1>
      <a:lt1>
        <a:srgbClr val="FFFFFF"/>
      </a:lt1>
      <a:dk2>
        <a:srgbClr val="000000"/>
      </a:dk2>
      <a:lt2>
        <a:srgbClr val="DAD1C6"/>
      </a:lt2>
      <a:accent1>
        <a:srgbClr val="00608B"/>
      </a:accent1>
      <a:accent2>
        <a:srgbClr val="ACB500"/>
      </a:accent2>
      <a:accent3>
        <a:srgbClr val="FFFFFF"/>
      </a:accent3>
      <a:accent4>
        <a:srgbClr val="000000"/>
      </a:accent4>
      <a:accent5>
        <a:srgbClr val="AAB6C4"/>
      </a:accent5>
      <a:accent6>
        <a:srgbClr val="9BA400"/>
      </a:accent6>
      <a:hlink>
        <a:srgbClr val="3597B8"/>
      </a:hlink>
      <a:folHlink>
        <a:srgbClr val="C6BB8F"/>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DAD1C6"/>
        </a:lt2>
        <a:accent1>
          <a:srgbClr val="00608B"/>
        </a:accent1>
        <a:accent2>
          <a:srgbClr val="ACB500"/>
        </a:accent2>
        <a:accent3>
          <a:srgbClr val="FFFFFF"/>
        </a:accent3>
        <a:accent4>
          <a:srgbClr val="000000"/>
        </a:accent4>
        <a:accent5>
          <a:srgbClr val="AAB6C4"/>
        </a:accent5>
        <a:accent6>
          <a:srgbClr val="9BA400"/>
        </a:accent6>
        <a:hlink>
          <a:srgbClr val="3597B8"/>
        </a:hlink>
        <a:folHlink>
          <a:srgbClr val="C6BB8F"/>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0000"/>
        </a:dk2>
        <a:lt2>
          <a:srgbClr val="DAD1C6"/>
        </a:lt2>
        <a:accent1>
          <a:srgbClr val="00608B"/>
        </a:accent1>
        <a:accent2>
          <a:srgbClr val="73BFD7"/>
        </a:accent2>
        <a:accent3>
          <a:srgbClr val="FFFFFF"/>
        </a:accent3>
        <a:accent4>
          <a:srgbClr val="000000"/>
        </a:accent4>
        <a:accent5>
          <a:srgbClr val="AAB6C4"/>
        </a:accent5>
        <a:accent6>
          <a:srgbClr val="68ADC3"/>
        </a:accent6>
        <a:hlink>
          <a:srgbClr val="C6BB8F"/>
        </a:hlink>
        <a:folHlink>
          <a:srgbClr val="C3CC51"/>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0000"/>
        </a:dk2>
        <a:lt2>
          <a:srgbClr val="DAD1C6"/>
        </a:lt2>
        <a:accent1>
          <a:srgbClr val="00608B"/>
        </a:accent1>
        <a:accent2>
          <a:srgbClr val="73BFD7"/>
        </a:accent2>
        <a:accent3>
          <a:srgbClr val="FFFFFF"/>
        </a:accent3>
        <a:accent4>
          <a:srgbClr val="000000"/>
        </a:accent4>
        <a:accent5>
          <a:srgbClr val="AAB6C4"/>
        </a:accent5>
        <a:accent6>
          <a:srgbClr val="68ADC3"/>
        </a:accent6>
        <a:hlink>
          <a:srgbClr val="998875"/>
        </a:hlink>
        <a:folHlink>
          <a:srgbClr val="C3CC51"/>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Master_PPT_Confidential">
  <a:themeElements>
    <a:clrScheme name="Freescale_Brand2011">
      <a:dk1>
        <a:sysClr val="windowText" lastClr="000000"/>
      </a:dk1>
      <a:lt1>
        <a:sysClr val="window" lastClr="FFFFFF"/>
      </a:lt1>
      <a:dk2>
        <a:srgbClr val="685C53"/>
      </a:dk2>
      <a:lt2>
        <a:srgbClr val="EEECE1"/>
      </a:lt2>
      <a:accent1>
        <a:srgbClr val="69A020"/>
      </a:accent1>
      <a:accent2>
        <a:srgbClr val="E64F0C"/>
      </a:accent2>
      <a:accent3>
        <a:srgbClr val="3597B8"/>
      </a:accent3>
      <a:accent4>
        <a:srgbClr val="6A747D"/>
      </a:accent4>
      <a:accent5>
        <a:srgbClr val="B6111A"/>
      </a:accent5>
      <a:accent6>
        <a:srgbClr val="2B285E"/>
      </a:accent6>
      <a:hlink>
        <a:srgbClr val="396497"/>
      </a:hlink>
      <a:folHlink>
        <a:srgbClr val="D64B0C"/>
      </a:folHlink>
    </a:clrScheme>
    <a:fontScheme name="Master_PPT_Confident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ster_PPT_Confidential 1">
        <a:dk1>
          <a:srgbClr val="000000"/>
        </a:dk1>
        <a:lt1>
          <a:srgbClr val="FFFFFF"/>
        </a:lt1>
        <a:dk2>
          <a:srgbClr val="000000"/>
        </a:dk2>
        <a:lt2>
          <a:srgbClr val="DAD1C6"/>
        </a:lt2>
        <a:accent1>
          <a:srgbClr val="00608B"/>
        </a:accent1>
        <a:accent2>
          <a:srgbClr val="73BFD7"/>
        </a:accent2>
        <a:accent3>
          <a:srgbClr val="FFFFFF"/>
        </a:accent3>
        <a:accent4>
          <a:srgbClr val="000000"/>
        </a:accent4>
        <a:accent5>
          <a:srgbClr val="AAB6C4"/>
        </a:accent5>
        <a:accent6>
          <a:srgbClr val="68ADC3"/>
        </a:accent6>
        <a:hlink>
          <a:srgbClr val="998875"/>
        </a:hlink>
        <a:folHlink>
          <a:srgbClr val="C3CC51"/>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Master_PPT_Confidential">
  <a:themeElements>
    <a:clrScheme name="Freescale_Brand2011">
      <a:dk1>
        <a:sysClr val="windowText" lastClr="000000"/>
      </a:dk1>
      <a:lt1>
        <a:sysClr val="window" lastClr="FFFFFF"/>
      </a:lt1>
      <a:dk2>
        <a:srgbClr val="685C53"/>
      </a:dk2>
      <a:lt2>
        <a:srgbClr val="EEECE1"/>
      </a:lt2>
      <a:accent1>
        <a:srgbClr val="69A020"/>
      </a:accent1>
      <a:accent2>
        <a:srgbClr val="E64F0C"/>
      </a:accent2>
      <a:accent3>
        <a:srgbClr val="3597B8"/>
      </a:accent3>
      <a:accent4>
        <a:srgbClr val="6A747D"/>
      </a:accent4>
      <a:accent5>
        <a:srgbClr val="B6111A"/>
      </a:accent5>
      <a:accent6>
        <a:srgbClr val="2B285E"/>
      </a:accent6>
      <a:hlink>
        <a:srgbClr val="396497"/>
      </a:hlink>
      <a:folHlink>
        <a:srgbClr val="D64B0C"/>
      </a:folHlink>
    </a:clrScheme>
    <a:fontScheme name="Master_PPT_Confident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ster_PPT_Confidential 1">
        <a:dk1>
          <a:srgbClr val="000000"/>
        </a:dk1>
        <a:lt1>
          <a:srgbClr val="FFFFFF"/>
        </a:lt1>
        <a:dk2>
          <a:srgbClr val="000000"/>
        </a:dk2>
        <a:lt2>
          <a:srgbClr val="DAD1C6"/>
        </a:lt2>
        <a:accent1>
          <a:srgbClr val="00608B"/>
        </a:accent1>
        <a:accent2>
          <a:srgbClr val="73BFD7"/>
        </a:accent2>
        <a:accent3>
          <a:srgbClr val="FFFFFF"/>
        </a:accent3>
        <a:accent4>
          <a:srgbClr val="000000"/>
        </a:accent4>
        <a:accent5>
          <a:srgbClr val="AAB6C4"/>
        </a:accent5>
        <a:accent6>
          <a:srgbClr val="68ADC3"/>
        </a:accent6>
        <a:hlink>
          <a:srgbClr val="998875"/>
        </a:hlink>
        <a:folHlink>
          <a:srgbClr val="C3CC51"/>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Custom Design">
  <a:themeElements>
    <a:clrScheme name="Freescale_Brand2011">
      <a:dk1>
        <a:sysClr val="windowText" lastClr="000000"/>
      </a:dk1>
      <a:lt1>
        <a:sysClr val="window" lastClr="FFFFFF"/>
      </a:lt1>
      <a:dk2>
        <a:srgbClr val="685C53"/>
      </a:dk2>
      <a:lt2>
        <a:srgbClr val="EEECE1"/>
      </a:lt2>
      <a:accent1>
        <a:srgbClr val="69A020"/>
      </a:accent1>
      <a:accent2>
        <a:srgbClr val="E64F0C"/>
      </a:accent2>
      <a:accent3>
        <a:srgbClr val="3597B8"/>
      </a:accent3>
      <a:accent4>
        <a:srgbClr val="6A747D"/>
      </a:accent4>
      <a:accent5>
        <a:srgbClr val="B6111A"/>
      </a:accent5>
      <a:accent6>
        <a:srgbClr val="2B285E"/>
      </a:accent6>
      <a:hlink>
        <a:srgbClr val="396497"/>
      </a:hlink>
      <a:folHlink>
        <a:srgbClr val="D64B0C"/>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MSG SW Quality Metrics 2011</Template>
  <TotalTime>9510</TotalTime>
  <Words>3068</Words>
  <Application>Microsoft Office PowerPoint</Application>
  <PresentationFormat>On-screen Show (16:9)</PresentationFormat>
  <Paragraphs>826</Paragraphs>
  <Slides>60</Slides>
  <Notes>41</Notes>
  <HiddenSlides>3</HiddenSlides>
  <MMClips>0</MMClips>
  <ScaleCrop>false</ScaleCrop>
  <HeadingPairs>
    <vt:vector size="4" baseType="variant">
      <vt:variant>
        <vt:lpstr>Theme</vt:lpstr>
      </vt:variant>
      <vt:variant>
        <vt:i4>9</vt:i4>
      </vt:variant>
      <vt:variant>
        <vt:lpstr>Slide Titles</vt:lpstr>
      </vt:variant>
      <vt:variant>
        <vt:i4>60</vt:i4>
      </vt:variant>
    </vt:vector>
  </HeadingPairs>
  <TitlesOfParts>
    <vt:vector size="69" baseType="lpstr">
      <vt:lpstr>FSL</vt:lpstr>
      <vt:lpstr>Custom Design</vt:lpstr>
      <vt:lpstr>3_Custom Design</vt:lpstr>
      <vt:lpstr>Master_PPT_Confidential</vt:lpstr>
      <vt:lpstr>1_FSL</vt:lpstr>
      <vt:lpstr>1_Custom Design</vt:lpstr>
      <vt:lpstr>1_Master_PPT_Confidential</vt:lpstr>
      <vt:lpstr>2_Master_PPT_Confidential</vt:lpstr>
      <vt:lpstr>2_Custom Design</vt:lpstr>
      <vt:lpstr>eGUI</vt:lpstr>
      <vt:lpstr>Slide 2</vt:lpstr>
      <vt:lpstr>Freescale graphic solutions</vt:lpstr>
      <vt:lpstr>What’s the Freescale Embedded GUI</vt:lpstr>
      <vt:lpstr>eGUI Features</vt:lpstr>
      <vt:lpstr>eGUI Features – Graphic objects( Widgets 17pcs)</vt:lpstr>
      <vt:lpstr>eGUI History</vt:lpstr>
      <vt:lpstr>Freescale eGUI driver memory footprint</vt:lpstr>
      <vt:lpstr>eGUI Memory optimization</vt:lpstr>
      <vt:lpstr>eGUI Support Both Types of LCD Driving Methods </vt:lpstr>
      <vt:lpstr>Existing eGUI examples (v2.10)</vt:lpstr>
      <vt:lpstr>MQX integration</vt:lpstr>
      <vt:lpstr>eGUI Processor Expert integration (alpha version)</vt:lpstr>
      <vt:lpstr>Processor Expert + eGUI integration</vt:lpstr>
      <vt:lpstr>Round corners support</vt:lpstr>
      <vt:lpstr>eGUI data storages </vt:lpstr>
      <vt:lpstr>Supported low level drivers</vt:lpstr>
      <vt:lpstr>eGUI Documentation and Downloads </vt:lpstr>
      <vt:lpstr>Slide 19</vt:lpstr>
      <vt:lpstr>eGUI Structure</vt:lpstr>
      <vt:lpstr>eGUI High Level Structure - independent on HW</vt:lpstr>
      <vt:lpstr>eGUI Low Level Structure – HW depended</vt:lpstr>
      <vt:lpstr>eGUI user customization</vt:lpstr>
      <vt:lpstr>D4D_SCREEN</vt:lpstr>
      <vt:lpstr>Compounded objects</vt:lpstr>
      <vt:lpstr>Screen history </vt:lpstr>
      <vt:lpstr>Slide 27</vt:lpstr>
      <vt:lpstr>D4D_BUTTON object</vt:lpstr>
      <vt:lpstr>D4D_CHECKBOX (RADIO BUTTON)object</vt:lpstr>
      <vt:lpstr>D4D_GAUGE object</vt:lpstr>
      <vt:lpstr>D4D_PICTURE object</vt:lpstr>
      <vt:lpstr>D4D_ICON object</vt:lpstr>
      <vt:lpstr>D4D_SLIDER object</vt:lpstr>
      <vt:lpstr>D4D_MENU object</vt:lpstr>
      <vt:lpstr>D4D_LABEL object</vt:lpstr>
      <vt:lpstr>D4D_GRAPH object</vt:lpstr>
      <vt:lpstr>D4D_SCROLL_BAR object</vt:lpstr>
      <vt:lpstr>D4D_CONSOLE object</vt:lpstr>
      <vt:lpstr>D4D_TEXTBOX object</vt:lpstr>
      <vt:lpstr>D4D_PROGRESS_BAR object</vt:lpstr>
      <vt:lpstr>D4D_GROUP_BOX object</vt:lpstr>
      <vt:lpstr>D4D_LIST_BOX object</vt:lpstr>
      <vt:lpstr>D4D_EDIT_BOX object</vt:lpstr>
      <vt:lpstr>Slide 44</vt:lpstr>
      <vt:lpstr>eGUI converter utility - bitmaps</vt:lpstr>
      <vt:lpstr>eGUI converter utility - fonts</vt:lpstr>
      <vt:lpstr>eGUI converter utility – strings</vt:lpstr>
      <vt:lpstr>Slide 48</vt:lpstr>
      <vt:lpstr>Real application – Freescale Kinetis Turntable Demo </vt:lpstr>
      <vt:lpstr>AN4263 – Modification of the eGUI for alphanumerical LCD </vt:lpstr>
      <vt:lpstr>AN4263 – Modification of the eGUI for alphanumerical LCD </vt:lpstr>
      <vt:lpstr>Slide 52</vt:lpstr>
      <vt:lpstr>Recap - eGUI Low Level Structure</vt:lpstr>
      <vt:lpstr>Add new low level driver</vt:lpstr>
      <vt:lpstr>Add new low level driver – progress #1</vt:lpstr>
      <vt:lpstr>Add new low level driver – progress #2</vt:lpstr>
      <vt:lpstr>Add new low level driver – progress #3</vt:lpstr>
      <vt:lpstr>Add new low level driver – progress #4</vt:lpstr>
      <vt:lpstr>Q&amp;A</vt:lpstr>
      <vt:lpstr>Slide 60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Petr Gargulak</dc:creator>
  <cp:lastModifiedBy>Petr Gargulak</cp:lastModifiedBy>
  <cp:revision>89</cp:revision>
  <dcterms:created xsi:type="dcterms:W3CDTF">2011-02-02T19:05:58Z</dcterms:created>
  <dcterms:modified xsi:type="dcterms:W3CDTF">2014-02-20T09:36:32Z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424334801</vt:i4>
  </property>
  <property fmtid="{D5CDD505-2E9C-101B-9397-08002B2CF9AE}" pid="3" name="_NewReviewCycle">
    <vt:lpwstr/>
  </property>
  <property fmtid="{D5CDD505-2E9C-101B-9397-08002B2CF9AE}" pid="4" name="_EmailSubject">
    <vt:lpwstr>eGUI presentation review</vt:lpwstr>
  </property>
  <property fmtid="{D5CDD505-2E9C-101B-9397-08002B2CF9AE}" pid="5" name="_AuthorEmail">
    <vt:lpwstr>TZZ104@freescale.com</vt:lpwstr>
  </property>
  <property fmtid="{D5CDD505-2E9C-101B-9397-08002B2CF9AE}" pid="6" name="_AuthorEmailDisplayName">
    <vt:lpwstr>Stuart Jim-TZZ104</vt:lpwstr>
  </property>
</Properties>
</file>